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dnyeshUbhad/Image-Steganography-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SECURE DATA HADING IN IMAGE USING </a:t>
            </a:r>
            <a:r>
              <a:rPr lang="en-US" dirty="0"/>
              <a:t>STEGANOGRAPHY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Yadnyesh Satish Ubhad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Yadnyesh Satish Ubhad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G H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Raisoni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Nagpur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Cyber Security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demonstrates how steganography can enhance data security. By embedding messages inside images, users can securely transmit sensitive information without raising suspicion.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hlinkClick r:id="rId2"/>
              </a:rPr>
              <a:t>https://github.com/YadnyeshUbhad/Image-Steganography-.git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steganography for automatic image selection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integration for tamper-proof data storage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video and audio steganography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using advanced encryption techniques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 is crucial in today's digital world. Traditional encryption methods are sometimes detectable. This project embeds secret messages inside images using steganography, ensuring undetectable data transmission.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Software 										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Flask										8 GB Ram (minimum)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OpenCV, NumPy								256 GB SSD/HDD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						Windows 11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Werkzeug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file handling					Ryzen 5 Processor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720A3D-ECD5-4BA2-ECA1-A2BC0608682D}"/>
              </a:ext>
            </a:extLst>
          </p:cNvPr>
          <p:cNvCxnSpPr/>
          <p:nvPr/>
        </p:nvCxnSpPr>
        <p:spPr>
          <a:xfrm>
            <a:off x="6096000" y="1883664"/>
            <a:ext cx="0" cy="41605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Secure and undetectable encryption</a:t>
            </a:r>
          </a:p>
          <a:p>
            <a:r>
              <a:rPr lang="en-US" sz="3600" dirty="0"/>
              <a:t>Real-time message decryption</a:t>
            </a:r>
          </a:p>
          <a:p>
            <a:r>
              <a:rPr lang="en-US" sz="3600" dirty="0"/>
              <a:t>User-friendly web-based interface</a:t>
            </a:r>
          </a:p>
          <a:p>
            <a:r>
              <a:rPr lang="en-US" sz="3600" dirty="0"/>
              <a:t>Uses password-based protection for additional security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professionals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agencies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requiring secure communication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Whistleblowers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9F806C-696A-4778-EF02-D0F786593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254" y="1381263"/>
            <a:ext cx="2865329" cy="467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73FEC4-F7D2-D307-A4E6-19C44E2AE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918" y="1381262"/>
            <a:ext cx="3450317" cy="4673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219BF2-6277-74F4-12CE-53031E1CC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564" y="1381262"/>
            <a:ext cx="3987060" cy="45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BADBB-A561-C54D-3C48-4DA65BD22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4566-3EBD-9E67-4BE5-939FDAB1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6AD819-566D-37A3-FBBA-E7534AD3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2" y="1232452"/>
            <a:ext cx="9448802" cy="521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9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BED51-C899-C81C-4AD4-2BFC00418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C22-C174-DD20-4B24-9DFE1452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E5F8C-CA8F-8498-19D0-6AC212B5A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670" y="1232452"/>
            <a:ext cx="8938592" cy="502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769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69</TotalTime>
  <Words>265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HADING IN IMAGE USING STEGANOGRAPHY 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Yadnyesh Satish Ubhad</cp:lastModifiedBy>
  <cp:revision>27</cp:revision>
  <dcterms:created xsi:type="dcterms:W3CDTF">2021-05-26T16:50:10Z</dcterms:created>
  <dcterms:modified xsi:type="dcterms:W3CDTF">2025-02-26T12:49:46Z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