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CA7-18AB-44C6-9AB9-BB4DEB925090}" type="datetimeFigureOut">
              <a:rPr lang="fr-FR" smtClean="0"/>
              <a:t>24/05/2016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8EFA-0921-46F7-9D6C-F8824C6B12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81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CA7-18AB-44C6-9AB9-BB4DEB925090}" type="datetimeFigureOut">
              <a:rPr lang="fr-FR" smtClean="0"/>
              <a:t>24/05/2016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8EFA-0921-46F7-9D6C-F8824C6B12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69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CA7-18AB-44C6-9AB9-BB4DEB925090}" type="datetimeFigureOut">
              <a:rPr lang="fr-FR" smtClean="0"/>
              <a:t>24/05/2016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8EFA-0921-46F7-9D6C-F8824C6B12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44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CA7-18AB-44C6-9AB9-BB4DEB925090}" type="datetimeFigureOut">
              <a:rPr lang="fr-FR" smtClean="0"/>
              <a:t>24/05/2016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8EFA-0921-46F7-9D6C-F8824C6B12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07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CA7-18AB-44C6-9AB9-BB4DEB925090}" type="datetimeFigureOut">
              <a:rPr lang="fr-FR" smtClean="0"/>
              <a:t>24/05/2016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8EFA-0921-46F7-9D6C-F8824C6B12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17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CA7-18AB-44C6-9AB9-BB4DEB925090}" type="datetimeFigureOut">
              <a:rPr lang="fr-FR" smtClean="0"/>
              <a:t>24/05/2016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8EFA-0921-46F7-9D6C-F8824C6B12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5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CA7-18AB-44C6-9AB9-BB4DEB925090}" type="datetimeFigureOut">
              <a:rPr lang="fr-FR" smtClean="0"/>
              <a:t>24/05/2016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8EFA-0921-46F7-9D6C-F8824C6B12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6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CA7-18AB-44C6-9AB9-BB4DEB925090}" type="datetimeFigureOut">
              <a:rPr lang="fr-FR" smtClean="0"/>
              <a:t>24/05/2016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8EFA-0921-46F7-9D6C-F8824C6B12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83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CA7-18AB-44C6-9AB9-BB4DEB925090}" type="datetimeFigureOut">
              <a:rPr lang="fr-FR" smtClean="0"/>
              <a:t>24/05/2016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8EFA-0921-46F7-9D6C-F8824C6B12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97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CA7-18AB-44C6-9AB9-BB4DEB925090}" type="datetimeFigureOut">
              <a:rPr lang="fr-FR" smtClean="0"/>
              <a:t>24/05/2016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8EFA-0921-46F7-9D6C-F8824C6B12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60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CA7-18AB-44C6-9AB9-BB4DEB925090}" type="datetimeFigureOut">
              <a:rPr lang="fr-FR" smtClean="0"/>
              <a:t>24/05/2016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8EFA-0921-46F7-9D6C-F8824C6B12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7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00CA7-18AB-44C6-9AB9-BB4DEB925090}" type="datetimeFigureOut">
              <a:rPr lang="fr-FR" smtClean="0"/>
              <a:t>24/05/2016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18EFA-0921-46F7-9D6C-F8824C6B12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5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emf"/><Relationship Id="rId21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emf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10" Type="http://schemas.openxmlformats.org/officeDocument/2006/relationships/image" Target="../media/image9.emf"/><Relationship Id="rId19" Type="http://schemas.openxmlformats.org/officeDocument/2006/relationships/image" Target="../media/image18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ouble flèche verticale 44"/>
          <p:cNvSpPr/>
          <p:nvPr/>
        </p:nvSpPr>
        <p:spPr>
          <a:xfrm rot="1425177">
            <a:off x="7257508" y="1624929"/>
            <a:ext cx="567529" cy="329962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Double flèche verticale 42"/>
          <p:cNvSpPr/>
          <p:nvPr/>
        </p:nvSpPr>
        <p:spPr>
          <a:xfrm>
            <a:off x="5663311" y="1150152"/>
            <a:ext cx="567529" cy="308112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Double flèche verticale 20"/>
          <p:cNvSpPr/>
          <p:nvPr/>
        </p:nvSpPr>
        <p:spPr>
          <a:xfrm rot="19838960">
            <a:off x="3840611" y="1318039"/>
            <a:ext cx="567529" cy="381147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873" y="4324736"/>
            <a:ext cx="1288406" cy="1287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743" y="468332"/>
            <a:ext cx="744413" cy="705467"/>
          </a:xfrm>
          <a:prstGeom prst="rect">
            <a:avLst/>
          </a:prstGeom>
        </p:spPr>
      </p:pic>
      <p:grpSp>
        <p:nvGrpSpPr>
          <p:cNvPr id="17" name="Groupe 16"/>
          <p:cNvGrpSpPr/>
          <p:nvPr/>
        </p:nvGrpSpPr>
        <p:grpSpPr>
          <a:xfrm>
            <a:off x="5293348" y="2229055"/>
            <a:ext cx="1503771" cy="1380106"/>
            <a:chOff x="5302873" y="2229055"/>
            <a:chExt cx="1503771" cy="1380106"/>
          </a:xfrm>
        </p:grpSpPr>
        <p:pic>
          <p:nvPicPr>
            <p:cNvPr id="1030" name="Picture 6" descr="https://www.intellihome.be/media/attributeicons/RFXCOM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2873" y="3049344"/>
              <a:ext cx="1206500" cy="559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http://www.planete-domotique.com/blog/wp-content/uploads/2012/02/RFXtrx433_mirro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9132" y="2229055"/>
              <a:ext cx="1007512" cy="134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e 14"/>
          <p:cNvGrpSpPr/>
          <p:nvPr/>
        </p:nvGrpSpPr>
        <p:grpSpPr>
          <a:xfrm>
            <a:off x="2929833" y="2594733"/>
            <a:ext cx="2092119" cy="1083774"/>
            <a:chOff x="3119829" y="2590103"/>
            <a:chExt cx="2092119" cy="1083774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19829" y="2950182"/>
              <a:ext cx="1762554" cy="723695"/>
            </a:xfrm>
            <a:prstGeom prst="rect">
              <a:avLst/>
            </a:prstGeom>
          </p:spPr>
        </p:pic>
        <p:pic>
          <p:nvPicPr>
            <p:cNvPr id="1032" name="Picture 8" descr="https://images-na.ssl-images-amazon.com/images/I/5135TYq3iKL._SX425_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935" y="2590103"/>
              <a:ext cx="1097013" cy="720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e 15"/>
          <p:cNvGrpSpPr/>
          <p:nvPr/>
        </p:nvGrpSpPr>
        <p:grpSpPr>
          <a:xfrm>
            <a:off x="6893328" y="2665157"/>
            <a:ext cx="2338146" cy="907248"/>
            <a:chOff x="7302903" y="2665157"/>
            <a:chExt cx="2338146" cy="907248"/>
          </a:xfrm>
        </p:grpSpPr>
        <p:pic>
          <p:nvPicPr>
            <p:cNvPr id="1028" name="Picture 4" descr="https://www.enocean.com/fileadmin/templates/enocean/img/EnOceanLogo4cSolo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2903" y="2868385"/>
              <a:ext cx="1803400" cy="704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s://www.enocean.com/typo3temp/GB/csm_USB_300_rgb-72dpi-wht_03_41082ed5f1_6780302904.jp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326"/>
            <a:stretch/>
          </p:blipFill>
          <p:spPr bwMode="auto">
            <a:xfrm>
              <a:off x="8208892" y="2665157"/>
              <a:ext cx="1432157" cy="668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e 18"/>
          <p:cNvGrpSpPr/>
          <p:nvPr/>
        </p:nvGrpSpPr>
        <p:grpSpPr>
          <a:xfrm>
            <a:off x="4500807" y="951375"/>
            <a:ext cx="1185015" cy="937999"/>
            <a:chOff x="4911270" y="1022192"/>
            <a:chExt cx="1185015" cy="937999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94610" y="1159391"/>
              <a:ext cx="801675" cy="800800"/>
            </a:xfrm>
            <a:prstGeom prst="rect">
              <a:avLst/>
            </a:prstGeom>
          </p:spPr>
        </p:pic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911270" y="1022192"/>
              <a:ext cx="863858" cy="863858"/>
            </a:xfrm>
            <a:prstGeom prst="rect">
              <a:avLst/>
            </a:prstGeom>
          </p:spPr>
        </p:pic>
      </p:grpSp>
      <p:pic>
        <p:nvPicPr>
          <p:cNvPr id="20" name="Imag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10369" y="870836"/>
            <a:ext cx="792549" cy="993734"/>
          </a:xfrm>
          <a:prstGeom prst="rect">
            <a:avLst/>
          </a:prstGeom>
        </p:spPr>
      </p:pic>
      <p:pic>
        <p:nvPicPr>
          <p:cNvPr id="1036" name="Picture 12" descr="http://meteo.cluster1.easy-hebergement.net/photos/THN132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640" y="352335"/>
            <a:ext cx="692150" cy="103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www.domotique-store.fr/321-large_default/chacon-dio-ch54700-micro-module-emetteur-sans-fil-433mhz-avec-2-entrees-eq-myfox-ta302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324" y="906566"/>
            <a:ext cx="1019067" cy="101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i2.cdscdn.com/pdt2/1/0/1/1/700x700/cha5411478842101/rw/bouton-poussoir-emetteur-di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674" y="492030"/>
            <a:ext cx="658123" cy="65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fmb39.com/medias/logo_RTS_GF_1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15" y="1193571"/>
            <a:ext cx="555757" cy="64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www.somfy.fr/common/img/b2c_v4/logo_somfy_small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729" y="975260"/>
            <a:ext cx="731970" cy="19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www.theowl.com/files/cache/eb33433c676b22dc6bb02a1c3a2edf37.jp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71"/>
          <a:stretch/>
        </p:blipFill>
        <p:spPr bwMode="auto">
          <a:xfrm>
            <a:off x="2454646" y="547342"/>
            <a:ext cx="1102961" cy="28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796774" y="325908"/>
            <a:ext cx="619146" cy="619146"/>
          </a:xfrm>
          <a:prstGeom prst="rect">
            <a:avLst/>
          </a:prstGeom>
        </p:spPr>
      </p:pic>
      <p:pic>
        <p:nvPicPr>
          <p:cNvPr id="1050" name="Picture 26" descr="http://photos.prnewswire.com/prnfull/20140214/NE65785LOGO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0" b="100000" l="0" r="100000">
                        <a14:foregroundMark x1="31786" y1="56584" x2="31571" y2="38889"/>
                        <a14:foregroundMark x1="40929" y1="48560" x2="41286" y2="34156"/>
                        <a14:foregroundMark x1="53286" y1="47325" x2="53500" y2="34774"/>
                        <a14:foregroundMark x1="65929" y1="46296" x2="66286" y2="38066"/>
                        <a14:foregroundMark x1="79786" y1="53292" x2="79714" y2="36214"/>
                        <a14:foregroundMark x1="79857" y1="87037" x2="79643" y2="78189"/>
                        <a14:foregroundMark x1="86643" y1="84774" x2="86643" y2="81893"/>
                        <a14:foregroundMark x1="71714" y1="86214" x2="71643" y2="81276"/>
                        <a14:foregroundMark x1="64786" y1="84774" x2="64857" y2="80453"/>
                        <a14:foregroundMark x1="57357" y1="85597" x2="57071" y2="80658"/>
                        <a14:foregroundMark x1="46929" y1="86008" x2="46714" y2="80864"/>
                        <a14:foregroundMark x1="38357" y1="86420" x2="38571" y2="81070"/>
                        <a14:foregroundMark x1="31500" y1="84774" x2="31500" y2="83128"/>
                        <a14:foregroundMark x1="22786" y1="85802" x2="22857" y2="81276"/>
                        <a14:foregroundMark x1="14000" y1="81070" x2="14643" y2="79218"/>
                        <a14:foregroundMark x1="17714" y1="31276" x2="18643" y2="29835"/>
                        <a14:foregroundMark x1="15071" y1="29218" x2="17214" y2="22634"/>
                        <a14:foregroundMark x1="11857" y1="32099" x2="13000" y2="21811"/>
                        <a14:foregroundMark x1="16929" y1="36008" x2="17500" y2="316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52" y="1008026"/>
            <a:ext cx="1068980" cy="37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://www.la-maison-connectee.fr/wp-content/uploads/2015/07/logo-chacon-bleu.jpe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227" y="1023112"/>
            <a:ext cx="1365777" cy="5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689148" y="378543"/>
            <a:ext cx="786452" cy="78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34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HILAIRE</dc:creator>
  <cp:lastModifiedBy>Nicolas HILAIRE</cp:lastModifiedBy>
  <cp:revision>3</cp:revision>
  <dcterms:created xsi:type="dcterms:W3CDTF">2016-05-24T10:55:37Z</dcterms:created>
  <dcterms:modified xsi:type="dcterms:W3CDTF">2016-05-24T11:16:57Z</dcterms:modified>
</cp:coreProperties>
</file>