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8" r:id="rId11"/>
    <p:sldId id="26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SHOT DIVISION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Yadukrishnan 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2590800"/>
            <a:ext cx="11125199" cy="2667000"/>
          </a:xfrm>
        </p:spPr>
        <p:txBody>
          <a:bodyPr/>
          <a:lstStyle/>
          <a:p>
            <a:pPr algn="ctr"/>
            <a:r>
              <a:rPr lang="en-US" sz="4800" b="1" dirty="0" smtClean="0"/>
              <a:t>Example from </a:t>
            </a:r>
            <a:br>
              <a:rPr lang="en-US" sz="4800" b="1" dirty="0" smtClean="0"/>
            </a:br>
            <a:r>
              <a:rPr lang="en-US" sz="4800" b="1" dirty="0" smtClean="0"/>
              <a:t>“No Country </a:t>
            </a:r>
            <a:r>
              <a:rPr lang="en-US" sz="4800" b="1" dirty="0"/>
              <a:t>F</a:t>
            </a:r>
            <a:r>
              <a:rPr lang="en-US" sz="4800" b="1" dirty="0" smtClean="0"/>
              <a:t>or Old Men”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073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Assignment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7535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hero while wandering outside his village finds out a signboard at the border of the village and forest. In that border there is a warning message from bandits in a sign board saying that they will plunder their village today night. How will the hero inform this information to his villagers? Suggest a method which is more powerful and dramatic.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screenplay for this scenario.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shot list for the screenplay. </a:t>
            </a:r>
          </a:p>
        </p:txBody>
      </p:sp>
    </p:spTree>
    <p:extLst>
      <p:ext uri="{BB962C8B-B14F-4D97-AF65-F5344CB8AC3E}">
        <p14:creationId xmlns:p14="http://schemas.microsoft.com/office/powerpoint/2010/main" val="26098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Breaking down a script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753598" cy="4267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Frame                                                            </a:t>
            </a:r>
            <a:endParaRPr lang="en-US" sz="5400" dirty="0" smtClean="0"/>
          </a:p>
          <a:p>
            <a:r>
              <a:rPr lang="en-US" sz="4400" dirty="0" smtClean="0"/>
              <a:t>Shot           </a:t>
            </a:r>
            <a:endParaRPr lang="en-US" sz="4400" dirty="0"/>
          </a:p>
          <a:p>
            <a:r>
              <a:rPr lang="en-US" sz="4400" dirty="0" smtClean="0"/>
              <a:t>Scene</a:t>
            </a:r>
            <a:endParaRPr lang="en-US" sz="4400" dirty="0" smtClean="0"/>
          </a:p>
          <a:p>
            <a:r>
              <a:rPr lang="en-US" sz="4400" dirty="0" smtClean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Shot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827212" y="2590800"/>
            <a:ext cx="975359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Shots are the units that make a </a:t>
            </a:r>
            <a:r>
              <a:rPr lang="en-US" sz="3200" dirty="0" smtClean="0"/>
              <a:t>film.</a:t>
            </a:r>
          </a:p>
          <a:p>
            <a:r>
              <a:rPr lang="en-US" sz="3200" dirty="0"/>
              <a:t>once the screenplay is ready, we have to finally go through this exercise, of dividing each scene into shots. </a:t>
            </a:r>
            <a:endParaRPr lang="en-US" sz="3200" dirty="0" smtClean="0"/>
          </a:p>
          <a:p>
            <a:r>
              <a:rPr lang="en-US" sz="3200" dirty="0" smtClean="0"/>
              <a:t>We have to consider some basic film making rules and techniques.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738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180 Degree Rule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981200"/>
            <a:ext cx="5867400" cy="4419600"/>
          </a:xfrm>
        </p:spPr>
      </p:pic>
    </p:spTree>
    <p:extLst>
      <p:ext uri="{BB962C8B-B14F-4D97-AF65-F5344CB8AC3E}">
        <p14:creationId xmlns:p14="http://schemas.microsoft.com/office/powerpoint/2010/main" val="27223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The Rule of Thirds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6368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Head Room and Nose Room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987732"/>
            <a:ext cx="3352798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987732"/>
            <a:ext cx="3429000" cy="2514600"/>
          </a:xfrm>
          <a:prstGeom prst="rect">
            <a:avLst/>
          </a:prstGeom>
        </p:spPr>
      </p:pic>
      <p:sp>
        <p:nvSpPr>
          <p:cNvPr id="4" name="&quot;No&quot; Symbol 3"/>
          <p:cNvSpPr/>
          <p:nvPr/>
        </p:nvSpPr>
        <p:spPr>
          <a:xfrm>
            <a:off x="3046412" y="2787832"/>
            <a:ext cx="914400" cy="914400"/>
          </a:xfrm>
          <a:prstGeom prst="noSmoking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2590800"/>
            <a:ext cx="10744199" cy="2667000"/>
          </a:xfrm>
        </p:spPr>
        <p:txBody>
          <a:bodyPr/>
          <a:lstStyle/>
          <a:p>
            <a:r>
              <a:rPr lang="en-US" sz="4800" b="1" dirty="0"/>
              <a:t>Rules are meant to </a:t>
            </a:r>
            <a:r>
              <a:rPr lang="en-US" sz="4800" b="1" dirty="0" smtClean="0"/>
              <a:t>be broken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39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7212" y="884238"/>
            <a:ext cx="8991598" cy="63976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Ask these questions before breaking down your scene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7535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Whose </a:t>
            </a:r>
            <a:r>
              <a:rPr lang="en-US" dirty="0"/>
              <a:t>scene is it? (Which characters’)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 smtClean="0"/>
          </a:p>
          <a:p>
            <a:r>
              <a:rPr lang="en-US" dirty="0" smtClean="0"/>
              <a:t> </a:t>
            </a:r>
            <a:r>
              <a:rPr lang="en-US" dirty="0"/>
              <a:t>What is the purpose of the scene? (Narrative and/or dramatic, expository, to create a mood, to shed more light on characters etc.)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 smtClean="0"/>
          </a:p>
          <a:p>
            <a:r>
              <a:rPr lang="en-US" dirty="0" smtClean="0"/>
              <a:t>What </a:t>
            </a:r>
            <a:r>
              <a:rPr lang="en-US" dirty="0"/>
              <a:t>are the Dramatic Blocks that constitute the scene</a:t>
            </a:r>
            <a:r>
              <a:rPr lang="en-US" dirty="0" smtClean="0"/>
              <a:t>?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6788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2590800"/>
            <a:ext cx="11125199" cy="2667000"/>
          </a:xfrm>
        </p:spPr>
        <p:txBody>
          <a:bodyPr/>
          <a:lstStyle/>
          <a:p>
            <a:pPr algn="ctr"/>
            <a:r>
              <a:rPr lang="en-US" sz="4800" b="1" dirty="0" smtClean="0"/>
              <a:t>Types of shots, camera angles, camera movements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353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165</TotalTime>
  <Words>182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SHOT DIVISION</vt:lpstr>
      <vt:lpstr>Breaking down a script</vt:lpstr>
      <vt:lpstr>Shot</vt:lpstr>
      <vt:lpstr>180 Degree Rule</vt:lpstr>
      <vt:lpstr>The Rule of Thirds</vt:lpstr>
      <vt:lpstr>Head Room and Nose Room</vt:lpstr>
      <vt:lpstr>Rules are meant to be broken </vt:lpstr>
      <vt:lpstr>Ask these questions before breaking down your scene</vt:lpstr>
      <vt:lpstr>Types of shots, camera angles, camera movements </vt:lpstr>
      <vt:lpstr>Example from  “No Country For Old Men” </vt:lpstr>
      <vt:lpstr>Assignment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SHOT DIVISION</dc:title>
  <dc:creator>SP, Yadukrishnan (Cognizant)</dc:creator>
  <cp:lastModifiedBy>SP, Yadukrishnan (Cognizant)</cp:lastModifiedBy>
  <cp:revision>10</cp:revision>
  <dcterms:created xsi:type="dcterms:W3CDTF">2018-09-12T05:32:45Z</dcterms:created>
  <dcterms:modified xsi:type="dcterms:W3CDTF">2018-09-12T08:18:09Z</dcterms:modified>
</cp:coreProperties>
</file>