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5" r:id="rId6"/>
    <p:sldId id="261" r:id="rId7"/>
    <p:sldId id="266" r:id="rId8"/>
    <p:sldId id="267" r:id="rId9"/>
    <p:sldId id="268" r:id="rId10"/>
    <p:sldId id="260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_XPS" initials="D" lastIdx="1" clrIdx="0">
    <p:extLst>
      <p:ext uri="{19B8F6BF-5375-455C-9EA6-DF929625EA0E}">
        <p15:presenceInfo xmlns:p15="http://schemas.microsoft.com/office/powerpoint/2012/main" userId="DELL_X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6DFA-BF71-4EB1-8F4E-C6F2A269E591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C3EAD-9C2C-475F-AA0A-2A5D88320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C3EAD-9C2C-475F-AA0A-2A5D883208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70BD-C929-41B7-AE1E-6F78E6830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B0D9-63DB-417B-A160-A6BEB2D0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30D7-6D9B-437B-87BA-DA0E57B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3C98-12A5-4AC2-BC04-40731C4A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D52-0BE2-4C2C-9DE6-E29B54E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0EB2-249A-4009-9C57-9FFB1880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AD7FE-BFBE-47DC-A177-5D9CAA6E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05AD-137C-4BEF-8AFE-C6FE6E41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4CB7-25B6-4BA3-BB08-5CD5FF49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A27F-8D78-4F2E-B2E3-4D7CB3A6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7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B6042-6C45-40D4-898A-3DCC01413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A4DC5-41C3-4189-8131-48DA1C75B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A7CC-C70B-46E3-8C62-24A87CB9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F612-E542-4F04-A742-A3E1EDC8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AD28-526F-49D4-ABA6-0A99DFE7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8E6B-4AB6-483C-BCE7-440E4ACE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24E4-4782-4063-8C13-DA261972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CC14-5654-437A-95D3-61290CFA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23E9-3F60-4004-AFB9-DF6420D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0C31-0C67-45AE-8CA1-9A18732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1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197C-2874-4F49-8807-7869E519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40C2B-C68F-4CFE-9BDA-0ADDC1874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2839-1AD0-4237-A228-C433C90C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B871-19D4-4766-BEE7-BA4B21DB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A4F1-2756-41E7-9966-2A7117F7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0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24C6-20F0-4982-990A-07EFC8D0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922A-86BB-4514-A2A2-A886D466C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865D-97B2-40CC-AA85-824699117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9D98-3BD4-4C18-9660-BE641A1A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EADA-A830-45C6-9609-CCA7C4C8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08FD-7971-41B3-8D67-F79A12A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5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FC4C-8154-4E58-AA12-C3E57F2F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89240-7B0A-4956-8946-02613E67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98BD4-F5FF-4AD3-9365-04B3D8DF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79E20-3FAB-4226-BA48-BEF210B3C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A221D-3B40-489F-9E92-BCDA0A13E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2DB34-7B09-47D6-BB29-7E41024F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EE696-8E39-477A-B696-1CA9DB69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D3D3C-C476-4D9D-A8F8-56E1D1F8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450A-C783-43E0-AFE6-676666EE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B3440-AF0F-4AFC-87D8-8361C5C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B63D-C95E-4169-82CD-8E729E46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35746-5BA4-4788-B2AE-B8828A37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4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629C2-AF04-4BCA-91DF-55CEE941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44AF9-A047-4F5D-92A8-FB2E2784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70B3-0339-4883-AFD9-A0D6658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9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3943-6EA5-4C70-BEF2-52EB04F3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78FE-FABE-4F66-83CF-213182B0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E2792-908C-4752-8A94-EF2EFE1FF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2F79-2D0A-408A-9145-1BF82FCC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1EC9-C5DD-43DB-B0D6-AF74DBAA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36C7B-2880-40C6-97F7-FD6F91A4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3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271C-308A-48BE-A83E-2744614A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4C9CA-B0A8-420E-AD65-8BA06430B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A7E5-2F95-46D7-B006-BF18C8A5A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121F-C0B1-402D-80D3-C3962D8C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FC0C7-4F7B-42B9-BBD8-A68DA07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58C1E-5DF2-4EDA-BA3B-35E16A04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C75AE-02A2-4113-9484-1510550D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AA91-F6D4-4613-9E93-6F3B26B54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18898-89A0-4DD4-9D54-8EF30A781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FADC-506E-4CBD-9E4C-BBF6B91BCBC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0D71-7997-44FC-BA75-35B67F393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0A62-C800-449A-B754-F10AE03AE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36F4-74C5-4901-8C53-C9C6BEB9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C535-E4CD-49B4-A9A0-953A3A1E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1122363"/>
            <a:ext cx="10744200" cy="2916238"/>
          </a:xfrm>
        </p:spPr>
        <p:txBody>
          <a:bodyPr>
            <a:normAutofit/>
          </a:bodyPr>
          <a:lstStyle/>
          <a:p>
            <a:r>
              <a:rPr lang="en-IN" sz="7200" b="1" dirty="0"/>
              <a:t>Anonymous Block In TSQL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A44EC-3CB4-460C-8335-933D2F23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0700" y="5626100"/>
            <a:ext cx="2514600" cy="1655762"/>
          </a:xfrm>
        </p:spPr>
        <p:txBody>
          <a:bodyPr/>
          <a:lstStyle/>
          <a:p>
            <a:pPr algn="l"/>
            <a:r>
              <a:rPr lang="en-US" dirty="0"/>
              <a:t>By-</a:t>
            </a:r>
          </a:p>
          <a:p>
            <a:r>
              <a:rPr lang="en-US" dirty="0"/>
              <a:t>Shailendra 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84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A295-581D-436E-8A67-0AB09BED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0684-1A81-450B-AF8F-B5B1E4CB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3032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/>
              <a:t> @X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, @Y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,@Z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/>
              <a:t> @X = 5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/>
              <a:t> @Y = 8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/>
              <a:t> @Z = @X * @Y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'PRODUCT OF 2 NUMBERS IS ‘ </a:t>
            </a:r>
            <a:r>
              <a:rPr lang="en-US" dirty="0"/>
              <a:t>+ </a:t>
            </a:r>
            <a:r>
              <a:rPr lang="en-US" dirty="0">
                <a:solidFill>
                  <a:srgbClr val="FF3399"/>
                </a:solidFill>
              </a:rPr>
              <a:t>CAST</a:t>
            </a:r>
            <a:r>
              <a:rPr lang="en-US" dirty="0"/>
              <a:t>(@Z AS VARCHAR(5))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4EB48-F132-4D00-949A-E794AB390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58"/>
          <a:stretch/>
        </p:blipFill>
        <p:spPr>
          <a:xfrm>
            <a:off x="838200" y="4705350"/>
            <a:ext cx="10515600" cy="21526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5F4D3A-9B21-4DDA-AA84-307A1797C7FD}"/>
              </a:ext>
            </a:extLst>
          </p:cNvPr>
          <p:cNvSpPr txBox="1">
            <a:spLocks/>
          </p:cNvSpPr>
          <p:nvPr/>
        </p:nvSpPr>
        <p:spPr>
          <a:xfrm>
            <a:off x="838200" y="3924300"/>
            <a:ext cx="1657350" cy="844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Output: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48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A846-C9A8-4FF6-BC52-5ADCC1F6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470F-F7AE-43E1-9240-FBF1E61F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do not need to declare it in advance and we can specify it dynamically.</a:t>
            </a:r>
          </a:p>
          <a:p>
            <a:pPr>
              <a:lnSpc>
                <a:spcPct val="150000"/>
              </a:lnSpc>
            </a:pPr>
            <a:r>
              <a:rPr lang="en-US" dirty="0"/>
              <a:t>Anonymous block is used when you don't want to create a procedure or function in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18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0EF-1B5E-403C-96CF-3F07C6D3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60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AFEE25-B859-47CF-A278-6DF9D3290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rcRect l="-4134" r="4134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C2F9C63-2B26-450A-9A01-EBB4BE7F2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970881"/>
            <a:ext cx="10744200" cy="2916238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Anonymous Block </a:t>
            </a:r>
            <a:br>
              <a:rPr lang="en-IN" sz="7200" b="1" dirty="0"/>
            </a:br>
            <a:r>
              <a:rPr lang="en-IN" sz="7200" b="1" dirty="0"/>
              <a:t>OR</a:t>
            </a:r>
            <a:br>
              <a:rPr lang="en-IN" sz="7200" b="1" dirty="0"/>
            </a:br>
            <a:r>
              <a:rPr lang="en-IN" sz="7200" b="1" dirty="0"/>
              <a:t>Name Less Block</a:t>
            </a:r>
          </a:p>
        </p:txBody>
      </p:sp>
    </p:spTree>
    <p:extLst>
      <p:ext uri="{BB962C8B-B14F-4D97-AF65-F5344CB8AC3E}">
        <p14:creationId xmlns:p14="http://schemas.microsoft.com/office/powerpoint/2010/main" val="369316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24B8-9E41-4C23-B7D8-1302B185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B525-ECFD-4CBC-8EE9-83524616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825625"/>
            <a:ext cx="99060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 T-SQL anonymous block statement is an executable statement that can contain T-SQL control statements and SQL statements.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22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948C-5EBD-4E11-8596-A3467D41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Structure: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369F-415F-4146-BA1F-29ED4AB9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anonymous block has three basic sections that are the declaration, execution, and exception handling.</a:t>
            </a:r>
          </a:p>
          <a:p>
            <a:pPr>
              <a:lnSpc>
                <a:spcPct val="150000"/>
              </a:lnSpc>
            </a:pPr>
            <a:r>
              <a:rPr lang="en-US" dirty="0"/>
              <a:t>Only the execution section is mandatory and the others are optional.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38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7B67-2819-4164-AE74-BC41C606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Structure: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C17-122E-4FC3-8D24-E2B0E583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0" y="1825625"/>
            <a:ext cx="3143250" cy="228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[DECLARE]</a:t>
            </a:r>
          </a:p>
          <a:p>
            <a:pPr marL="0" indent="0">
              <a:buNone/>
            </a:pPr>
            <a:r>
              <a:rPr lang="en-US" sz="3200" dirty="0"/>
              <a:t>BEGIN</a:t>
            </a:r>
          </a:p>
          <a:p>
            <a:pPr marL="0" indent="0">
              <a:buNone/>
            </a:pPr>
            <a:r>
              <a:rPr lang="en-US" sz="3200" dirty="0"/>
              <a:t>[EXCEPTION]</a:t>
            </a:r>
          </a:p>
          <a:p>
            <a:pPr marL="0" indent="0">
              <a:buNone/>
            </a:pPr>
            <a:r>
              <a:rPr lang="en-US" sz="3200" dirty="0"/>
              <a:t>END;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C241DF-EF17-475A-B07B-1D5535C6B66B}"/>
              </a:ext>
            </a:extLst>
          </p:cNvPr>
          <p:cNvSpPr txBox="1">
            <a:spLocks/>
          </p:cNvSpPr>
          <p:nvPr/>
        </p:nvSpPr>
        <p:spPr>
          <a:xfrm>
            <a:off x="4724400" y="1806575"/>
            <a:ext cx="6781800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declare variables and constants </a:t>
            </a:r>
          </a:p>
          <a:p>
            <a:pPr marL="0" indent="0">
              <a:buNone/>
            </a:pPr>
            <a:r>
              <a:rPr lang="en-US" sz="3200" dirty="0"/>
              <a:t>lists executable statements </a:t>
            </a:r>
          </a:p>
          <a:p>
            <a:pPr marL="0" indent="0">
              <a:buNone/>
            </a:pPr>
            <a:r>
              <a:rPr lang="en-US" sz="3200" dirty="0"/>
              <a:t>error handling section </a:t>
            </a:r>
          </a:p>
          <a:p>
            <a:pPr marL="0" indent="0">
              <a:buNone/>
            </a:pPr>
            <a:r>
              <a:rPr lang="en-US" sz="3200" dirty="0"/>
              <a:t>ends the block</a:t>
            </a:r>
            <a:endParaRPr lang="en-IN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859AB-6A88-4A98-8FE9-2718108D3D1A}"/>
              </a:ext>
            </a:extLst>
          </p:cNvPr>
          <p:cNvSpPr txBox="1">
            <a:spLocks/>
          </p:cNvSpPr>
          <p:nvPr/>
        </p:nvSpPr>
        <p:spPr>
          <a:xfrm>
            <a:off x="2000250" y="4743450"/>
            <a:ext cx="9601202" cy="166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Declarations and exceptions are optional</a:t>
            </a:r>
          </a:p>
          <a:p>
            <a:pPr marL="0" indent="0">
              <a:buNone/>
            </a:pP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B889-ECF0-4141-AE0D-9598C8B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Declaration Section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6389-9E1D-4A88-85AC-99B1EF54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declaration section allows you to define data types, structures, and variables. </a:t>
            </a:r>
          </a:p>
          <a:p>
            <a:pPr>
              <a:lnSpc>
                <a:spcPct val="150000"/>
              </a:lnSpc>
            </a:pPr>
            <a:r>
              <a:rPr lang="en-US" dirty="0"/>
              <a:t>We often declare variables in the declaration section by giving them names, data types, and initial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33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F5E5-0BC8-4C57-8B5D-553CB435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 Section: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6A95-D854-4AC3-B0D2-CD965463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execution section is required in a block structure and it must have at least one statement. </a:t>
            </a:r>
          </a:p>
          <a:p>
            <a:pPr>
              <a:lnSpc>
                <a:spcPct val="150000"/>
              </a:lnSpc>
            </a:pPr>
            <a:r>
              <a:rPr lang="en-US" dirty="0"/>
              <a:t>The execution section is the place where you put the execution code or business logic code. </a:t>
            </a:r>
          </a:p>
        </p:txBody>
      </p:sp>
    </p:spTree>
    <p:extLst>
      <p:ext uri="{BB962C8B-B14F-4D97-AF65-F5344CB8AC3E}">
        <p14:creationId xmlns:p14="http://schemas.microsoft.com/office/powerpoint/2010/main" val="131092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B054-65FD-4888-BE8F-BD3CD60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 Section: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DB6F-5A62-412F-9B7B-7247DB7F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exception handling section is starting with the EXCEPTION keyword. </a:t>
            </a:r>
          </a:p>
          <a:p>
            <a:pPr>
              <a:lnSpc>
                <a:spcPct val="150000"/>
              </a:lnSpc>
            </a:pPr>
            <a:r>
              <a:rPr lang="en-US" dirty="0"/>
              <a:t>The exception section is the place that you put the code to handle exceptions.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11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298</Words>
  <Application>Microsoft Office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Anonymous Block In TSQL</vt:lpstr>
      <vt:lpstr>PowerPoint Presentation</vt:lpstr>
      <vt:lpstr>Anonymous Block  OR Name Less Block</vt:lpstr>
      <vt:lpstr>Definition:</vt:lpstr>
      <vt:lpstr>Block Structure:</vt:lpstr>
      <vt:lpstr>Block Structure:</vt:lpstr>
      <vt:lpstr>Declaration Section :</vt:lpstr>
      <vt:lpstr>Execution Section:</vt:lpstr>
      <vt:lpstr>Exception Handling Section:</vt:lpstr>
      <vt:lpstr>Example:</vt:lpstr>
      <vt:lpstr>Advantages: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DELL_XPS</dc:creator>
  <cp:lastModifiedBy>DELL_XPS</cp:lastModifiedBy>
  <cp:revision>12</cp:revision>
  <dcterms:created xsi:type="dcterms:W3CDTF">2020-07-28T09:18:58Z</dcterms:created>
  <dcterms:modified xsi:type="dcterms:W3CDTF">2020-07-28T12:20:38Z</dcterms:modified>
</cp:coreProperties>
</file>