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b54c4984f8a8417" providerId="LiveId" clId="{9A84C412-E582-4AE2-88C2-231C7430B1A2}"/>
    <pc:docChg chg="undo custSel delSld modSld">
      <pc:chgData name="" userId="bb54c4984f8a8417" providerId="LiveId" clId="{9A84C412-E582-4AE2-88C2-231C7430B1A2}" dt="2022-07-10T08:29:15.665" v="338" actId="2696"/>
      <pc:docMkLst>
        <pc:docMk/>
      </pc:docMkLst>
      <pc:sldChg chg="modSp">
        <pc:chgData name="" userId="bb54c4984f8a8417" providerId="LiveId" clId="{9A84C412-E582-4AE2-88C2-231C7430B1A2}" dt="2022-07-10T08:28:36.820" v="335" actId="122"/>
        <pc:sldMkLst>
          <pc:docMk/>
          <pc:sldMk cId="1441544719" sldId="258"/>
        </pc:sldMkLst>
        <pc:spChg chg="mod">
          <ac:chgData name="" userId="bb54c4984f8a8417" providerId="LiveId" clId="{9A84C412-E582-4AE2-88C2-231C7430B1A2}" dt="2022-07-10T08:28:36.820" v="335" actId="122"/>
          <ac:spMkLst>
            <pc:docMk/>
            <pc:sldMk cId="1441544719" sldId="258"/>
            <ac:spMk id="2" creationId="{1EC10837-8131-49F8-A8A6-CC32F279E05F}"/>
          </ac:spMkLst>
        </pc:spChg>
      </pc:sldChg>
      <pc:sldChg chg="modSp">
        <pc:chgData name="" userId="bb54c4984f8a8417" providerId="LiveId" clId="{9A84C412-E582-4AE2-88C2-231C7430B1A2}" dt="2022-07-10T08:28:50.133" v="336" actId="122"/>
        <pc:sldMkLst>
          <pc:docMk/>
          <pc:sldMk cId="4151739078" sldId="261"/>
        </pc:sldMkLst>
        <pc:spChg chg="mod">
          <ac:chgData name="" userId="bb54c4984f8a8417" providerId="LiveId" clId="{9A84C412-E582-4AE2-88C2-231C7430B1A2}" dt="2022-07-10T08:28:50.133" v="336" actId="122"/>
          <ac:spMkLst>
            <pc:docMk/>
            <pc:sldMk cId="4151739078" sldId="261"/>
            <ac:spMk id="2" creationId="{153303CF-3550-4519-B3EE-5A2208A5C24A}"/>
          </ac:spMkLst>
        </pc:spChg>
      </pc:sldChg>
      <pc:sldChg chg="modSp">
        <pc:chgData name="" userId="bb54c4984f8a8417" providerId="LiveId" clId="{9A84C412-E582-4AE2-88C2-231C7430B1A2}" dt="2022-07-10T08:29:00.423" v="337" actId="122"/>
        <pc:sldMkLst>
          <pc:docMk/>
          <pc:sldMk cId="4155984363" sldId="262"/>
        </pc:sldMkLst>
        <pc:spChg chg="mod">
          <ac:chgData name="" userId="bb54c4984f8a8417" providerId="LiveId" clId="{9A84C412-E582-4AE2-88C2-231C7430B1A2}" dt="2022-07-10T08:29:00.423" v="337" actId="122"/>
          <ac:spMkLst>
            <pc:docMk/>
            <pc:sldMk cId="4155984363" sldId="262"/>
            <ac:spMk id="2" creationId="{D9B3BB1D-8B87-499D-B49F-FF9884A36F66}"/>
          </ac:spMkLst>
        </pc:spChg>
      </pc:sldChg>
      <pc:sldChg chg="del">
        <pc:chgData name="" userId="bb54c4984f8a8417" providerId="LiveId" clId="{9A84C412-E582-4AE2-88C2-231C7430B1A2}" dt="2022-07-10T08:29:15.665" v="338" actId="2696"/>
        <pc:sldMkLst>
          <pc:docMk/>
          <pc:sldMk cId="1144346751" sldId="266"/>
        </pc:sldMkLst>
      </pc:sldChg>
      <pc:sldChg chg="addSp modSp">
        <pc:chgData name="" userId="bb54c4984f8a8417" providerId="LiveId" clId="{9A84C412-E582-4AE2-88C2-231C7430B1A2}" dt="2022-07-10T07:17:20.135" v="1" actId="1076"/>
        <pc:sldMkLst>
          <pc:docMk/>
          <pc:sldMk cId="3330654595" sldId="276"/>
        </pc:sldMkLst>
        <pc:picChg chg="add mod">
          <ac:chgData name="" userId="bb54c4984f8a8417" providerId="LiveId" clId="{9A84C412-E582-4AE2-88C2-231C7430B1A2}" dt="2022-07-10T07:17:20.135" v="1" actId="1076"/>
          <ac:picMkLst>
            <pc:docMk/>
            <pc:sldMk cId="3330654595" sldId="276"/>
            <ac:picMk id="3" creationId="{81DCFA4C-DD83-4389-8F0A-4629F2C04B5C}"/>
          </ac:picMkLst>
        </pc:picChg>
      </pc:sldChg>
      <pc:sldChg chg="addSp delSp modSp">
        <pc:chgData name="" userId="bb54c4984f8a8417" providerId="LiveId" clId="{9A84C412-E582-4AE2-88C2-231C7430B1A2}" dt="2022-07-10T07:27:47.319" v="87" actId="1076"/>
        <pc:sldMkLst>
          <pc:docMk/>
          <pc:sldMk cId="3408271610" sldId="277"/>
        </pc:sldMkLst>
        <pc:spChg chg="mod">
          <ac:chgData name="" userId="bb54c4984f8a8417" providerId="LiveId" clId="{9A84C412-E582-4AE2-88C2-231C7430B1A2}" dt="2022-07-10T07:23:23.565" v="47" actId="120"/>
          <ac:spMkLst>
            <pc:docMk/>
            <pc:sldMk cId="3408271610" sldId="277"/>
            <ac:spMk id="2" creationId="{70297884-1C9A-4052-897F-62B6608C7C18}"/>
          </ac:spMkLst>
        </pc:spChg>
        <pc:spChg chg="del mod">
          <ac:chgData name="" userId="bb54c4984f8a8417" providerId="LiveId" clId="{9A84C412-E582-4AE2-88C2-231C7430B1A2}" dt="2022-07-10T07:22:47.637" v="3"/>
          <ac:spMkLst>
            <pc:docMk/>
            <pc:sldMk cId="3408271610" sldId="277"/>
            <ac:spMk id="3" creationId="{07B05D3C-98BA-4FAC-98E3-92900E50D462}"/>
          </ac:spMkLst>
        </pc:spChg>
        <pc:picChg chg="add del mod">
          <ac:chgData name="" userId="bb54c4984f8a8417" providerId="LiveId" clId="{9A84C412-E582-4AE2-88C2-231C7430B1A2}" dt="2022-07-10T07:24:13.888" v="57" actId="931"/>
          <ac:picMkLst>
            <pc:docMk/>
            <pc:sldMk cId="3408271610" sldId="277"/>
            <ac:picMk id="5" creationId="{B1E3EF85-66D7-473C-A53F-94CE678A3153}"/>
          </ac:picMkLst>
        </pc:picChg>
        <pc:picChg chg="add del mod">
          <ac:chgData name="" userId="bb54c4984f8a8417" providerId="LiveId" clId="{9A84C412-E582-4AE2-88C2-231C7430B1A2}" dt="2022-07-10T07:24:13.888" v="57" actId="931"/>
          <ac:picMkLst>
            <pc:docMk/>
            <pc:sldMk cId="3408271610" sldId="277"/>
            <ac:picMk id="7" creationId="{EE4CB953-935D-4B52-BC5A-E9A3EE4C51DB}"/>
          </ac:picMkLst>
        </pc:picChg>
        <pc:picChg chg="add del mod">
          <ac:chgData name="" userId="bb54c4984f8a8417" providerId="LiveId" clId="{9A84C412-E582-4AE2-88C2-231C7430B1A2}" dt="2022-07-10T07:24:13.888" v="57" actId="931"/>
          <ac:picMkLst>
            <pc:docMk/>
            <pc:sldMk cId="3408271610" sldId="277"/>
            <ac:picMk id="9" creationId="{3BBFBC3C-A8E1-4C65-A30C-192B0E2AB792}"/>
          </ac:picMkLst>
        </pc:picChg>
        <pc:picChg chg="add del mod">
          <ac:chgData name="" userId="bb54c4984f8a8417" providerId="LiveId" clId="{9A84C412-E582-4AE2-88C2-231C7430B1A2}" dt="2022-07-10T07:24:13.888" v="57" actId="931"/>
          <ac:picMkLst>
            <pc:docMk/>
            <pc:sldMk cId="3408271610" sldId="277"/>
            <ac:picMk id="11" creationId="{F88865D5-CF3B-4F51-B433-477A326DE115}"/>
          </ac:picMkLst>
        </pc:picChg>
        <pc:picChg chg="add del mod">
          <ac:chgData name="" userId="bb54c4984f8a8417" providerId="LiveId" clId="{9A84C412-E582-4AE2-88C2-231C7430B1A2}" dt="2022-07-10T07:24:13.888" v="57" actId="931"/>
          <ac:picMkLst>
            <pc:docMk/>
            <pc:sldMk cId="3408271610" sldId="277"/>
            <ac:picMk id="13" creationId="{FCC4E9C6-FCFC-4CB2-9AC4-8CAC442B2939}"/>
          </ac:picMkLst>
        </pc:picChg>
        <pc:picChg chg="add mod">
          <ac:chgData name="" userId="bb54c4984f8a8417" providerId="LiveId" clId="{9A84C412-E582-4AE2-88C2-231C7430B1A2}" dt="2022-07-10T07:27:31.112" v="84" actId="1076"/>
          <ac:picMkLst>
            <pc:docMk/>
            <pc:sldMk cId="3408271610" sldId="277"/>
            <ac:picMk id="15" creationId="{D5708DAF-6794-4766-B1BE-C6045C2F59F3}"/>
          </ac:picMkLst>
        </pc:picChg>
        <pc:picChg chg="add mod">
          <ac:chgData name="" userId="bb54c4984f8a8417" providerId="LiveId" clId="{9A84C412-E582-4AE2-88C2-231C7430B1A2}" dt="2022-07-10T07:27:47.319" v="87" actId="1076"/>
          <ac:picMkLst>
            <pc:docMk/>
            <pc:sldMk cId="3408271610" sldId="277"/>
            <ac:picMk id="17" creationId="{CBFBC7D8-C7D6-48C5-ABB3-09937EB0CF70}"/>
          </ac:picMkLst>
        </pc:picChg>
        <pc:picChg chg="add mod">
          <ac:chgData name="" userId="bb54c4984f8a8417" providerId="LiveId" clId="{9A84C412-E582-4AE2-88C2-231C7430B1A2}" dt="2022-07-10T07:27:27.366" v="83" actId="14100"/>
          <ac:picMkLst>
            <pc:docMk/>
            <pc:sldMk cId="3408271610" sldId="277"/>
            <ac:picMk id="19" creationId="{3957D189-70C2-4421-B672-10D5B1BB34EB}"/>
          </ac:picMkLst>
        </pc:picChg>
        <pc:picChg chg="add mod">
          <ac:chgData name="" userId="bb54c4984f8a8417" providerId="LiveId" clId="{9A84C412-E582-4AE2-88C2-231C7430B1A2}" dt="2022-07-10T07:27:35.454" v="85" actId="14100"/>
          <ac:picMkLst>
            <pc:docMk/>
            <pc:sldMk cId="3408271610" sldId="277"/>
            <ac:picMk id="21" creationId="{DBAB4912-E16C-4BD4-B223-AF92278B9704}"/>
          </ac:picMkLst>
        </pc:picChg>
      </pc:sldChg>
      <pc:sldChg chg="addSp delSp modSp">
        <pc:chgData name="" userId="bb54c4984f8a8417" providerId="LiveId" clId="{9A84C412-E582-4AE2-88C2-231C7430B1A2}" dt="2022-07-10T07:31:38.981" v="135" actId="14100"/>
        <pc:sldMkLst>
          <pc:docMk/>
          <pc:sldMk cId="782946061" sldId="278"/>
        </pc:sldMkLst>
        <pc:spChg chg="mod">
          <ac:chgData name="" userId="bb54c4984f8a8417" providerId="LiveId" clId="{9A84C412-E582-4AE2-88C2-231C7430B1A2}" dt="2022-07-10T07:29:12.187" v="110" actId="122"/>
          <ac:spMkLst>
            <pc:docMk/>
            <pc:sldMk cId="782946061" sldId="278"/>
            <ac:spMk id="2" creationId="{718002CB-2EDD-453A-8F2C-D4323238BE71}"/>
          </ac:spMkLst>
        </pc:spChg>
        <pc:spChg chg="del">
          <ac:chgData name="" userId="bb54c4984f8a8417" providerId="LiveId" clId="{9A84C412-E582-4AE2-88C2-231C7430B1A2}" dt="2022-07-10T07:29:16.512" v="111"/>
          <ac:spMkLst>
            <pc:docMk/>
            <pc:sldMk cId="782946061" sldId="278"/>
            <ac:spMk id="3" creationId="{3605E75A-3927-48AD-B5AB-AAE6DAE36475}"/>
          </ac:spMkLst>
        </pc:spChg>
        <pc:picChg chg="add mod">
          <ac:chgData name="" userId="bb54c4984f8a8417" providerId="LiveId" clId="{9A84C412-E582-4AE2-88C2-231C7430B1A2}" dt="2022-07-10T07:30:45.578" v="125" actId="14100"/>
          <ac:picMkLst>
            <pc:docMk/>
            <pc:sldMk cId="782946061" sldId="278"/>
            <ac:picMk id="5" creationId="{AB8D6865-BE65-4262-B1E6-3FE3A17EC2AB}"/>
          </ac:picMkLst>
        </pc:picChg>
        <pc:picChg chg="add del mod">
          <ac:chgData name="" userId="bb54c4984f8a8417" providerId="LiveId" clId="{9A84C412-E582-4AE2-88C2-231C7430B1A2}" dt="2022-07-10T07:30:13.034" v="119"/>
          <ac:picMkLst>
            <pc:docMk/>
            <pc:sldMk cId="782946061" sldId="278"/>
            <ac:picMk id="7" creationId="{2E5834B3-7525-4A45-8126-6C7BC0045E8A}"/>
          </ac:picMkLst>
        </pc:picChg>
        <pc:picChg chg="add mod">
          <ac:chgData name="" userId="bb54c4984f8a8417" providerId="LiveId" clId="{9A84C412-E582-4AE2-88C2-231C7430B1A2}" dt="2022-07-10T07:30:39.053" v="123" actId="14100"/>
          <ac:picMkLst>
            <pc:docMk/>
            <pc:sldMk cId="782946061" sldId="278"/>
            <ac:picMk id="9" creationId="{D0C04202-2986-48A3-A2EF-7657F665E8D6}"/>
          </ac:picMkLst>
        </pc:picChg>
        <pc:picChg chg="add mod">
          <ac:chgData name="" userId="bb54c4984f8a8417" providerId="LiveId" clId="{9A84C412-E582-4AE2-88C2-231C7430B1A2}" dt="2022-07-10T07:31:28.083" v="133" actId="14100"/>
          <ac:picMkLst>
            <pc:docMk/>
            <pc:sldMk cId="782946061" sldId="278"/>
            <ac:picMk id="11" creationId="{674F32A2-8D6D-441F-8750-7CD9D855BB4F}"/>
          </ac:picMkLst>
        </pc:picChg>
        <pc:picChg chg="add mod">
          <ac:chgData name="" userId="bb54c4984f8a8417" providerId="LiveId" clId="{9A84C412-E582-4AE2-88C2-231C7430B1A2}" dt="2022-07-10T07:31:38.981" v="135" actId="14100"/>
          <ac:picMkLst>
            <pc:docMk/>
            <pc:sldMk cId="782946061" sldId="278"/>
            <ac:picMk id="13" creationId="{E612541E-6EE5-4ECB-8887-00ABBC8D8928}"/>
          </ac:picMkLst>
        </pc:picChg>
      </pc:sldChg>
      <pc:sldChg chg="addSp delSp modSp">
        <pc:chgData name="" userId="bb54c4984f8a8417" providerId="LiveId" clId="{9A84C412-E582-4AE2-88C2-231C7430B1A2}" dt="2022-07-10T07:39:38.171" v="218" actId="14100"/>
        <pc:sldMkLst>
          <pc:docMk/>
          <pc:sldMk cId="2486363996" sldId="279"/>
        </pc:sldMkLst>
        <pc:spChg chg="mod">
          <ac:chgData name="" userId="bb54c4984f8a8417" providerId="LiveId" clId="{9A84C412-E582-4AE2-88C2-231C7430B1A2}" dt="2022-07-10T07:33:13.340" v="153" actId="122"/>
          <ac:spMkLst>
            <pc:docMk/>
            <pc:sldMk cId="2486363996" sldId="279"/>
            <ac:spMk id="2" creationId="{BE868158-A84A-4B2A-8DD2-2D3E2264BC2D}"/>
          </ac:spMkLst>
        </pc:spChg>
        <pc:spChg chg="del">
          <ac:chgData name="" userId="bb54c4984f8a8417" providerId="LiveId" clId="{9A84C412-E582-4AE2-88C2-231C7430B1A2}" dt="2022-07-10T07:33:17.711" v="154"/>
          <ac:spMkLst>
            <pc:docMk/>
            <pc:sldMk cId="2486363996" sldId="279"/>
            <ac:spMk id="3" creationId="{31658D19-4BF6-4AFB-90EA-56638B994B1D}"/>
          </ac:spMkLst>
        </pc:spChg>
        <pc:picChg chg="add mod">
          <ac:chgData name="" userId="bb54c4984f8a8417" providerId="LiveId" clId="{9A84C412-E582-4AE2-88C2-231C7430B1A2}" dt="2022-07-10T07:39:38.171" v="218" actId="14100"/>
          <ac:picMkLst>
            <pc:docMk/>
            <pc:sldMk cId="2486363996" sldId="279"/>
            <ac:picMk id="5" creationId="{B92EB75F-DF47-40D5-8472-B975329F8485}"/>
          </ac:picMkLst>
        </pc:picChg>
        <pc:picChg chg="add mod">
          <ac:chgData name="" userId="bb54c4984f8a8417" providerId="LiveId" clId="{9A84C412-E582-4AE2-88C2-231C7430B1A2}" dt="2022-07-10T07:39:34.372" v="217" actId="1076"/>
          <ac:picMkLst>
            <pc:docMk/>
            <pc:sldMk cId="2486363996" sldId="279"/>
            <ac:picMk id="7" creationId="{B2370BDF-3EB8-4C49-8982-AF6A141AD37E}"/>
          </ac:picMkLst>
        </pc:picChg>
        <pc:picChg chg="add mod">
          <ac:chgData name="" userId="bb54c4984f8a8417" providerId="LiveId" clId="{9A84C412-E582-4AE2-88C2-231C7430B1A2}" dt="2022-07-10T07:39:13.947" v="212" actId="14100"/>
          <ac:picMkLst>
            <pc:docMk/>
            <pc:sldMk cId="2486363996" sldId="279"/>
            <ac:picMk id="9" creationId="{1CC28A5B-7759-4606-BA05-4F35D901BCF1}"/>
          </ac:picMkLst>
        </pc:picChg>
        <pc:picChg chg="add mod">
          <ac:chgData name="" userId="bb54c4984f8a8417" providerId="LiveId" clId="{9A84C412-E582-4AE2-88C2-231C7430B1A2}" dt="2022-07-10T07:39:07.159" v="210" actId="1076"/>
          <ac:picMkLst>
            <pc:docMk/>
            <pc:sldMk cId="2486363996" sldId="279"/>
            <ac:picMk id="11" creationId="{DDE6AC3F-24EA-4127-85E1-F33525191898}"/>
          </ac:picMkLst>
        </pc:picChg>
      </pc:sldChg>
      <pc:sldChg chg="addSp delSp modSp">
        <pc:chgData name="" userId="bb54c4984f8a8417" providerId="LiveId" clId="{9A84C412-E582-4AE2-88C2-231C7430B1A2}" dt="2022-07-10T07:41:03.285" v="236" actId="14100"/>
        <pc:sldMkLst>
          <pc:docMk/>
          <pc:sldMk cId="2935550898" sldId="280"/>
        </pc:sldMkLst>
        <pc:spChg chg="mod">
          <ac:chgData name="" userId="bb54c4984f8a8417" providerId="LiveId" clId="{9A84C412-E582-4AE2-88C2-231C7430B1A2}" dt="2022-07-10T07:36:24.689" v="191" actId="122"/>
          <ac:spMkLst>
            <pc:docMk/>
            <pc:sldMk cId="2935550898" sldId="280"/>
            <ac:spMk id="2" creationId="{00139C18-7F75-4764-BCBF-6EA614FFF29D}"/>
          </ac:spMkLst>
        </pc:spChg>
        <pc:spChg chg="del">
          <ac:chgData name="" userId="bb54c4984f8a8417" providerId="LiveId" clId="{9A84C412-E582-4AE2-88C2-231C7430B1A2}" dt="2022-07-10T07:36:30.345" v="192"/>
          <ac:spMkLst>
            <pc:docMk/>
            <pc:sldMk cId="2935550898" sldId="280"/>
            <ac:spMk id="3" creationId="{CED4F083-CE91-4DCC-B3BB-6D70D7D5CAD1}"/>
          </ac:spMkLst>
        </pc:spChg>
        <pc:picChg chg="add mod">
          <ac:chgData name="" userId="bb54c4984f8a8417" providerId="LiveId" clId="{9A84C412-E582-4AE2-88C2-231C7430B1A2}" dt="2022-07-10T07:40:30.962" v="228" actId="14100"/>
          <ac:picMkLst>
            <pc:docMk/>
            <pc:sldMk cId="2935550898" sldId="280"/>
            <ac:picMk id="5" creationId="{A9726E8E-F4A4-4B7D-AA3D-F47AD8A0122A}"/>
          </ac:picMkLst>
        </pc:picChg>
        <pc:picChg chg="add mod">
          <ac:chgData name="" userId="bb54c4984f8a8417" providerId="LiveId" clId="{9A84C412-E582-4AE2-88C2-231C7430B1A2}" dt="2022-07-10T07:40:23.366" v="226" actId="1076"/>
          <ac:picMkLst>
            <pc:docMk/>
            <pc:sldMk cId="2935550898" sldId="280"/>
            <ac:picMk id="7" creationId="{F0077162-DDDF-4BB7-9613-10BC249477F4}"/>
          </ac:picMkLst>
        </pc:picChg>
        <pc:picChg chg="add mod">
          <ac:chgData name="" userId="bb54c4984f8a8417" providerId="LiveId" clId="{9A84C412-E582-4AE2-88C2-231C7430B1A2}" dt="2022-07-10T07:41:03.285" v="236" actId="14100"/>
          <ac:picMkLst>
            <pc:docMk/>
            <pc:sldMk cId="2935550898" sldId="280"/>
            <ac:picMk id="9" creationId="{66B7FF18-50E7-4A44-973D-745192D0915C}"/>
          </ac:picMkLst>
        </pc:picChg>
        <pc:picChg chg="add mod">
          <ac:chgData name="" userId="bb54c4984f8a8417" providerId="LiveId" clId="{9A84C412-E582-4AE2-88C2-231C7430B1A2}" dt="2022-07-10T07:40:51.691" v="234" actId="14100"/>
          <ac:picMkLst>
            <pc:docMk/>
            <pc:sldMk cId="2935550898" sldId="280"/>
            <ac:picMk id="11" creationId="{4F904258-A60A-466F-917C-6ADCA8350185}"/>
          </ac:picMkLst>
        </pc:picChg>
      </pc:sldChg>
      <pc:sldChg chg="addSp delSp modSp">
        <pc:chgData name="" userId="bb54c4984f8a8417" providerId="LiveId" clId="{9A84C412-E582-4AE2-88C2-231C7430B1A2}" dt="2022-07-10T08:12:28.056" v="266" actId="14100"/>
        <pc:sldMkLst>
          <pc:docMk/>
          <pc:sldMk cId="2346278323" sldId="281"/>
        </pc:sldMkLst>
        <pc:spChg chg="mod">
          <ac:chgData name="" userId="bb54c4984f8a8417" providerId="LiveId" clId="{9A84C412-E582-4AE2-88C2-231C7430B1A2}" dt="2022-07-10T08:11:49.087" v="257" actId="122"/>
          <ac:spMkLst>
            <pc:docMk/>
            <pc:sldMk cId="2346278323" sldId="281"/>
            <ac:spMk id="2" creationId="{C83EC390-1E87-4EE8-94BD-25C8125EF5B6}"/>
          </ac:spMkLst>
        </pc:spChg>
        <pc:spChg chg="del">
          <ac:chgData name="" userId="bb54c4984f8a8417" providerId="LiveId" clId="{9A84C412-E582-4AE2-88C2-231C7430B1A2}" dt="2022-07-10T08:11:53.235" v="258"/>
          <ac:spMkLst>
            <pc:docMk/>
            <pc:sldMk cId="2346278323" sldId="281"/>
            <ac:spMk id="3" creationId="{EA94B26F-314F-42B1-AFFE-823C13F5729F}"/>
          </ac:spMkLst>
        </pc:spChg>
        <pc:picChg chg="add mod">
          <ac:chgData name="" userId="bb54c4984f8a8417" providerId="LiveId" clId="{9A84C412-E582-4AE2-88C2-231C7430B1A2}" dt="2022-07-10T08:12:28.056" v="266" actId="14100"/>
          <ac:picMkLst>
            <pc:docMk/>
            <pc:sldMk cId="2346278323" sldId="281"/>
            <ac:picMk id="5" creationId="{BB28C480-94EF-47D2-9444-7CFA939B2D70}"/>
          </ac:picMkLst>
        </pc:picChg>
      </pc:sldChg>
      <pc:sldChg chg="del">
        <pc:chgData name="" userId="bb54c4984f8a8417" providerId="LiveId" clId="{9A84C412-E582-4AE2-88C2-231C7430B1A2}" dt="2022-07-10T08:12:42.754" v="267" actId="2696"/>
        <pc:sldMkLst>
          <pc:docMk/>
          <pc:sldMk cId="4058781209" sldId="282"/>
        </pc:sldMkLst>
      </pc:sldChg>
      <pc:sldChg chg="del">
        <pc:chgData name="" userId="bb54c4984f8a8417" providerId="LiveId" clId="{9A84C412-E582-4AE2-88C2-231C7430B1A2}" dt="2022-07-10T08:12:45.718" v="268" actId="2696"/>
        <pc:sldMkLst>
          <pc:docMk/>
          <pc:sldMk cId="3090740694" sldId="283"/>
        </pc:sldMkLst>
      </pc:sldChg>
      <pc:sldChg chg="addSp modSp del">
        <pc:chgData name="" userId="bb54c4984f8a8417" providerId="LiveId" clId="{9A84C412-E582-4AE2-88C2-231C7430B1A2}" dt="2022-07-10T08:22:39.711" v="271" actId="2696"/>
        <pc:sldMkLst>
          <pc:docMk/>
          <pc:sldMk cId="1560577692" sldId="284"/>
        </pc:sldMkLst>
        <pc:spChg chg="add mod">
          <ac:chgData name="" userId="bb54c4984f8a8417" providerId="LiveId" clId="{9A84C412-E582-4AE2-88C2-231C7430B1A2}" dt="2022-07-10T08:22:32.387" v="270" actId="14100"/>
          <ac:spMkLst>
            <pc:docMk/>
            <pc:sldMk cId="1560577692" sldId="284"/>
            <ac:spMk id="4" creationId="{4C65D18D-5BA9-49C5-A61E-464D1A1A802C}"/>
          </ac:spMkLst>
        </pc:spChg>
      </pc:sldChg>
      <pc:sldChg chg="modSp">
        <pc:chgData name="" userId="bb54c4984f8a8417" providerId="LiveId" clId="{9A84C412-E582-4AE2-88C2-231C7430B1A2}" dt="2022-07-10T08:28:09.095" v="333" actId="20577"/>
        <pc:sldMkLst>
          <pc:docMk/>
          <pc:sldMk cId="93267418" sldId="285"/>
        </pc:sldMkLst>
        <pc:spChg chg="mod">
          <ac:chgData name="" userId="bb54c4984f8a8417" providerId="LiveId" clId="{9A84C412-E582-4AE2-88C2-231C7430B1A2}" dt="2022-07-10T08:28:09.095" v="333" actId="20577"/>
          <ac:spMkLst>
            <pc:docMk/>
            <pc:sldMk cId="93267418" sldId="285"/>
            <ac:spMk id="3" creationId="{71ABF7C3-0C38-47D8-A32F-EDB6CB5FE9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A8E65-1B19-4893-AC47-A86CCB93748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E8B1E-D44D-4538-9E0D-2066818DA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1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E8B1E-D44D-4538-9E0D-2066818DAF8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8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7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0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26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825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4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2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4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41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3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8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69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4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88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3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5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98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6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4302E1-DF1C-4060-9156-D0C19AEA1348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F031-9CC7-4505-B257-220698E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97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C970F0-2ADE-40F8-B378-7F0035FB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3" y="2599872"/>
            <a:ext cx="9144793" cy="1658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09C69-4D85-428E-B70F-DA7C2F2A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03" y="499618"/>
            <a:ext cx="9144793" cy="6027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00FC6B-E725-40CD-BFE5-448CE688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42" y="499618"/>
            <a:ext cx="8230313" cy="58587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83A525-B385-4D13-98CF-9CA6392EBA23}"/>
              </a:ext>
            </a:extLst>
          </p:cNvPr>
          <p:cNvCxnSpPr/>
          <p:nvPr/>
        </p:nvCxnSpPr>
        <p:spPr>
          <a:xfrm>
            <a:off x="6095999" y="1670538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C5CC3D0-DBE9-41BF-A437-DA679367A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86" y="2767817"/>
            <a:ext cx="304826" cy="8779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B6BB13-0AC1-44D3-9E4E-E18A6DA592E2}"/>
              </a:ext>
            </a:extLst>
          </p:cNvPr>
          <p:cNvCxnSpPr/>
          <p:nvPr/>
        </p:nvCxnSpPr>
        <p:spPr>
          <a:xfrm>
            <a:off x="6095999" y="3939260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761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CB16-9C90-439C-A75A-BF7843A4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9914" cy="700833"/>
          </a:xfrm>
        </p:spPr>
        <p:txBody>
          <a:bodyPr/>
          <a:lstStyle/>
          <a:p>
            <a:r>
              <a:rPr lang="en-IN" b="1" dirty="0"/>
              <a:t>               Bi-Variate Analysis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7619B40-D037-4285-956E-B5DC95D4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551"/>
            <a:ext cx="3853721" cy="295750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E5257D5-1DBE-4B67-B568-9240AEAE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1153550"/>
            <a:ext cx="3695700" cy="287552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7688D5EE-BDD9-4FA4-AD10-A0D246FE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153550"/>
            <a:ext cx="3695700" cy="295750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05A95630-0AF9-47C6-B45F-CBD11C71E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1056"/>
            <a:ext cx="3853721" cy="274694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E68E36AE-CF7C-4313-8911-791A6BAD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4029074"/>
            <a:ext cx="3695700" cy="282892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DA43EDE7-5830-46AF-956F-BCDAC859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4111056"/>
            <a:ext cx="3695700" cy="274694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0277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extLst>
              <a:ext uri="{FF2B5EF4-FFF2-40B4-BE49-F238E27FC236}">
                <a16:creationId xmlns:a16="http://schemas.microsoft.com/office/drawing/2014/main" id="{C640D73E-0B61-4297-BA7D-5F19A924D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95700" cy="233523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B26050BD-D283-469A-B6AB-9F3873A3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5237"/>
            <a:ext cx="3695700" cy="22383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5ECCC7E9-0A8C-423E-8CD8-3101713A1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3613"/>
            <a:ext cx="3695700" cy="22843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5DD8B2D8-C0FC-4A3F-9556-62499E436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287" y="62188"/>
            <a:ext cx="3900563" cy="21526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A181B7EE-F211-4850-B01D-7B1BE471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287" y="2214837"/>
            <a:ext cx="3900562" cy="21526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4D40C92D-D816-4F6C-8D40-07D85C47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287" y="4367488"/>
            <a:ext cx="3900562" cy="24669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087" name="Picture 15">
            <a:extLst>
              <a:ext uri="{FF2B5EF4-FFF2-40B4-BE49-F238E27FC236}">
                <a16:creationId xmlns:a16="http://schemas.microsoft.com/office/drawing/2014/main" id="{0BCAF81A-82BD-4A98-8633-E9204AECE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"/>
            <a:ext cx="3695700" cy="21526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089" name="Picture 17">
            <a:extLst>
              <a:ext uri="{FF2B5EF4-FFF2-40B4-BE49-F238E27FC236}">
                <a16:creationId xmlns:a16="http://schemas.microsoft.com/office/drawing/2014/main" id="{9AC273C2-D3D3-48C7-9C70-211BE647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2191301"/>
            <a:ext cx="3695700" cy="223837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091" name="Picture 19">
            <a:extLst>
              <a:ext uri="{FF2B5EF4-FFF2-40B4-BE49-F238E27FC236}">
                <a16:creationId xmlns:a16="http://schemas.microsoft.com/office/drawing/2014/main" id="{10E72E0D-6A15-4640-91DC-D0CA5862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4491001"/>
            <a:ext cx="3695700" cy="236699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0581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6079-FF7A-4899-889C-8A8AB516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06184" cy="686765"/>
          </a:xfrm>
        </p:spPr>
        <p:txBody>
          <a:bodyPr/>
          <a:lstStyle/>
          <a:p>
            <a:r>
              <a:rPr lang="en-IN" b="1" dirty="0"/>
              <a:t>             Multi-Variate Analysis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F139D9B-65B7-4856-ACF7-308F2FE17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093"/>
            <a:ext cx="12192000" cy="277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25DF75C-2E0E-4B97-BF0B-486ACFD3C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3772"/>
            <a:ext cx="12192000" cy="277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9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09A1546-1256-4F48-BCE0-24D147116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84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B96ABBA-E2A3-4091-9519-7A920110F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3027"/>
            <a:ext cx="6241143" cy="32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E173B53-47B1-46F6-ADBC-304EFDCF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3" y="3123028"/>
            <a:ext cx="5950857" cy="32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32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DD77F63-4B77-4A59-870E-DD0758DA7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222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E00D5D1-87C4-46AE-8734-6CB027F3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3372"/>
            <a:ext cx="12192000" cy="189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AFB50ED-3A07-46C2-BDFF-5E9AACF68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3188"/>
            <a:ext cx="12192000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2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831-0B17-4CEB-A6FD-5285F70B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386863"/>
            <a:ext cx="9778049" cy="714900"/>
          </a:xfrm>
        </p:spPr>
        <p:txBody>
          <a:bodyPr/>
          <a:lstStyle/>
          <a:p>
            <a:r>
              <a:rPr lang="en-IN" b="1" dirty="0"/>
              <a:t>               </a:t>
            </a:r>
            <a:r>
              <a:rPr lang="en-IN" b="1" dirty="0" err="1"/>
              <a:t>Correaltion</a:t>
            </a:r>
            <a:r>
              <a:rPr lang="en-IN" b="1" dirty="0"/>
              <a:t> of Features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F78FE5-9FF4-48ED-968F-BA42EA294864}"/>
              </a:ext>
            </a:extLst>
          </p:cNvPr>
          <p:cNvSpPr txBox="1">
            <a:spLocks/>
          </p:cNvSpPr>
          <p:nvPr/>
        </p:nvSpPr>
        <p:spPr>
          <a:xfrm>
            <a:off x="646110" y="4122042"/>
            <a:ext cx="9778049" cy="714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                   Train – Test Split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90C4B50-A893-4372-B394-FF4CFED1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1" y="1134690"/>
            <a:ext cx="10283483" cy="295442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Google Shape;186;p23" descr="1-16.png (468Ã183)">
            <a:extLst>
              <a:ext uri="{FF2B5EF4-FFF2-40B4-BE49-F238E27FC236}">
                <a16:creationId xmlns:a16="http://schemas.microsoft.com/office/drawing/2014/main" id="{725FC103-2E6E-4A73-8864-6DB2C5244C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1" y="4836942"/>
            <a:ext cx="10283483" cy="20210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E2581A0-D745-459A-9A66-30A56352879A}"/>
              </a:ext>
            </a:extLst>
          </p:cNvPr>
          <p:cNvSpPr txBox="1">
            <a:spLocks/>
          </p:cNvSpPr>
          <p:nvPr/>
        </p:nvSpPr>
        <p:spPr>
          <a:xfrm>
            <a:off x="1262744" y="5697412"/>
            <a:ext cx="1170966" cy="773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/>
              <a:t>  </a:t>
            </a:r>
            <a:r>
              <a:rPr lang="en-IN" sz="2400" b="1" dirty="0"/>
              <a:t>70%</a:t>
            </a:r>
            <a:br>
              <a:rPr lang="en-IN" sz="2400" b="1" dirty="0"/>
            </a:br>
            <a:r>
              <a:rPr lang="en-IN" sz="2400" b="1" dirty="0"/>
              <a:t>74724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6F0949-94FA-4F73-9A02-A0889327A661}"/>
              </a:ext>
            </a:extLst>
          </p:cNvPr>
          <p:cNvSpPr txBox="1">
            <a:spLocks/>
          </p:cNvSpPr>
          <p:nvPr/>
        </p:nvSpPr>
        <p:spPr>
          <a:xfrm>
            <a:off x="9620295" y="5697413"/>
            <a:ext cx="1057083" cy="773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/>
              <a:t>  </a:t>
            </a:r>
            <a:r>
              <a:rPr lang="en-IN" sz="2400" b="1" dirty="0"/>
              <a:t>30%</a:t>
            </a:r>
            <a:br>
              <a:rPr lang="en-IN" sz="2400" b="1" dirty="0"/>
            </a:br>
            <a:r>
              <a:rPr lang="en-IN" sz="2400" b="1" dirty="0"/>
              <a:t>32025</a:t>
            </a:r>
          </a:p>
        </p:txBody>
      </p:sp>
    </p:spTree>
    <p:extLst>
      <p:ext uri="{BB962C8B-B14F-4D97-AF65-F5344CB8AC3E}">
        <p14:creationId xmlns:p14="http://schemas.microsoft.com/office/powerpoint/2010/main" val="346110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940DFB-9CFC-428B-B489-5B917286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2" y="400824"/>
            <a:ext cx="9413270" cy="738659"/>
          </a:xfrm>
        </p:spPr>
        <p:txBody>
          <a:bodyPr/>
          <a:lstStyle/>
          <a:p>
            <a:pPr algn="just"/>
            <a:r>
              <a:rPr lang="en-IN" b="1" dirty="0"/>
              <a:t>                 Logistic </a:t>
            </a:r>
            <a:r>
              <a:rPr lang="en-IN" b="1" dirty="0" err="1"/>
              <a:t>Regresion</a:t>
            </a:r>
            <a:r>
              <a:rPr lang="en-IN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9C5E3-505A-4F78-A18C-AB6088DC3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483"/>
            <a:ext cx="7441809" cy="57185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DCFA4C-DD83-4389-8F0A-4629F2C04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47" y="1640279"/>
            <a:ext cx="4220164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5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7884-1C9A-4052-897F-62B6608C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92117" cy="658630"/>
          </a:xfrm>
        </p:spPr>
        <p:txBody>
          <a:bodyPr/>
          <a:lstStyle/>
          <a:p>
            <a:r>
              <a:rPr lang="en-IN" b="1" dirty="0"/>
              <a:t>                Extra-Tress Classifier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708DAF-6794-4766-B1BE-C6045C2F5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6012"/>
            <a:ext cx="4372585" cy="26587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FBC7D8-C7D6-48C5-ABB3-09937EB0C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14" y="4016012"/>
            <a:ext cx="4305901" cy="26587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57D189-70C2-4421-B672-10D5B1BB3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890"/>
            <a:ext cx="4372585" cy="25064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AB4912-E16C-4BD4-B223-AF92278B9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15" y="1223890"/>
            <a:ext cx="4305901" cy="23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7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02CB-2EDD-453A-8F2C-D4323238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63981" cy="672697"/>
          </a:xfrm>
        </p:spPr>
        <p:txBody>
          <a:bodyPr/>
          <a:lstStyle/>
          <a:p>
            <a:pPr algn="ctr"/>
            <a:r>
              <a:rPr lang="en-IN" b="1" dirty="0"/>
              <a:t>Gradient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D6865-BE65-4262-B1E6-3FE3A17EC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99523"/>
            <a:ext cx="4304714" cy="1973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C04202-2986-48A3-A2EF-7657F665E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6308"/>
            <a:ext cx="4304714" cy="2291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F32A2-8D6D-441F-8750-7CD9D855B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37" y="1599523"/>
            <a:ext cx="3896341" cy="2100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12541E-6EE5-4ECB-8887-00ABBC8D8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58" y="3905738"/>
            <a:ext cx="3896341" cy="25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46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8158-A84A-4B2A-8DD2-2D3E2264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78049" cy="686765"/>
          </a:xfrm>
        </p:spPr>
        <p:txBody>
          <a:bodyPr/>
          <a:lstStyle/>
          <a:p>
            <a:pPr algn="ctr"/>
            <a:r>
              <a:rPr lang="en-IN" b="1" dirty="0"/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EB75F-DF47-40D5-8472-B975329F8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" y="1643682"/>
            <a:ext cx="4115374" cy="2257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370BDF-3EB8-4C49-8982-AF6A141AD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" y="4193612"/>
            <a:ext cx="4115374" cy="2436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28A5B-7759-4606-BA05-4F35D901B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82" y="1491176"/>
            <a:ext cx="4258269" cy="2208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6AC3F-24EA-4127-85E1-F33525191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82" y="4023360"/>
            <a:ext cx="4258269" cy="26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6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7BFB3F-2A5E-456B-BBAE-D60169062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9" y="488852"/>
            <a:ext cx="10283484" cy="61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9C18-7F75-4764-BCBF-6EA614FF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78049" cy="658630"/>
          </a:xfrm>
        </p:spPr>
        <p:txBody>
          <a:bodyPr/>
          <a:lstStyle/>
          <a:p>
            <a:pPr algn="ctr"/>
            <a:r>
              <a:rPr lang="en-IN" b="1" dirty="0"/>
              <a:t>Random Forest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6E8E-F4A4-4B7D-AA3D-F47AD8A0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6" y="1667865"/>
            <a:ext cx="4258269" cy="196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77162-DDDF-4BB7-9613-10BC2494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6" y="3985517"/>
            <a:ext cx="4258269" cy="2274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7FF18-50E7-4A44-973D-745192D09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83" y="1667864"/>
            <a:ext cx="4258269" cy="2088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904258-A60A-466F-917C-6ADCA835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83" y="3985517"/>
            <a:ext cx="4258269" cy="25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C390-1E87-4EE8-94BD-25C8125E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92117" cy="700833"/>
          </a:xfrm>
        </p:spPr>
        <p:txBody>
          <a:bodyPr/>
          <a:lstStyle/>
          <a:p>
            <a:pPr algn="ctr"/>
            <a:r>
              <a:rPr lang="en-IN" b="1" dirty="0"/>
              <a:t>Model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8C480-94EF-47D2-9444-7CFA939B2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0" y="1899138"/>
            <a:ext cx="11334880" cy="431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78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5101-72C6-4B96-AFB4-B9C92D35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763980" cy="686765"/>
          </a:xfrm>
        </p:spPr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F7C3-0C38-47D8-A32F-EDB6CB5F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24233" cy="48050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revealed that out of 26 different features, 18 – 20 features are most important than the rest (45% - 81.8%). This also shows that Gradient Boost regularizes our final features (obtained through feature engineering) well and able to learn from the maximum features as possible.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compare our final model with the base model than following observations are observed on the test set: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Overall accuracy increased form 0.74 -&gt; 0.96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Recall increased from 0.71 -&gt; 0.95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Precision increased from 0.68 - &gt; 0.98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F1 score increased form 0.70 -&gt; 0.97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ROC – AUC score increased from 0.70 -&gt; 0.99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6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9EB049-1820-43AC-9BE1-5EF919ECED2D}"/>
              </a:ext>
            </a:extLst>
          </p:cNvPr>
          <p:cNvSpPr txBox="1">
            <a:spLocks/>
          </p:cNvSpPr>
          <p:nvPr/>
        </p:nvSpPr>
        <p:spPr>
          <a:xfrm>
            <a:off x="838200" y="57626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29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95C2DD-0FC9-47CF-8852-1DE95C724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140677"/>
            <a:ext cx="10691446" cy="2377440"/>
          </a:xfrm>
        </p:spPr>
        <p:txBody>
          <a:bodyPr>
            <a:noAutofit/>
          </a:bodyPr>
          <a:lstStyle/>
          <a:p>
            <a:r>
              <a:rPr lang="en-US" sz="5400" b="1" dirty="0"/>
              <a:t>Airline Passenger Satisfaction</a:t>
            </a:r>
            <a:br>
              <a:rPr lang="en-US" sz="5400" b="1" dirty="0"/>
            </a:br>
            <a:endParaRPr lang="en-IN" sz="54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32A91A3-7EB4-493D-B8DD-904A2C4C5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7612"/>
            <a:ext cx="9139311" cy="4860387"/>
          </a:xfrm>
        </p:spPr>
        <p:txBody>
          <a:bodyPr>
            <a:normAutofit fontScale="85000" lnSpcReduction="20000"/>
          </a:bodyPr>
          <a:lstStyle/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 :                                Team mentor : </a:t>
            </a: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Akshat Shrivastava                  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Jatinder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bedi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Pranshul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</a:p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Yadvendra Singh Sengar</a:t>
            </a:r>
          </a:p>
          <a:p>
            <a:pPr algn="just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Tanay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Dusad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Shagun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Chauhan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9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0837-8131-49F8-A8A6-CC32F279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9914" cy="70788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/>
                <a:ea typeface="굴림" panose="020B0600000101010101" pitchFamily="34" charset="-127"/>
                <a:cs typeface="+mn-cs"/>
              </a:rPr>
              <a:t>       </a:t>
            </a:r>
            <a:r>
              <a:rPr lang="en-US" sz="4000" b="1" dirty="0">
                <a:solidFill>
                  <a:schemeClr val="tx1"/>
                </a:solidFill>
                <a:latin typeface="Calibri"/>
                <a:ea typeface="굴림" panose="020B0600000101010101" pitchFamily="34" charset="-127"/>
                <a:cs typeface="+mn-cs"/>
              </a:rPr>
              <a:t>Problem Statement :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1BBF11-C89F-47B2-B66F-20086176C9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4234" y="1322363"/>
            <a:ext cx="10889566" cy="5170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400" dirty="0">
              <a:solidFill>
                <a:srgbClr val="0055A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u="sng" dirty="0">
                <a:solidFill>
                  <a:schemeClr val="tx1"/>
                </a:solidFill>
              </a:rPr>
              <a:t>Business problem- 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Factor affecting  Airline Passenger Satisfaction help to become the organisation either Star or Cash Cow .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u="sng" dirty="0">
                <a:solidFill>
                  <a:schemeClr val="tx1"/>
                </a:solidFill>
              </a:rPr>
              <a:t>Help to boost Revenue of the Organisation.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1. To propose changes in the airline’s UI.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</a:rPr>
              <a:t>2. To propose changes in services that are causing dissatisfactory behaviour                                                                      towards airline services.</a:t>
            </a: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58A83BB2-D3A1-4021-A5B1-E2ADC3B77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52718"/>
            <a:ext cx="707886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4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03CF-3550-4519-B3EE-5A2208A5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93643" cy="790265"/>
          </a:xfrm>
        </p:spPr>
        <p:txBody>
          <a:bodyPr/>
          <a:lstStyle/>
          <a:p>
            <a:pPr algn="ctr"/>
            <a:r>
              <a:rPr lang="en-US" dirty="0"/>
              <a:t>                Data Summary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BAEF3-F650-4FD9-AF1F-CB56609C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32" y="452718"/>
            <a:ext cx="790265" cy="7902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Google Shape;79;p15">
            <a:extLst>
              <a:ext uri="{FF2B5EF4-FFF2-40B4-BE49-F238E27FC236}">
                <a16:creationId xmlns:a16="http://schemas.microsoft.com/office/drawing/2014/main" id="{D62C10E4-4B4E-403C-8F35-9D233455F8EC}"/>
              </a:ext>
            </a:extLst>
          </p:cNvPr>
          <p:cNvSpPr txBox="1"/>
          <p:nvPr/>
        </p:nvSpPr>
        <p:spPr>
          <a:xfrm rot="10800000" flipV="1">
            <a:off x="0" y="1716257"/>
            <a:ext cx="3179298" cy="79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GB" sz="1400" b="1" kern="0" dirty="0">
                <a:solidFill>
                  <a:srgbClr val="FFFFFF"/>
                </a:solidFill>
                <a:latin typeface="Trebuchet MS"/>
                <a:cs typeface="Arial"/>
                <a:sym typeface="Trebuchet MS"/>
              </a:rPr>
              <a:t>       </a:t>
            </a:r>
            <a:r>
              <a:rPr lang="en-GB" sz="2400" b="1" kern="0" dirty="0">
                <a:solidFill>
                  <a:srgbClr val="FFFFFF"/>
                </a:solidFill>
                <a:latin typeface="Trebuchet MS"/>
                <a:cs typeface="Arial"/>
                <a:sym typeface="Trebuchet MS"/>
              </a:rPr>
              <a:t>Rows/Columns :</a:t>
            </a:r>
            <a:r>
              <a:rPr lang="en-GB" sz="2000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	</a:t>
            </a:r>
            <a:r>
              <a:rPr lang="en-GB" sz="1400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																</a:t>
            </a:r>
            <a:endParaRPr sz="1400" b="1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FDA8E-099D-4C8F-82C7-C6F286480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464" y="2051877"/>
            <a:ext cx="3117855" cy="1377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57D9C5-1ABB-4DA5-8958-93EB7B3DD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0" y="2236762"/>
            <a:ext cx="6742130" cy="4515729"/>
          </a:xfrm>
          <a:prstGeom prst="rect">
            <a:avLst/>
          </a:prstGeom>
        </p:spPr>
      </p:pic>
      <p:sp>
        <p:nvSpPr>
          <p:cNvPr id="8" name="Google Shape;79;p15">
            <a:extLst>
              <a:ext uri="{FF2B5EF4-FFF2-40B4-BE49-F238E27FC236}">
                <a16:creationId xmlns:a16="http://schemas.microsoft.com/office/drawing/2014/main" id="{9A591D2B-52E6-4760-8BD5-DAEA719D015F}"/>
              </a:ext>
            </a:extLst>
          </p:cNvPr>
          <p:cNvSpPr txBox="1"/>
          <p:nvPr/>
        </p:nvSpPr>
        <p:spPr>
          <a:xfrm rot="10800000" flipV="1">
            <a:off x="6947095" y="1656744"/>
            <a:ext cx="3179298" cy="79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GB" sz="1400" b="1" kern="0" dirty="0">
                <a:solidFill>
                  <a:srgbClr val="FFFFFF"/>
                </a:solidFill>
                <a:latin typeface="Trebuchet MS"/>
                <a:cs typeface="Arial"/>
                <a:sym typeface="Trebuchet MS"/>
              </a:rPr>
              <a:t>       </a:t>
            </a:r>
            <a:r>
              <a:rPr lang="en-GB" sz="2400" b="1" kern="0" dirty="0">
                <a:solidFill>
                  <a:srgbClr val="FFFFFF"/>
                </a:solidFill>
                <a:latin typeface="Trebuchet MS"/>
                <a:cs typeface="Arial"/>
                <a:sym typeface="Trebuchet MS"/>
              </a:rPr>
              <a:t>Data Dictionary :</a:t>
            </a:r>
            <a:r>
              <a:rPr lang="en-GB" sz="2000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	</a:t>
            </a:r>
            <a:r>
              <a:rPr lang="en-GB" sz="1400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																</a:t>
            </a:r>
            <a:endParaRPr sz="1400" b="1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73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BB1D-8B87-499D-B49F-FF9884A3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400"/>
          </a:xfrm>
        </p:spPr>
        <p:txBody>
          <a:bodyPr/>
          <a:lstStyle/>
          <a:p>
            <a:pPr algn="ctr"/>
            <a:r>
              <a:rPr lang="en-IN" b="1" dirty="0"/>
              <a:t>              Five Points Summary 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44C805-7ED7-4124-91BE-964345EDA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2256783"/>
            <a:ext cx="5214712" cy="460121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A733F-C35B-4BA5-9263-A6C56CBDF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25" y="2256783"/>
            <a:ext cx="5677692" cy="460121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4623B97-818D-4447-AAF2-157A7F04F396}"/>
              </a:ext>
            </a:extLst>
          </p:cNvPr>
          <p:cNvSpPr txBox="1">
            <a:spLocks/>
          </p:cNvSpPr>
          <p:nvPr/>
        </p:nvSpPr>
        <p:spPr>
          <a:xfrm>
            <a:off x="225083" y="1305534"/>
            <a:ext cx="2630659" cy="593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Numerical : </a:t>
            </a:r>
          </a:p>
        </p:txBody>
      </p:sp>
    </p:spTree>
    <p:extLst>
      <p:ext uri="{BB962C8B-B14F-4D97-AF65-F5344CB8AC3E}">
        <p14:creationId xmlns:p14="http://schemas.microsoft.com/office/powerpoint/2010/main" val="415598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CF5F-68C3-4DF9-AC32-1B2F763F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900"/>
          </a:xfrm>
        </p:spPr>
        <p:txBody>
          <a:bodyPr/>
          <a:lstStyle/>
          <a:p>
            <a:r>
              <a:rPr lang="en-IN" b="1" dirty="0"/>
              <a:t>          Five Points Summary 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476B64-FB9B-48F4-8A1F-4B18A98CD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7" y="2341309"/>
            <a:ext cx="8026635" cy="186493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D86B05-0282-4812-9F6A-2836DE65B846}"/>
              </a:ext>
            </a:extLst>
          </p:cNvPr>
          <p:cNvSpPr/>
          <p:nvPr/>
        </p:nvSpPr>
        <p:spPr>
          <a:xfrm>
            <a:off x="132627" y="1425602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/>
              <a:t> Categorical </a:t>
            </a:r>
            <a:r>
              <a:rPr lang="en-IN" b="1" dirty="0"/>
              <a:t> 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5C1CAC-8D72-4B8D-BA58-4CB31DDEE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62" y="2341309"/>
            <a:ext cx="3648627" cy="18649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21B411-940E-4390-ADCE-461C01470CF1}"/>
              </a:ext>
            </a:extLst>
          </p:cNvPr>
          <p:cNvSpPr/>
          <p:nvPr/>
        </p:nvSpPr>
        <p:spPr>
          <a:xfrm>
            <a:off x="132626" y="4417411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/>
              <a:t> Target Feature </a:t>
            </a:r>
            <a:r>
              <a:rPr lang="en-IN" b="1" dirty="0"/>
              <a:t> :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A03008-06EF-4730-A5FC-B9B792F19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70" y="4602077"/>
            <a:ext cx="2517453" cy="23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5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7688-92DA-426D-B36D-6CB8792D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60" y="1423389"/>
            <a:ext cx="2673865" cy="568466"/>
          </a:xfrm>
        </p:spPr>
        <p:txBody>
          <a:bodyPr/>
          <a:lstStyle/>
          <a:p>
            <a:r>
              <a:rPr lang="en-IN" sz="2800" dirty="0"/>
              <a:t>Null Values :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6A07FE-9CF1-4BE7-B57A-9DEBECA6674A}"/>
              </a:ext>
            </a:extLst>
          </p:cNvPr>
          <p:cNvSpPr txBox="1">
            <a:spLocks/>
          </p:cNvSpPr>
          <p:nvPr/>
        </p:nvSpPr>
        <p:spPr>
          <a:xfrm>
            <a:off x="8031650" y="1305089"/>
            <a:ext cx="2673865" cy="686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/>
              <a:t>Inliers/Outliers :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E57683-C12E-4C0C-861D-E2A6494EC29C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749913" cy="686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               Preliminary Analysis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BBD451B-0D77-4CD9-8B8F-C8C7AC982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4" y="1899652"/>
            <a:ext cx="4628271" cy="4958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A77C9-6E9B-43FE-AABB-3B0BAECD9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83470" y="1720033"/>
            <a:ext cx="4958349" cy="53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01FD-8FCE-4A6B-81A9-2853BF54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63981" cy="743036"/>
          </a:xfrm>
        </p:spPr>
        <p:txBody>
          <a:bodyPr/>
          <a:lstStyle/>
          <a:p>
            <a:r>
              <a:rPr lang="en-IN" b="1" dirty="0"/>
              <a:t>                 Uni-Variate Analysis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C4DB2-CD7A-45CC-9DCD-10C45E5FF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98" y="1326053"/>
            <a:ext cx="10973803" cy="5531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5519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322</Words>
  <Application>Microsoft Office PowerPoint</Application>
  <PresentationFormat>Widescreen</PresentationFormat>
  <Paragraphs>56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굴림</vt:lpstr>
      <vt:lpstr>Arial</vt:lpstr>
      <vt:lpstr>Calibri</vt:lpstr>
      <vt:lpstr>Century Gothic</vt:lpstr>
      <vt:lpstr>Times New Roman</vt:lpstr>
      <vt:lpstr>Trebuchet MS</vt:lpstr>
      <vt:lpstr>Wingdings</vt:lpstr>
      <vt:lpstr>Wingdings 3</vt:lpstr>
      <vt:lpstr>Ion</vt:lpstr>
      <vt:lpstr>PowerPoint Presentation</vt:lpstr>
      <vt:lpstr>PowerPoint Presentation</vt:lpstr>
      <vt:lpstr>Airline Passenger Satisfaction </vt:lpstr>
      <vt:lpstr>       Problem Statement :</vt:lpstr>
      <vt:lpstr>                Data Summary</vt:lpstr>
      <vt:lpstr>              Five Points Summary :</vt:lpstr>
      <vt:lpstr>          Five Points Summary :</vt:lpstr>
      <vt:lpstr>Null Values : </vt:lpstr>
      <vt:lpstr>                 Uni-Variate Analysis :</vt:lpstr>
      <vt:lpstr>               Bi-Variate Analysis</vt:lpstr>
      <vt:lpstr>PowerPoint Presentation</vt:lpstr>
      <vt:lpstr>             Multi-Variate Analysis</vt:lpstr>
      <vt:lpstr>PowerPoint Presentation</vt:lpstr>
      <vt:lpstr>PowerPoint Presentation</vt:lpstr>
      <vt:lpstr>               Correaltion of Features</vt:lpstr>
      <vt:lpstr>                 Logistic Regresion </vt:lpstr>
      <vt:lpstr>                Extra-Tress Classifier</vt:lpstr>
      <vt:lpstr>Gradient Boosting</vt:lpstr>
      <vt:lpstr>Decision Tree</vt:lpstr>
      <vt:lpstr>Random Forest </vt:lpstr>
      <vt:lpstr>Model Evaluation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yadvendra singh sengar</dc:creator>
  <cp:lastModifiedBy>yadvendra singh sengar</cp:lastModifiedBy>
  <cp:revision>27</cp:revision>
  <dcterms:created xsi:type="dcterms:W3CDTF">2022-07-09T14:41:53Z</dcterms:created>
  <dcterms:modified xsi:type="dcterms:W3CDTF">2022-07-10T08:29:19Z</dcterms:modified>
</cp:coreProperties>
</file>