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624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948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409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4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1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9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4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85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94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0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E93E-A1DE-4201-96DB-F11ECC01D136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90C6-6A3B-4DE2-86DE-C116B9B26C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08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" y="0"/>
            <a:ext cx="2082274" cy="1502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0618" y="1013488"/>
            <a:ext cx="88669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Home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505199" y="996715"/>
            <a:ext cx="88669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Login 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719781" y="1013488"/>
            <a:ext cx="88669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About 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934363" y="1020212"/>
            <a:ext cx="95134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צור קשר</a:t>
            </a:r>
            <a:endParaRPr lang="he-IL" dirty="0"/>
          </a:p>
        </p:txBody>
      </p:sp>
      <p:pic>
        <p:nvPicPr>
          <p:cNvPr id="10" name="Picture 6" descr="GnoSys app translates sign language into speech in real time using the  power of AI - Newz Hook | Disability News - Changing Attitudes towards  Dis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7" y="2048974"/>
            <a:ext cx="9425709" cy="43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222703" y="63842"/>
            <a:ext cx="76662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🎮</a:t>
            </a:r>
          </a:p>
        </p:txBody>
      </p:sp>
    </p:spTree>
    <p:extLst>
      <p:ext uri="{BB962C8B-B14F-4D97-AF65-F5344CB8AC3E}">
        <p14:creationId xmlns:p14="http://schemas.microsoft.com/office/powerpoint/2010/main" val="9016725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</Words>
  <Application>Microsoft Office PowerPoint</Application>
  <PresentationFormat>מסך רחב</PresentationFormat>
  <Paragraphs>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Meir</dc:creator>
  <cp:lastModifiedBy>Meir</cp:lastModifiedBy>
  <cp:revision>8</cp:revision>
  <dcterms:created xsi:type="dcterms:W3CDTF">2023-04-09T12:43:26Z</dcterms:created>
  <dcterms:modified xsi:type="dcterms:W3CDTF">2023-04-10T15:37:36Z</dcterms:modified>
</cp:coreProperties>
</file>