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-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D292-24C3-40ED-932F-FB6793FC168B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1A88-4C27-46EC-945D-93C99B7D65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879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D292-24C3-40ED-932F-FB6793FC168B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1A88-4C27-46EC-945D-93C99B7D65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067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D292-24C3-40ED-932F-FB6793FC168B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1A88-4C27-46EC-945D-93C99B7D65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971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D292-24C3-40ED-932F-FB6793FC168B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1A88-4C27-46EC-945D-93C99B7D65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623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D292-24C3-40ED-932F-FB6793FC168B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1A88-4C27-46EC-945D-93C99B7D65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724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D292-24C3-40ED-932F-FB6793FC168B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1A88-4C27-46EC-945D-93C99B7D65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074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D292-24C3-40ED-932F-FB6793FC168B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1A88-4C27-46EC-945D-93C99B7D65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701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D292-24C3-40ED-932F-FB6793FC168B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1A88-4C27-46EC-945D-93C99B7D65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72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D292-24C3-40ED-932F-FB6793FC168B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1A88-4C27-46EC-945D-93C99B7D65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926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D292-24C3-40ED-932F-FB6793FC168B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1A88-4C27-46EC-945D-93C99B7D65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74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D292-24C3-40ED-932F-FB6793FC168B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1A88-4C27-46EC-945D-93C99B7D65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171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D292-24C3-40ED-932F-FB6793FC168B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C1A88-4C27-46EC-945D-93C99B7D65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967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20920789">
            <a:off x="609597" y="3048687"/>
            <a:ext cx="29298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כיבוד הורים</a:t>
            </a:r>
            <a:endParaRPr lang="he-IL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כיבוד הורים – Bresle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701" y="3592010"/>
            <a:ext cx="1681934" cy="280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390811" y="0"/>
            <a:ext cx="6444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בס"ד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51964" y="885390"/>
            <a:ext cx="10206447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התחזקות בעקבות מצב הפיגועים בעולם</a:t>
            </a:r>
          </a:p>
        </p:txBody>
      </p:sp>
      <p:sp>
        <p:nvSpPr>
          <p:cNvPr id="10" name="AutoShape 4" descr="שערים בתפילה - הרב שמשון דוד פינקוס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020" y="3596170"/>
            <a:ext cx="3292929" cy="29746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708553">
            <a:off x="8558255" y="3097789"/>
            <a:ext cx="29298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שערים בתפילה</a:t>
            </a:r>
            <a:endParaRPr lang="he-IL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2" descr="פרשת משפטים - שער ברסלב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101" y="4051569"/>
            <a:ext cx="2030276" cy="94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49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פרשת משפטים - שער ברסלב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43" y="5704114"/>
            <a:ext cx="2030276" cy="94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66262" y="731520"/>
            <a:ext cx="5451566" cy="32932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u="sng" dirty="0" smtClean="0"/>
              <a:t>כיבוד הורים:</a:t>
            </a:r>
          </a:p>
          <a:p>
            <a:endParaRPr lang="he-IL" dirty="0"/>
          </a:p>
          <a:p>
            <a:r>
              <a:rPr lang="he-IL" dirty="0" smtClean="0"/>
              <a:t>יש לקיים את מצוות כיבוד אב ואם </a:t>
            </a:r>
            <a:r>
              <a:rPr lang="he-IL" b="1" u="sng" dirty="0" smtClean="0"/>
              <a:t>במחשבה</a:t>
            </a:r>
            <a:r>
              <a:rPr lang="he-IL" dirty="0" smtClean="0"/>
              <a:t> , בדיבור ובמעשה </a:t>
            </a:r>
            <a:r>
              <a:rPr lang="he-IL" u="sng" dirty="0" smtClean="0"/>
              <a:t>עתה נבאר את מצוות כיבוד הורים במחשבה:</a:t>
            </a:r>
          </a:p>
          <a:p>
            <a:endParaRPr lang="he-IL" dirty="0"/>
          </a:p>
          <a:p>
            <a:r>
              <a:rPr lang="he-IL" dirty="0" smtClean="0"/>
              <a:t>דרך קיום במחשבה היא שיחשוב הבן וידמה בעיניו שהוריו הם אנשים גדולים ונכבדים.</a:t>
            </a:r>
          </a:p>
          <a:p>
            <a:r>
              <a:rPr lang="he-IL" b="1" dirty="0" smtClean="0"/>
              <a:t>מחשבות אלו הם יסוד הכיבוד!!</a:t>
            </a:r>
          </a:p>
          <a:p>
            <a:r>
              <a:rPr lang="he-IL" dirty="0" smtClean="0"/>
              <a:t>שהרי ללא הכיבוד בלב שנאמר " בפיו ובשפתיו כיבדוני </a:t>
            </a:r>
            <a:r>
              <a:rPr lang="he-IL" b="1" dirty="0" smtClean="0"/>
              <a:t>וליבו</a:t>
            </a:r>
            <a:r>
              <a:rPr lang="he-IL" dirty="0" smtClean="0"/>
              <a:t> ריחק ממני" בנוסף לכך הכיבוד במחשבה מסייע לכיבוד בדיבור ובמעשה.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7474" y="391886"/>
            <a:ext cx="4249783" cy="62478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/>
              <a:t>שערים בתפילה:</a:t>
            </a:r>
          </a:p>
          <a:p>
            <a:endParaRPr lang="he-IL" sz="1600" dirty="0"/>
          </a:p>
          <a:p>
            <a:r>
              <a:rPr lang="he-IL" sz="1600" dirty="0" smtClean="0"/>
              <a:t>יסוד ההצלחה ועמוד העבודה הוא לדעת שהתפילה היא מין היסודות שהכול עומד עליהם.</a:t>
            </a:r>
          </a:p>
          <a:p>
            <a:endParaRPr lang="he-IL" sz="1600" dirty="0"/>
          </a:p>
          <a:p>
            <a:r>
              <a:rPr lang="he-IL" sz="1600" dirty="0" smtClean="0"/>
              <a:t>ביאור הדבר: 2 דרכים יש ביסוד התפילה במענה מין השמים:</a:t>
            </a:r>
          </a:p>
          <a:p>
            <a:endParaRPr lang="he-IL" sz="1600" dirty="0"/>
          </a:p>
          <a:p>
            <a:pPr marL="342900" indent="-342900">
              <a:buAutoNum type="arabicPeriod"/>
            </a:pPr>
            <a:r>
              <a:rPr lang="he-IL" sz="1600" dirty="0" smtClean="0"/>
              <a:t>מה שהאדם רגיל בהבנה שלו כלומר הוא צריך כך וכך דברים ולמרות שמכוח מעשיו וזכויותיו איזו זכאי לכך , ע"י התפילה יכול להשיג הכול.</a:t>
            </a:r>
          </a:p>
          <a:p>
            <a:pPr marL="342900" indent="-342900">
              <a:buAutoNum type="arabicPeriod"/>
            </a:pPr>
            <a:endParaRPr lang="he-IL" sz="1600" dirty="0" smtClean="0"/>
          </a:p>
          <a:p>
            <a:pPr marL="342900" indent="-342900">
              <a:buAutoNum type="arabicPeriod"/>
            </a:pPr>
            <a:r>
              <a:rPr lang="he-IL" sz="1600" b="1" dirty="0" smtClean="0"/>
              <a:t>אבל היסוד השני אומר כך: </a:t>
            </a:r>
            <a:r>
              <a:rPr lang="he-IL" sz="1600" dirty="0" smtClean="0"/>
              <a:t>שהתפילה היא השער והדלת לאוצרות שמים , ופרוש הדבר </a:t>
            </a:r>
            <a:r>
              <a:rPr lang="he-IL" sz="1600" b="1" dirty="0" smtClean="0"/>
              <a:t>שגם אם האדם זכאי על פי מעשיו וזכויותיו </a:t>
            </a:r>
            <a:r>
              <a:rPr lang="he-IL" sz="1600" dirty="0" smtClean="0"/>
              <a:t>לקבל את צרכיו אותם הוא מבקש מהקב"ה.</a:t>
            </a:r>
          </a:p>
          <a:p>
            <a:pPr marL="342900" indent="-342900">
              <a:buAutoNum type="arabicPeriod"/>
            </a:pPr>
            <a:r>
              <a:rPr lang="he-IL" sz="1600" dirty="0" smtClean="0"/>
              <a:t> אותו אדם צריך והבין ולהפנים בראשו שלמרות שהוא זכאי לקבל את בקשותיו הטוב הזה לא יגיע אליו עד שהוא לא יעבור דרך </a:t>
            </a:r>
            <a:r>
              <a:rPr lang="he-IL" sz="1600" b="1" dirty="0" smtClean="0"/>
              <a:t>שער</a:t>
            </a:r>
            <a:r>
              <a:rPr lang="he-IL" sz="1600" dirty="0" smtClean="0"/>
              <a:t> </a:t>
            </a:r>
            <a:r>
              <a:rPr lang="he-IL" sz="1600" b="1" dirty="0" smtClean="0"/>
              <a:t>התפילה!!</a:t>
            </a:r>
          </a:p>
          <a:p>
            <a:pPr marL="342900" indent="-342900">
              <a:buAutoNum type="arabicPeriod"/>
            </a:pPr>
            <a:r>
              <a:rPr lang="he-IL" sz="1600" u="sng" dirty="0" smtClean="0"/>
              <a:t>כלומר כל הטוב מחכה לו לאדם בפתח שער השמים ומחכה רק לרדת אליו רק צריך תפילה שהיא השער לכל השפע ובלי שיעבור בשער התפילה לא יצא שום דבר לפועל.</a:t>
            </a:r>
          </a:p>
        </p:txBody>
      </p:sp>
      <p:sp>
        <p:nvSpPr>
          <p:cNvPr id="4" name="מלבן 3"/>
          <p:cNvSpPr/>
          <p:nvPr/>
        </p:nvSpPr>
        <p:spPr>
          <a:xfrm>
            <a:off x="6096000" y="4589417"/>
            <a:ext cx="243840" cy="278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 flipH="1">
            <a:off x="6096000" y="4741817"/>
            <a:ext cx="152400" cy="1171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493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6514" y="1097280"/>
            <a:ext cx="8682446" cy="68634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/>
              <a:t>אמאאאאאאאאאאאאאאא</a:t>
            </a:r>
            <a:endParaRPr lang="he-IL" sz="4400" dirty="0" smtClean="0"/>
          </a:p>
          <a:p>
            <a:r>
              <a:rPr lang="he-IL" sz="4400" dirty="0" smtClean="0"/>
              <a:t>איזה </a:t>
            </a:r>
            <a:r>
              <a:rPr lang="he-IL" sz="4400" dirty="0" err="1" smtClean="0"/>
              <a:t>נאדד</a:t>
            </a:r>
            <a:endParaRPr lang="he-IL" sz="4400" dirty="0" smtClean="0"/>
          </a:p>
          <a:p>
            <a:r>
              <a:rPr lang="he-IL" sz="4400" dirty="0" smtClean="0"/>
              <a:t>מה נראה לך </a:t>
            </a:r>
            <a:r>
              <a:rPr lang="he-IL" sz="4400" dirty="0" err="1" smtClean="0"/>
              <a:t>עלאק</a:t>
            </a:r>
            <a:r>
              <a:rPr lang="he-IL" sz="4400" dirty="0" smtClean="0"/>
              <a:t> חיזוק יומי</a:t>
            </a:r>
          </a:p>
          <a:p>
            <a:r>
              <a:rPr lang="he-IL" sz="4400" dirty="0" smtClean="0"/>
              <a:t>זה היה בול ליום אחד</a:t>
            </a:r>
          </a:p>
          <a:p>
            <a:r>
              <a:rPr lang="he-IL" sz="4400" dirty="0" err="1" smtClean="0"/>
              <a:t>יאלההה</a:t>
            </a:r>
            <a:endParaRPr lang="he-IL" sz="4400" dirty="0" smtClean="0"/>
          </a:p>
          <a:p>
            <a:r>
              <a:rPr lang="he-IL" sz="4400" dirty="0" smtClean="0"/>
              <a:t>בגללך אני לא לומדת הלכות חשובות ביותר</a:t>
            </a:r>
          </a:p>
          <a:p>
            <a:r>
              <a:rPr lang="he-IL" sz="4400" dirty="0" smtClean="0"/>
              <a:t>וחבל</a:t>
            </a:r>
          </a:p>
          <a:p>
            <a:r>
              <a:rPr lang="he-IL" sz="4400" dirty="0" smtClean="0"/>
              <a:t>חבל</a:t>
            </a:r>
          </a:p>
          <a:p>
            <a:r>
              <a:rPr lang="he-IL" sz="4400" dirty="0" smtClean="0"/>
              <a:t>😪😪😪😪😪😪😪😪😪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238854394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240</Words>
  <Application>Microsoft Office PowerPoint</Application>
  <PresentationFormat>מסך רחב</PresentationFormat>
  <Paragraphs>31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TLV</dc:creator>
  <cp:lastModifiedBy>TLV</cp:lastModifiedBy>
  <cp:revision>6</cp:revision>
  <dcterms:created xsi:type="dcterms:W3CDTF">2023-02-16T19:33:59Z</dcterms:created>
  <dcterms:modified xsi:type="dcterms:W3CDTF">2023-02-23T12:24:35Z</dcterms:modified>
</cp:coreProperties>
</file>