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0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9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8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98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3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2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3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9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34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5A1-CD42-44C5-B3C4-AB65779CE4F6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8592-F2A3-46D6-9742-43FA5079E0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49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843450" y="659673"/>
            <a:ext cx="2577737" cy="888274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HOME</a:t>
            </a:r>
            <a:endParaRPr lang="he-IL" sz="24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6" name="מחבר ישר 5"/>
          <p:cNvCxnSpPr/>
          <p:nvPr/>
        </p:nvCxnSpPr>
        <p:spPr>
          <a:xfrm>
            <a:off x="7132319" y="1554479"/>
            <a:ext cx="1" cy="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 flipV="1">
            <a:off x="4672147" y="2216329"/>
            <a:ext cx="5377544" cy="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4672147" y="2246811"/>
            <a:ext cx="0" cy="77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6235334" y="2229393"/>
            <a:ext cx="0" cy="77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3712025" y="3004457"/>
            <a:ext cx="1504410" cy="487680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Sige-in</a:t>
            </a:r>
            <a:endParaRPr lang="he-IL" sz="20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5390602" y="3004457"/>
            <a:ext cx="1741718" cy="487680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Sige-up</a:t>
            </a:r>
            <a:endParaRPr lang="he-IL" sz="20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7306487" y="3004457"/>
            <a:ext cx="1741718" cy="487680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Video call</a:t>
            </a:r>
            <a:endParaRPr lang="he-IL" sz="20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28" name="מחבר ישר 27"/>
          <p:cNvCxnSpPr/>
          <p:nvPr/>
        </p:nvCxnSpPr>
        <p:spPr>
          <a:xfrm>
            <a:off x="8142509" y="2220683"/>
            <a:ext cx="0" cy="77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>
            <a:off x="10049691" y="2216329"/>
            <a:ext cx="0" cy="77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מלבן 30"/>
          <p:cNvSpPr/>
          <p:nvPr/>
        </p:nvSpPr>
        <p:spPr>
          <a:xfrm>
            <a:off x="9222372" y="2991393"/>
            <a:ext cx="1741718" cy="487680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about</a:t>
            </a:r>
            <a:endParaRPr lang="he-IL" sz="20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39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37" y="1388422"/>
            <a:ext cx="2427405" cy="61669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758" y="1155430"/>
            <a:ext cx="6607113" cy="1242168"/>
          </a:xfrm>
          <a:prstGeom prst="rect">
            <a:avLst/>
          </a:prstGeom>
        </p:spPr>
      </p:pic>
      <p:cxnSp>
        <p:nvCxnSpPr>
          <p:cNvPr id="5" name="מחבר חץ ישר 4"/>
          <p:cNvCxnSpPr/>
          <p:nvPr/>
        </p:nvCxnSpPr>
        <p:spPr>
          <a:xfrm>
            <a:off x="4284618" y="1776514"/>
            <a:ext cx="58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99" y="2878714"/>
            <a:ext cx="1550389" cy="47408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625" y="2481894"/>
            <a:ext cx="5723116" cy="1127858"/>
          </a:xfrm>
          <a:prstGeom prst="rect">
            <a:avLst/>
          </a:prstGeom>
        </p:spPr>
      </p:pic>
      <p:cxnSp>
        <p:nvCxnSpPr>
          <p:cNvPr id="9" name="מחבר חץ ישר 8"/>
          <p:cNvCxnSpPr/>
          <p:nvPr/>
        </p:nvCxnSpPr>
        <p:spPr>
          <a:xfrm>
            <a:off x="3570514" y="3274423"/>
            <a:ext cx="121049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תמונה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347" y="91898"/>
            <a:ext cx="2882855" cy="6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4" y="2891184"/>
            <a:ext cx="2934437" cy="1941243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34" y="2553842"/>
            <a:ext cx="3410709" cy="20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762066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992777" y="1859340"/>
            <a:ext cx="107725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האפליקציה שלנו מיועדת לעזור לאנשים חרשים לתקשר בדרכים שונות. היא מספקת מגוון כלים ואפשרויות לתקשורת,</a:t>
            </a:r>
          </a:p>
          <a:p>
            <a:pPr algn="ctr"/>
            <a:endParaRPr lang="he-IL" dirty="0">
              <a:solidFill>
                <a:srgbClr val="212529"/>
              </a:solidFill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 ומאפשרת למשתמשים ליצור קשר עם העולם החיצוני בצורה נוחה וקלה.</a:t>
            </a:r>
          </a:p>
          <a:p>
            <a:pPr algn="ctr"/>
            <a:endParaRPr lang="he-IL" b="0" i="0" dirty="0" smtClean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אנו מאמינים כי כל אדם זכאי לתקשר ולהיות חלק מהקהילה, ולכן יצרנו את האפליקציה שלנו כדי לעזור לאנשים חרשים</a:t>
            </a:r>
          </a:p>
          <a:p>
            <a:pPr algn="ctr"/>
            <a:endParaRPr lang="he-IL" b="0" i="0" dirty="0" smtClean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 להתקשר ולהיות חלק מהעולם המסבב להם.</a:t>
            </a:r>
          </a:p>
          <a:p>
            <a:pPr algn="ctr"/>
            <a:endParaRPr lang="he-IL" b="0" i="0" dirty="0" smtClean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אם יש לכם שאלות או הערות, אתם מוזמנים לצור קשר עמנו </a:t>
            </a:r>
            <a:r>
              <a:rPr lang="he-IL" b="0" i="0" u="sng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  <a:hlinkClick r:id="rId3"/>
              </a:rPr>
              <a:t>כאן</a:t>
            </a:r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.</a:t>
            </a:r>
          </a:p>
          <a:p>
            <a:pPr algn="ctr"/>
            <a:endParaRPr lang="he-IL" b="0" i="0" dirty="0" smtClean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!בנינו את האתר כדי שעוד אנשים יכירו את החנות שלנו</a:t>
            </a:r>
          </a:p>
          <a:p>
            <a:pPr algn="ctr"/>
            <a:endParaRPr lang="he-IL" b="0" i="0" dirty="0" smtClean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כתובת : הרוקמים 30,חיפה</a:t>
            </a:r>
          </a:p>
          <a:p>
            <a:pPr algn="ctr"/>
            <a:endParaRPr lang="he-IL" b="0" i="0" dirty="0" smtClean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טלפון להזמנות : 050987536</a:t>
            </a:r>
            <a:endParaRPr lang="he-IL" b="0" i="0" dirty="0">
              <a:solidFill>
                <a:srgbClr val="212529"/>
              </a:solidFill>
              <a:effectLst/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883" y="823291"/>
            <a:ext cx="2194271" cy="1045909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5787796" y="1094859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b="0" i="0" dirty="0" smtClean="0">
                <a:solidFill>
                  <a:srgbClr val="212529"/>
                </a:solidFill>
                <a:effectLst/>
                <a:latin typeface="Heebo Light" panose="00000400000000000000" pitchFamily="2" charset="-79"/>
                <a:cs typeface="Heebo Light" panose="00000400000000000000" pitchFamily="2" charset="-79"/>
              </a:rPr>
              <a:t>הסיפור שלנו</a:t>
            </a:r>
          </a:p>
        </p:txBody>
      </p:sp>
    </p:spTree>
    <p:extLst>
      <p:ext uri="{BB962C8B-B14F-4D97-AF65-F5344CB8AC3E}">
        <p14:creationId xmlns:p14="http://schemas.microsoft.com/office/powerpoint/2010/main" val="29604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12" y="1924508"/>
            <a:ext cx="1204064" cy="1981372"/>
          </a:xfrm>
          <a:prstGeom prst="rect">
            <a:avLst/>
          </a:prstGeom>
        </p:spPr>
      </p:pic>
      <p:cxnSp>
        <p:nvCxnSpPr>
          <p:cNvPr id="5" name="מחבר חץ ישר 4"/>
          <p:cNvCxnSpPr/>
          <p:nvPr/>
        </p:nvCxnSpPr>
        <p:spPr>
          <a:xfrm>
            <a:off x="3291840" y="2915193"/>
            <a:ext cx="1114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4614401" y="2253342"/>
            <a:ext cx="2778035" cy="132370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718904" y="2653715"/>
            <a:ext cx="22032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בוחר קובץ תמונה + מספר </a:t>
            </a:r>
            <a:r>
              <a:rPr lang="en-US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threads</a:t>
            </a:r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32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790187" y="433136"/>
            <a:ext cx="2577737" cy="1211063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Front-end</a:t>
            </a:r>
          </a:p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Angular</a:t>
            </a:r>
            <a:endParaRPr lang="he-IL" sz="24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312116" y="419385"/>
            <a:ext cx="2577737" cy="1211063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Python Server</a:t>
            </a:r>
          </a:p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(Flask)</a:t>
            </a:r>
            <a:endParaRPr lang="he-IL" sz="24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7479745" y="433135"/>
            <a:ext cx="2577737" cy="1211063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Machine Learning</a:t>
            </a:r>
          </a:p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(Model)</a:t>
            </a:r>
            <a:endParaRPr lang="he-IL" sz="24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6" name="מחבר ישר 5"/>
          <p:cNvCxnSpPr>
            <a:stCxn id="2" idx="2"/>
          </p:cNvCxnSpPr>
          <p:nvPr/>
        </p:nvCxnSpPr>
        <p:spPr>
          <a:xfrm flipH="1">
            <a:off x="2079055" y="1644199"/>
            <a:ext cx="1" cy="108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>
            <a:off x="2079055" y="2727158"/>
            <a:ext cx="396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23411" y="2185678"/>
            <a:ext cx="2464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Video frames (30 fps)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11" name="מחבר ישר 10"/>
          <p:cNvCxnSpPr/>
          <p:nvPr/>
        </p:nvCxnSpPr>
        <p:spPr>
          <a:xfrm>
            <a:off x="6047874" y="1644198"/>
            <a:ext cx="0" cy="209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6927" y="3745949"/>
            <a:ext cx="58232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כל פריים נדחף למערך לאחר העיבוד בשרת ברגע שהמערך מתמלא  ב -30 פריימים נשלח אותו למודל לביצוע תחזית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16" name="מחבר ישר 15"/>
          <p:cNvCxnSpPr/>
          <p:nvPr/>
        </p:nvCxnSpPr>
        <p:spPr>
          <a:xfrm>
            <a:off x="8983579" y="1644198"/>
            <a:ext cx="5500" cy="43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2063013" y="2727158"/>
            <a:ext cx="10541" cy="322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 flipH="1">
            <a:off x="2079054" y="5149516"/>
            <a:ext cx="6904525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1624" y="4644243"/>
            <a:ext cx="1475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חיזוי המילה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29" name="מחבר ישר 28"/>
          <p:cNvCxnSpPr/>
          <p:nvPr/>
        </p:nvCxnSpPr>
        <p:spPr>
          <a:xfrm>
            <a:off x="2073554" y="5947954"/>
            <a:ext cx="691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5677989" y="5947954"/>
            <a:ext cx="8708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4744795" y="6195019"/>
            <a:ext cx="1883803" cy="625523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Flask</a:t>
            </a:r>
            <a:r>
              <a:rPr lang="en-US" sz="2400" dirty="0"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server</a:t>
            </a:r>
            <a:endParaRPr lang="he-IL" sz="24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939608" y="6181268"/>
            <a:ext cx="1883803" cy="625523"/>
          </a:xfrm>
          <a:prstGeom prst="rect">
            <a:avLst/>
          </a:prstGeom>
          <a:solidFill>
            <a:srgbClr val="BECE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Socket.Io</a:t>
            </a:r>
            <a:endParaRPr lang="he-IL" sz="24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072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/>
          <p:cNvCxnSpPr>
            <a:endCxn id="18" idx="2"/>
          </p:cNvCxnSpPr>
          <p:nvPr/>
        </p:nvCxnSpPr>
        <p:spPr>
          <a:xfrm flipV="1">
            <a:off x="3526971" y="820667"/>
            <a:ext cx="2460172" cy="1164888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 flipV="1">
            <a:off x="3570515" y="1741714"/>
            <a:ext cx="2412275" cy="243840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/>
          <p:cNvCxnSpPr>
            <a:endCxn id="21" idx="2"/>
          </p:cNvCxnSpPr>
          <p:nvPr/>
        </p:nvCxnSpPr>
        <p:spPr>
          <a:xfrm>
            <a:off x="3526971" y="1985554"/>
            <a:ext cx="2460172" cy="1598254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/>
          <p:cNvCxnSpPr>
            <a:endCxn id="20" idx="2"/>
          </p:cNvCxnSpPr>
          <p:nvPr/>
        </p:nvCxnSpPr>
        <p:spPr>
          <a:xfrm>
            <a:off x="3522618" y="1974783"/>
            <a:ext cx="2464525" cy="687978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אליפסה 17"/>
          <p:cNvSpPr/>
          <p:nvPr/>
        </p:nvSpPr>
        <p:spPr>
          <a:xfrm>
            <a:off x="5987143" y="501657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19" name="אליפסה 18"/>
          <p:cNvSpPr/>
          <p:nvPr/>
        </p:nvSpPr>
        <p:spPr>
          <a:xfrm>
            <a:off x="5987143" y="1422704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0" name="אליפסה 19"/>
          <p:cNvSpPr/>
          <p:nvPr/>
        </p:nvSpPr>
        <p:spPr>
          <a:xfrm>
            <a:off x="5987143" y="2343751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5987143" y="3264798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417" y="636000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הרשמה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5417" y="1557047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התחברות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5417" y="2478094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ייזום שיחה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5417" y="3399141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קבלת תרגום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78" y="820666"/>
            <a:ext cx="1333616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/>
          <p:cNvCxnSpPr>
            <a:endCxn id="18" idx="2"/>
          </p:cNvCxnSpPr>
          <p:nvPr/>
        </p:nvCxnSpPr>
        <p:spPr>
          <a:xfrm flipV="1">
            <a:off x="3526971" y="820667"/>
            <a:ext cx="2460172" cy="1164888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/>
          <p:cNvCxnSpPr>
            <a:endCxn id="19" idx="2"/>
          </p:cNvCxnSpPr>
          <p:nvPr/>
        </p:nvCxnSpPr>
        <p:spPr>
          <a:xfrm flipV="1">
            <a:off x="3570515" y="1826050"/>
            <a:ext cx="2412275" cy="159504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/>
          <p:cNvCxnSpPr>
            <a:endCxn id="21" idx="2"/>
          </p:cNvCxnSpPr>
          <p:nvPr/>
        </p:nvCxnSpPr>
        <p:spPr>
          <a:xfrm>
            <a:off x="3526971" y="1985554"/>
            <a:ext cx="2455819" cy="921047"/>
          </a:xfrm>
          <a:prstGeom prst="line">
            <a:avLst/>
          </a:prstGeom>
          <a:ln>
            <a:solidFill>
              <a:srgbClr val="BECEF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אליפסה 17"/>
          <p:cNvSpPr/>
          <p:nvPr/>
        </p:nvSpPr>
        <p:spPr>
          <a:xfrm>
            <a:off x="5987143" y="501657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19" name="אליפסה 18"/>
          <p:cNvSpPr/>
          <p:nvPr/>
        </p:nvSpPr>
        <p:spPr>
          <a:xfrm>
            <a:off x="5982790" y="1507040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5982790" y="2587591"/>
            <a:ext cx="3091542" cy="638019"/>
          </a:xfrm>
          <a:prstGeom prst="ellipse">
            <a:avLst/>
          </a:prstGeom>
          <a:solidFill>
            <a:schemeClr val="bg1"/>
          </a:solidFill>
          <a:ln>
            <a:solidFill>
              <a:srgbClr val="BEC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417" y="636000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קבל שיחה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79324" y="1691706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דיבור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92687" y="2721935"/>
            <a:ext cx="1314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קבלת תרגום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36" y="636000"/>
            <a:ext cx="218713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/>
          <p:nvPr/>
        </p:nvPicPr>
        <p:blipFill>
          <a:blip r:embed="rId2"/>
          <a:stretch>
            <a:fillRect/>
          </a:stretch>
        </p:blipFill>
        <p:spPr>
          <a:xfrm>
            <a:off x="9097189" y="0"/>
            <a:ext cx="2729049" cy="362385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70" y="0"/>
            <a:ext cx="2272036" cy="330163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793" y="0"/>
            <a:ext cx="2372185" cy="362385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27" y="3483429"/>
            <a:ext cx="2391211" cy="430717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827" y="3483429"/>
            <a:ext cx="2329151" cy="343553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860" y="3510515"/>
            <a:ext cx="2586447" cy="33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99063" y="121920"/>
            <a:ext cx="2729049" cy="362385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061" y="3230880"/>
            <a:ext cx="2272036" cy="330163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0" y="3230880"/>
            <a:ext cx="2372185" cy="36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05" y="287383"/>
            <a:ext cx="2391211" cy="430717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60" y="375430"/>
            <a:ext cx="2586447" cy="338135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272" y="3239589"/>
            <a:ext cx="2329151" cy="3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97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136</Words>
  <Application>Microsoft Office PowerPoint</Application>
  <PresentationFormat>מסך רחב</PresentationFormat>
  <Paragraphs>40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Heebo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Meir</dc:creator>
  <cp:lastModifiedBy>Meir</cp:lastModifiedBy>
  <cp:revision>22</cp:revision>
  <dcterms:created xsi:type="dcterms:W3CDTF">2023-05-21T01:53:43Z</dcterms:created>
  <dcterms:modified xsi:type="dcterms:W3CDTF">2023-06-11T00:54:39Z</dcterms:modified>
</cp:coreProperties>
</file>