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426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95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4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57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3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97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1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495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3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47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1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0ED7-13E3-471F-A335-1E3A6C661BC7}" type="datetimeFigureOut">
              <a:rPr lang="he-IL" smtClean="0"/>
              <a:t>י"ח/ניסן/תשפ"ג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6B83-AA69-485E-9500-1AB384D444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8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6604" y="249383"/>
            <a:ext cx="51354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לקוח בחר תמונה מהמחשב לצורך הצפנת טקסט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698836" y="858383"/>
            <a:ext cx="13023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בחר תמונה</a:t>
            </a:r>
            <a:endParaRPr lang="he-IL" dirty="0"/>
          </a:p>
        </p:txBody>
      </p:sp>
      <p:pic>
        <p:nvPicPr>
          <p:cNvPr id="1026" name="Picture 2" descr="תוכנות הצפנה - כל המידע שאתם צריכים | יזמקו שירותי מחשו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2" y="146738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מחבר חץ ישר 6"/>
          <p:cNvCxnSpPr/>
          <p:nvPr/>
        </p:nvCxnSpPr>
        <p:spPr>
          <a:xfrm flipH="1">
            <a:off x="8342022" y="2367495"/>
            <a:ext cx="145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89453" y="1654680"/>
            <a:ext cx="20504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בחר את התמונה הזו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9947564" y="618715"/>
            <a:ext cx="1413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שלב ראשון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298546" y="4304024"/>
            <a:ext cx="1413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שלב שני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978400" y="4094661"/>
            <a:ext cx="3676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לקוח יקר בחר טקסט שתרצה להצפין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922095" y="4543864"/>
            <a:ext cx="236450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כפתור שילחץ עליו הלקוח תוצג לו תיבת טקסט שלתוכה יקליד את הטקסט שאותו ירצה להצפין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225964" y="5106380"/>
            <a:ext cx="3168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3206604" y="4460049"/>
            <a:ext cx="9360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תיבת טקסט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074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9018" y="415636"/>
            <a:ext cx="351905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דבר חשוב </a:t>
            </a:r>
            <a:r>
              <a:rPr lang="he-IL" dirty="0" err="1" smtClean="0"/>
              <a:t>חשוב</a:t>
            </a:r>
            <a:r>
              <a:rPr lang="he-IL" dirty="0" smtClean="0"/>
              <a:t> שסוחט כוחות נפשיות...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כל דבר שמתקבל באנגולר מתקבל כקובץ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he-IL" dirty="0" smtClean="0"/>
              <a:t>  כקובץ גייסון הוא נראה כמו מערך אובייקטים כזה בקיצור את צריכה לדעת שכשאת שולחת לשרת פיתון משו </a:t>
            </a:r>
            <a:r>
              <a:rPr lang="he-IL" dirty="0" err="1" smtClean="0"/>
              <a:t>מהאנגולר</a:t>
            </a:r>
            <a:r>
              <a:rPr lang="he-IL" dirty="0" smtClean="0"/>
              <a:t> תצטרכי לקרוא אותו כקובץ גייסון וכו </a:t>
            </a:r>
            <a:r>
              <a:rPr lang="he-IL" dirty="0" err="1" smtClean="0"/>
              <a:t>וכו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6" y="3731491"/>
            <a:ext cx="4546160" cy="8368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8545" y="3690875"/>
            <a:ext cx="447963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שתי השורות האלה הם </a:t>
            </a:r>
            <a:r>
              <a:rPr lang="he-IL" dirty="0" err="1" smtClean="0"/>
              <a:t>השורת</a:t>
            </a:r>
            <a:r>
              <a:rPr lang="he-IL" dirty="0" smtClean="0"/>
              <a:t> הראשונות בפונקציה של השרת שלי שאני שלחתי לו תמונה לצורך עיבוד התמונה נשלחה אליו כקובץ גייסון וכן פה אני ממירה אותו בחזרה לתמונה כדי שאוכל לעבוד עליו בפיתון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211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564" y="406399"/>
            <a:ext cx="19211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הסבר שלב ראשון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450109" y="1256146"/>
            <a:ext cx="886690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לאחר שבוחר הלקוח את התמונה </a:t>
            </a:r>
            <a:r>
              <a:rPr lang="he-IL" dirty="0" err="1" smtClean="0"/>
              <a:t>התמונה</a:t>
            </a:r>
            <a:r>
              <a:rPr lang="he-IL" dirty="0" smtClean="0"/>
              <a:t> חוזרת כתגובה </a:t>
            </a:r>
            <a:r>
              <a:rPr lang="he-IL" dirty="0" err="1" smtClean="0"/>
              <a:t>לאנגולר</a:t>
            </a:r>
            <a:r>
              <a:rPr lang="he-IL" dirty="0" smtClean="0"/>
              <a:t> (ראית איך עשינו את זה)</a:t>
            </a:r>
          </a:p>
          <a:p>
            <a:endParaRPr lang="he-IL" dirty="0"/>
          </a:p>
          <a:p>
            <a:r>
              <a:rPr lang="he-IL" dirty="0" smtClean="0"/>
              <a:t>אותו דבר אם הטקסט שהוא מקליד יחזור כתגובה </a:t>
            </a:r>
            <a:r>
              <a:rPr lang="he-IL" dirty="0" err="1" smtClean="0"/>
              <a:t>לאנגולר</a:t>
            </a:r>
            <a:r>
              <a:rPr lang="he-IL" dirty="0" smtClean="0"/>
              <a:t> .....תראי איך עושים את זה.</a:t>
            </a:r>
          </a:p>
          <a:p>
            <a:endParaRPr lang="he-IL" dirty="0"/>
          </a:p>
          <a:p>
            <a:r>
              <a:rPr lang="he-IL" dirty="0" smtClean="0"/>
              <a:t>עכשיו לפי מה שאני זוכרת צריך להתחיל לשלוח לפונקציות...</a:t>
            </a:r>
          </a:p>
          <a:p>
            <a:endParaRPr lang="he-IL" dirty="0"/>
          </a:p>
          <a:p>
            <a:r>
              <a:rPr lang="he-IL" dirty="0" smtClean="0"/>
              <a:t>תראי בפרויקט שלי זה נראה כך:</a:t>
            </a:r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03" y="3564470"/>
            <a:ext cx="4511431" cy="2827265"/>
          </a:xfrm>
          <a:prstGeom prst="rect">
            <a:avLst/>
          </a:prstGeom>
        </p:spPr>
      </p:pic>
      <p:cxnSp>
        <p:nvCxnSpPr>
          <p:cNvPr id="8" name="מחבר חץ ישר 7"/>
          <p:cNvCxnSpPr/>
          <p:nvPr/>
        </p:nvCxnSpPr>
        <p:spPr>
          <a:xfrm flipV="1">
            <a:off x="4424218" y="4553527"/>
            <a:ext cx="840509" cy="184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64219" y="3630197"/>
            <a:ext cx="265083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templets – </a:t>
            </a:r>
            <a:r>
              <a:rPr lang="he-IL" dirty="0" smtClean="0"/>
              <a:t>  אצלי זה התיקייה שמכילה את דפי פיתון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813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5" y="1058232"/>
            <a:ext cx="6462320" cy="3208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3200" y="1058232"/>
            <a:ext cx="37130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הנה כל הפונקציות שבתוך </a:t>
            </a:r>
            <a:r>
              <a:rPr lang="he-IL" dirty="0" err="1" smtClean="0"/>
              <a:t>התקיה</a:t>
            </a:r>
            <a:r>
              <a:rPr lang="he-IL" dirty="0" smtClean="0"/>
              <a:t> זה כל הפונקציות של הפרויקט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14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" y="94314"/>
            <a:ext cx="6010469" cy="524430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87" y="774568"/>
            <a:ext cx="1806097" cy="3581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8871" y="1597891"/>
            <a:ext cx="323272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מציעה לך לעשות דף של כל הספריות בפרויקט ולייבא אותו לכל דף של פונקציה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397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34" y="109097"/>
            <a:ext cx="8282557" cy="4268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2036" y="5070764"/>
            <a:ext cx="52924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תעתיקי את הפונקציה שלך רגיל מהפיתון תראי למעלה את הייבוא של הספריות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8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801" y="267855"/>
            <a:ext cx="4479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מזכירה לך תמיד אם את רוצה ליצור </a:t>
            </a:r>
            <a:r>
              <a:rPr lang="he-IL" dirty="0" err="1" smtClean="0"/>
              <a:t>קומפוננטה</a:t>
            </a:r>
            <a:r>
              <a:rPr lang="he-IL" dirty="0" smtClean="0"/>
              <a:t> חדשה     :   </a:t>
            </a:r>
            <a:r>
              <a:rPr lang="en-US" dirty="0" smtClean="0"/>
              <a:t>ng g  c   name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16" y="1797383"/>
            <a:ext cx="4541914" cy="29491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1309" y="2043544"/>
            <a:ext cx="43872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תזכרי להפעיל את </a:t>
            </a:r>
            <a:r>
              <a:rPr lang="he-IL" dirty="0" err="1" smtClean="0"/>
              <a:t>הקומפוננטה</a:t>
            </a:r>
            <a:r>
              <a:rPr lang="he-IL" dirty="0" smtClean="0"/>
              <a:t> בדף הראשי אם את רוצה שהיא תפעל לך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5" y="1265486"/>
            <a:ext cx="3241585" cy="7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032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235</Words>
  <Application>Microsoft Office PowerPoint</Application>
  <PresentationFormat>מסך רחב</PresentationFormat>
  <Paragraphs>28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Meir</dc:creator>
  <cp:lastModifiedBy>Meir</cp:lastModifiedBy>
  <cp:revision>3</cp:revision>
  <dcterms:created xsi:type="dcterms:W3CDTF">2023-04-09T18:13:16Z</dcterms:created>
  <dcterms:modified xsi:type="dcterms:W3CDTF">2023-04-09T18:33:54Z</dcterms:modified>
</cp:coreProperties>
</file>