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58"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0F83E-3000-4D3D-A8A0-B73297A407C1}" v="1593" dt="2022-11-09T14:04:38.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el Hari" userId="480f81cb39c18fd4" providerId="Windows Live" clId="Web-{5E10F83E-3000-4D3D-A8A0-B73297A407C1}"/>
    <pc:docChg chg="addSld modSld sldOrd addMainMaster delMainMaster">
      <pc:chgData name="Yael Hari" userId="480f81cb39c18fd4" providerId="Windows Live" clId="Web-{5E10F83E-3000-4D3D-A8A0-B73297A407C1}" dt="2022-11-09T14:04:47.423" v="1607"/>
      <pc:docMkLst>
        <pc:docMk/>
      </pc:docMkLst>
      <pc:sldChg chg="addSp delSp modSp mod setBg modClrScheme setClrOvrMap chgLayout">
        <pc:chgData name="Yael Hari" userId="480f81cb39c18fd4" providerId="Windows Live" clId="Web-{5E10F83E-3000-4D3D-A8A0-B73297A407C1}" dt="2022-11-09T14:04:47.423" v="1607"/>
        <pc:sldMkLst>
          <pc:docMk/>
          <pc:sldMk cId="109857222" sldId="256"/>
        </pc:sldMkLst>
        <pc:spChg chg="mod">
          <ac:chgData name="Yael Hari" userId="480f81cb39c18fd4" providerId="Windows Live" clId="Web-{5E10F83E-3000-4D3D-A8A0-B73297A407C1}" dt="2022-11-09T14:04:47.423" v="1607"/>
          <ac:spMkLst>
            <pc:docMk/>
            <pc:sldMk cId="109857222" sldId="256"/>
            <ac:spMk id="2" creationId="{00000000-0000-0000-0000-000000000000}"/>
          </ac:spMkLst>
        </pc:spChg>
        <pc:spChg chg="mod">
          <ac:chgData name="Yael Hari" userId="480f81cb39c18fd4" providerId="Windows Live" clId="Web-{5E10F83E-3000-4D3D-A8A0-B73297A407C1}" dt="2022-11-09T14:04:47.423" v="1607"/>
          <ac:spMkLst>
            <pc:docMk/>
            <pc:sldMk cId="109857222" sldId="256"/>
            <ac:spMk id="3" creationId="{00000000-0000-0000-0000-000000000000}"/>
          </ac:spMkLst>
        </pc:spChg>
        <pc:spChg chg="add del mod">
          <ac:chgData name="Yael Hari" userId="480f81cb39c18fd4" providerId="Windows Live" clId="Web-{5E10F83E-3000-4D3D-A8A0-B73297A407C1}" dt="2022-11-09T14:04:47.423" v="1607"/>
          <ac:spMkLst>
            <pc:docMk/>
            <pc:sldMk cId="109857222" sldId="256"/>
            <ac:spMk id="9" creationId="{9B7AD9F6-8CE7-4299-8FC6-328F4DCD3FF9}"/>
          </ac:spMkLst>
        </pc:spChg>
        <pc:spChg chg="add del mod">
          <ac:chgData name="Yael Hari" userId="480f81cb39c18fd4" providerId="Windows Live" clId="Web-{5E10F83E-3000-4D3D-A8A0-B73297A407C1}" dt="2022-11-09T14:04:47.423" v="1607"/>
          <ac:spMkLst>
            <pc:docMk/>
            <pc:sldMk cId="109857222" sldId="256"/>
            <ac:spMk id="11" creationId="{F49775AF-8896-43EE-92C6-83497D6DC56F}"/>
          </ac:spMkLst>
        </pc:spChg>
        <pc:spChg chg="add">
          <ac:chgData name="Yael Hari" userId="480f81cb39c18fd4" providerId="Windows Live" clId="Web-{5E10F83E-3000-4D3D-A8A0-B73297A407C1}" dt="2022-11-09T14:04:47.423" v="1607"/>
          <ac:spMkLst>
            <pc:docMk/>
            <pc:sldMk cId="109857222" sldId="256"/>
            <ac:spMk id="16" creationId="{AD35AE2F-5E3A-49D9-8DE1-8A333BA4088E}"/>
          </ac:spMkLst>
        </pc:spChg>
        <pc:spChg chg="add">
          <ac:chgData name="Yael Hari" userId="480f81cb39c18fd4" providerId="Windows Live" clId="Web-{5E10F83E-3000-4D3D-A8A0-B73297A407C1}" dt="2022-11-09T14:04:47.423" v="1607"/>
          <ac:spMkLst>
            <pc:docMk/>
            <pc:sldMk cId="109857222" sldId="256"/>
            <ac:spMk id="18" creationId="{04D8AD8F-EF7F-481F-B99A-B8513897050A}"/>
          </ac:spMkLst>
        </pc:spChg>
        <pc:spChg chg="add">
          <ac:chgData name="Yael Hari" userId="480f81cb39c18fd4" providerId="Windows Live" clId="Web-{5E10F83E-3000-4D3D-A8A0-B73297A407C1}" dt="2022-11-09T14:04:47.423" v="1607"/>
          <ac:spMkLst>
            <pc:docMk/>
            <pc:sldMk cId="109857222" sldId="256"/>
            <ac:spMk id="20" creationId="{79EB4626-023C-436D-9F57-9EB46080909D}"/>
          </ac:spMkLst>
        </pc:spChg>
        <pc:picChg chg="add mod ord">
          <ac:chgData name="Yael Hari" userId="480f81cb39c18fd4" providerId="Windows Live" clId="Web-{5E10F83E-3000-4D3D-A8A0-B73297A407C1}" dt="2022-11-09T14:04:47.423" v="1607"/>
          <ac:picMkLst>
            <pc:docMk/>
            <pc:sldMk cId="109857222" sldId="256"/>
            <ac:picMk id="4" creationId="{D0B4ED4A-D7B1-A47A-C555-236C250EA7A0}"/>
          </ac:picMkLst>
        </pc:picChg>
      </pc:sldChg>
      <pc:sldChg chg="modSp new">
        <pc:chgData name="Yael Hari" userId="480f81cb39c18fd4" providerId="Windows Live" clId="Web-{5E10F83E-3000-4D3D-A8A0-B73297A407C1}" dt="2022-11-09T13:33:14.586" v="545" actId="20577"/>
        <pc:sldMkLst>
          <pc:docMk/>
          <pc:sldMk cId="206938589" sldId="257"/>
        </pc:sldMkLst>
        <pc:spChg chg="mod">
          <ac:chgData name="Yael Hari" userId="480f81cb39c18fd4" providerId="Windows Live" clId="Web-{5E10F83E-3000-4D3D-A8A0-B73297A407C1}" dt="2022-11-09T13:25:47.433" v="303" actId="20577"/>
          <ac:spMkLst>
            <pc:docMk/>
            <pc:sldMk cId="206938589" sldId="257"/>
            <ac:spMk id="2" creationId="{165A56C3-E019-2124-F58E-40A2A9DEE823}"/>
          </ac:spMkLst>
        </pc:spChg>
        <pc:spChg chg="mod">
          <ac:chgData name="Yael Hari" userId="480f81cb39c18fd4" providerId="Windows Live" clId="Web-{5E10F83E-3000-4D3D-A8A0-B73297A407C1}" dt="2022-11-09T13:33:14.586" v="545" actId="20577"/>
          <ac:spMkLst>
            <pc:docMk/>
            <pc:sldMk cId="206938589" sldId="257"/>
            <ac:spMk id="3" creationId="{740CA1EE-B4A5-4EF9-B216-43FEBFDB5A21}"/>
          </ac:spMkLst>
        </pc:spChg>
      </pc:sldChg>
      <pc:sldChg chg="modSp new">
        <pc:chgData name="Yael Hari" userId="480f81cb39c18fd4" providerId="Windows Live" clId="Web-{5E10F83E-3000-4D3D-A8A0-B73297A407C1}" dt="2022-11-09T13:51:49.354" v="1245" actId="20577"/>
        <pc:sldMkLst>
          <pc:docMk/>
          <pc:sldMk cId="2309930696" sldId="258"/>
        </pc:sldMkLst>
        <pc:spChg chg="mod">
          <ac:chgData name="Yael Hari" userId="480f81cb39c18fd4" providerId="Windows Live" clId="Web-{5E10F83E-3000-4D3D-A8A0-B73297A407C1}" dt="2022-11-09T13:35:21.840" v="669" actId="20577"/>
          <ac:spMkLst>
            <pc:docMk/>
            <pc:sldMk cId="2309930696" sldId="258"/>
            <ac:spMk id="2" creationId="{2910E216-802D-3BF8-520B-5EE8AD390054}"/>
          </ac:spMkLst>
        </pc:spChg>
        <pc:spChg chg="mod">
          <ac:chgData name="Yael Hari" userId="480f81cb39c18fd4" providerId="Windows Live" clId="Web-{5E10F83E-3000-4D3D-A8A0-B73297A407C1}" dt="2022-11-09T13:51:49.354" v="1245" actId="20577"/>
          <ac:spMkLst>
            <pc:docMk/>
            <pc:sldMk cId="2309930696" sldId="258"/>
            <ac:spMk id="3" creationId="{9932C290-85B7-1CA9-EE2A-66260EFCE6CC}"/>
          </ac:spMkLst>
        </pc:spChg>
      </pc:sldChg>
      <pc:sldChg chg="addSp delSp modSp new mod ord setBg modClrScheme delDesignElem chgLayout">
        <pc:chgData name="Yael Hari" userId="480f81cb39c18fd4" providerId="Windows Live" clId="Web-{5E10F83E-3000-4D3D-A8A0-B73297A407C1}" dt="2022-11-09T14:04:27.298" v="1604" actId="14100"/>
        <pc:sldMkLst>
          <pc:docMk/>
          <pc:sldMk cId="3424262079" sldId="259"/>
        </pc:sldMkLst>
        <pc:spChg chg="del mod">
          <ac:chgData name="Yael Hari" userId="480f81cb39c18fd4" providerId="Windows Live" clId="Web-{5E10F83E-3000-4D3D-A8A0-B73297A407C1}" dt="2022-11-09T13:57:53.661" v="1463"/>
          <ac:spMkLst>
            <pc:docMk/>
            <pc:sldMk cId="3424262079" sldId="259"/>
            <ac:spMk id="2" creationId="{6DF8B90E-2811-9F7B-84E5-354580AC449F}"/>
          </ac:spMkLst>
        </pc:spChg>
        <pc:spChg chg="del mod">
          <ac:chgData name="Yael Hari" userId="480f81cb39c18fd4" providerId="Windows Live" clId="Web-{5E10F83E-3000-4D3D-A8A0-B73297A407C1}" dt="2022-11-09T13:51:59.510" v="1248"/>
          <ac:spMkLst>
            <pc:docMk/>
            <pc:sldMk cId="3424262079" sldId="259"/>
            <ac:spMk id="3" creationId="{EB24038F-3C15-488C-656A-4A8DE3AD6C25}"/>
          </ac:spMkLst>
        </pc:spChg>
        <pc:spChg chg="add del mod">
          <ac:chgData name="Yael Hari" userId="480f81cb39c18fd4" providerId="Windows Live" clId="Web-{5E10F83E-3000-4D3D-A8A0-B73297A407C1}" dt="2022-11-09T13:57:58.990" v="1464"/>
          <ac:spMkLst>
            <pc:docMk/>
            <pc:sldMk cId="3424262079" sldId="259"/>
            <ac:spMk id="6" creationId="{14130833-89B4-BF11-D9AC-D399D281CE53}"/>
          </ac:spMkLst>
        </pc:spChg>
        <pc:spChg chg="add mod ord">
          <ac:chgData name="Yael Hari" userId="480f81cb39c18fd4" providerId="Windows Live" clId="Web-{5E10F83E-3000-4D3D-A8A0-B73297A407C1}" dt="2022-11-09T14:04:07.579" v="1600"/>
          <ac:spMkLst>
            <pc:docMk/>
            <pc:sldMk cId="3424262079" sldId="259"/>
            <ac:spMk id="7" creationId="{9776B35E-F4B6-0483-6907-017B49C19320}"/>
          </ac:spMkLst>
        </pc:spChg>
        <pc:spChg chg="add mod ord">
          <ac:chgData name="Yael Hari" userId="480f81cb39c18fd4" providerId="Windows Live" clId="Web-{5E10F83E-3000-4D3D-A8A0-B73297A407C1}" dt="2022-11-09T14:04:27.298" v="1604" actId="14100"/>
          <ac:spMkLst>
            <pc:docMk/>
            <pc:sldMk cId="3424262079" sldId="259"/>
            <ac:spMk id="8" creationId="{F7FCBD97-7AE3-C036-D94F-D5431D35197A}"/>
          </ac:spMkLst>
        </pc:spChg>
        <pc:spChg chg="add del mod ord">
          <ac:chgData name="Yael Hari" userId="480f81cb39c18fd4" providerId="Windows Live" clId="Web-{5E10F83E-3000-4D3D-A8A0-B73297A407C1}" dt="2022-11-09T13:59:36.524" v="1469"/>
          <ac:spMkLst>
            <pc:docMk/>
            <pc:sldMk cId="3424262079" sldId="259"/>
            <ac:spMk id="9" creationId="{D67C348D-4602-2977-58CD-10203C0D7103}"/>
          </ac:spMkLst>
        </pc:spChg>
        <pc:spChg chg="add del">
          <ac:chgData name="Yael Hari" userId="480f81cb39c18fd4" providerId="Windows Live" clId="Web-{5E10F83E-3000-4D3D-A8A0-B73297A407C1}" dt="2022-11-09T14:00:28.556" v="1475"/>
          <ac:spMkLst>
            <pc:docMk/>
            <pc:sldMk cId="3424262079" sldId="259"/>
            <ac:spMk id="10" creationId="{EBDD1931-9E86-4402-9A68-33A2D9EFB198}"/>
          </ac:spMkLst>
        </pc:spChg>
        <pc:spChg chg="add del">
          <ac:chgData name="Yael Hari" userId="480f81cb39c18fd4" providerId="Windows Live" clId="Web-{5E10F83E-3000-4D3D-A8A0-B73297A407C1}" dt="2022-11-09T13:58:13.037" v="1465"/>
          <ac:spMkLst>
            <pc:docMk/>
            <pc:sldMk cId="3424262079" sldId="259"/>
            <ac:spMk id="11" creationId="{2B97F24A-32CE-4C1C-A50D-3016B394DCFB}"/>
          </ac:spMkLst>
        </pc:spChg>
        <pc:spChg chg="add del">
          <ac:chgData name="Yael Hari" userId="480f81cb39c18fd4" providerId="Windows Live" clId="Web-{5E10F83E-3000-4D3D-A8A0-B73297A407C1}" dt="2022-11-09T14:00:28.556" v="1475"/>
          <ac:spMkLst>
            <pc:docMk/>
            <pc:sldMk cId="3424262079" sldId="259"/>
            <ac:spMk id="12" creationId="{743AA782-23D1-4521-8CAD-47662984AA08}"/>
          </ac:spMkLst>
        </pc:spChg>
        <pc:spChg chg="add del">
          <ac:chgData name="Yael Hari" userId="480f81cb39c18fd4" providerId="Windows Live" clId="Web-{5E10F83E-3000-4D3D-A8A0-B73297A407C1}" dt="2022-11-09T13:58:13.037" v="1465"/>
          <ac:spMkLst>
            <pc:docMk/>
            <pc:sldMk cId="3424262079" sldId="259"/>
            <ac:spMk id="13" creationId="{3CE8AF5E-D374-4CF1-90CC-35CF73B81C3E}"/>
          </ac:spMkLst>
        </pc:spChg>
        <pc:spChg chg="add del">
          <ac:chgData name="Yael Hari" userId="480f81cb39c18fd4" providerId="Windows Live" clId="Web-{5E10F83E-3000-4D3D-A8A0-B73297A407C1}" dt="2022-11-09T14:00:28.556" v="1475"/>
          <ac:spMkLst>
            <pc:docMk/>
            <pc:sldMk cId="3424262079" sldId="259"/>
            <ac:spMk id="17" creationId="{3CE8AF5E-D374-4CF1-90CC-35CF73B81C3E}"/>
          </ac:spMkLst>
        </pc:spChg>
        <pc:spChg chg="add del">
          <ac:chgData name="Yael Hari" userId="480f81cb39c18fd4" providerId="Windows Live" clId="Web-{5E10F83E-3000-4D3D-A8A0-B73297A407C1}" dt="2022-11-09T13:59:21.789" v="1466"/>
          <ac:spMkLst>
            <pc:docMk/>
            <pc:sldMk cId="3424262079" sldId="259"/>
            <ac:spMk id="20" creationId="{AE6A207B-97BE-4DE3-B7BA-6EB713664F78}"/>
          </ac:spMkLst>
        </pc:spChg>
        <pc:spChg chg="add del">
          <ac:chgData name="Yael Hari" userId="480f81cb39c18fd4" providerId="Windows Live" clId="Web-{5E10F83E-3000-4D3D-A8A0-B73297A407C1}" dt="2022-11-09T14:03:41.797" v="1583"/>
          <ac:spMkLst>
            <pc:docMk/>
            <pc:sldMk cId="3424262079" sldId="259"/>
            <ac:spMk id="21" creationId="{EBDD1931-9E86-4402-9A68-33A2D9EFB198}"/>
          </ac:spMkLst>
        </pc:spChg>
        <pc:spChg chg="add del">
          <ac:chgData name="Yael Hari" userId="480f81cb39c18fd4" providerId="Windows Live" clId="Web-{5E10F83E-3000-4D3D-A8A0-B73297A407C1}" dt="2022-11-09T13:59:21.789" v="1466"/>
          <ac:spMkLst>
            <pc:docMk/>
            <pc:sldMk cId="3424262079" sldId="259"/>
            <ac:spMk id="22" creationId="{3CE8AF5E-D374-4CF1-90CC-35CF73B81C3E}"/>
          </ac:spMkLst>
        </pc:spChg>
        <pc:spChg chg="add del">
          <ac:chgData name="Yael Hari" userId="480f81cb39c18fd4" providerId="Windows Live" clId="Web-{5E10F83E-3000-4D3D-A8A0-B73297A407C1}" dt="2022-11-09T14:03:41.797" v="1583"/>
          <ac:spMkLst>
            <pc:docMk/>
            <pc:sldMk cId="3424262079" sldId="259"/>
            <ac:spMk id="26" creationId="{7B831B6F-405A-4B47-B9BB-5CA88F285844}"/>
          </ac:spMkLst>
        </pc:spChg>
        <pc:spChg chg="add del">
          <ac:chgData name="Yael Hari" userId="480f81cb39c18fd4" providerId="Windows Live" clId="Web-{5E10F83E-3000-4D3D-A8A0-B73297A407C1}" dt="2022-11-09T14:03:41.797" v="1583"/>
          <ac:spMkLst>
            <pc:docMk/>
            <pc:sldMk cId="3424262079" sldId="259"/>
            <ac:spMk id="28" creationId="{3CE8AF5E-D374-4CF1-90CC-35CF73B81C3E}"/>
          </ac:spMkLst>
        </pc:spChg>
        <pc:spChg chg="add del">
          <ac:chgData name="Yael Hari" userId="480f81cb39c18fd4" providerId="Windows Live" clId="Web-{5E10F83E-3000-4D3D-A8A0-B73297A407C1}" dt="2022-11-09T14:03:41.781" v="1582"/>
          <ac:spMkLst>
            <pc:docMk/>
            <pc:sldMk cId="3424262079" sldId="259"/>
            <ac:spMk id="35" creationId="{EBDD1931-9E86-4402-9A68-33A2D9EFB198}"/>
          </ac:spMkLst>
        </pc:spChg>
        <pc:spChg chg="add del">
          <ac:chgData name="Yael Hari" userId="480f81cb39c18fd4" providerId="Windows Live" clId="Web-{5E10F83E-3000-4D3D-A8A0-B73297A407C1}" dt="2022-11-09T14:03:41.781" v="1582"/>
          <ac:spMkLst>
            <pc:docMk/>
            <pc:sldMk cId="3424262079" sldId="259"/>
            <ac:spMk id="37" creationId="{7B831B6F-405A-4B47-B9BB-5CA88F285844}"/>
          </ac:spMkLst>
        </pc:spChg>
        <pc:spChg chg="add del">
          <ac:chgData name="Yael Hari" userId="480f81cb39c18fd4" providerId="Windows Live" clId="Web-{5E10F83E-3000-4D3D-A8A0-B73297A407C1}" dt="2022-11-09T14:03:41.781" v="1582"/>
          <ac:spMkLst>
            <pc:docMk/>
            <pc:sldMk cId="3424262079" sldId="259"/>
            <ac:spMk id="39" creationId="{3CE8AF5E-D374-4CF1-90CC-35CF73B81C3E}"/>
          </ac:spMkLst>
        </pc:spChg>
        <pc:spChg chg="add del">
          <ac:chgData name="Yael Hari" userId="480f81cb39c18fd4" providerId="Windows Live" clId="Web-{5E10F83E-3000-4D3D-A8A0-B73297A407C1}" dt="2022-11-09T14:04:07.579" v="1600"/>
          <ac:spMkLst>
            <pc:docMk/>
            <pc:sldMk cId="3424262079" sldId="259"/>
            <ac:spMk id="43" creationId="{EBDD1931-9E86-4402-9A68-33A2D9EFB198}"/>
          </ac:spMkLst>
        </pc:spChg>
        <pc:spChg chg="add del">
          <ac:chgData name="Yael Hari" userId="480f81cb39c18fd4" providerId="Windows Live" clId="Web-{5E10F83E-3000-4D3D-A8A0-B73297A407C1}" dt="2022-11-09T14:04:07.579" v="1600"/>
          <ac:spMkLst>
            <pc:docMk/>
            <pc:sldMk cId="3424262079" sldId="259"/>
            <ac:spMk id="44" creationId="{2B97F24A-32CE-4C1C-A50D-3016B394DCFB}"/>
          </ac:spMkLst>
        </pc:spChg>
        <pc:spChg chg="add del">
          <ac:chgData name="Yael Hari" userId="480f81cb39c18fd4" providerId="Windows Live" clId="Web-{5E10F83E-3000-4D3D-A8A0-B73297A407C1}" dt="2022-11-09T14:04:07.579" v="1600"/>
          <ac:spMkLst>
            <pc:docMk/>
            <pc:sldMk cId="3424262079" sldId="259"/>
            <ac:spMk id="45" creationId="{3CE8AF5E-D374-4CF1-90CC-35CF73B81C3E}"/>
          </ac:spMkLst>
        </pc:spChg>
        <pc:spChg chg="add">
          <ac:chgData name="Yael Hari" userId="480f81cb39c18fd4" providerId="Windows Live" clId="Web-{5E10F83E-3000-4D3D-A8A0-B73297A407C1}" dt="2022-11-09T14:04:07.579" v="1600"/>
          <ac:spMkLst>
            <pc:docMk/>
            <pc:sldMk cId="3424262079" sldId="259"/>
            <ac:spMk id="51" creationId="{EBDD1931-9E86-4402-9A68-33A2D9EFB198}"/>
          </ac:spMkLst>
        </pc:spChg>
        <pc:spChg chg="add">
          <ac:chgData name="Yael Hari" userId="480f81cb39c18fd4" providerId="Windows Live" clId="Web-{5E10F83E-3000-4D3D-A8A0-B73297A407C1}" dt="2022-11-09T14:04:07.579" v="1600"/>
          <ac:spMkLst>
            <pc:docMk/>
            <pc:sldMk cId="3424262079" sldId="259"/>
            <ac:spMk id="53" creationId="{AE6A207B-97BE-4DE3-B7BA-6EB713664F78}"/>
          </ac:spMkLst>
        </pc:spChg>
        <pc:spChg chg="add">
          <ac:chgData name="Yael Hari" userId="480f81cb39c18fd4" providerId="Windows Live" clId="Web-{5E10F83E-3000-4D3D-A8A0-B73297A407C1}" dt="2022-11-09T14:04:07.579" v="1600"/>
          <ac:spMkLst>
            <pc:docMk/>
            <pc:sldMk cId="3424262079" sldId="259"/>
            <ac:spMk id="55" creationId="{3CE8AF5E-D374-4CF1-90CC-35CF73B81C3E}"/>
          </ac:spMkLst>
        </pc:spChg>
        <pc:picChg chg="add mod ord modCrop">
          <ac:chgData name="Yael Hari" userId="480f81cb39c18fd4" providerId="Windows Live" clId="Web-{5E10F83E-3000-4D3D-A8A0-B73297A407C1}" dt="2022-11-09T14:04:07.579" v="1600"/>
          <ac:picMkLst>
            <pc:docMk/>
            <pc:sldMk cId="3424262079" sldId="259"/>
            <ac:picMk id="4" creationId="{E9BA4D5B-DAA2-A624-53FC-45BC9B3EAC64}"/>
          </ac:picMkLst>
        </pc:picChg>
        <pc:inkChg chg="add del">
          <ac:chgData name="Yael Hari" userId="480f81cb39c18fd4" providerId="Windows Live" clId="Web-{5E10F83E-3000-4D3D-A8A0-B73297A407C1}" dt="2022-11-09T13:58:13.037" v="1465"/>
          <ac:inkMkLst>
            <pc:docMk/>
            <pc:sldMk cId="3424262079" sldId="259"/>
            <ac:inkMk id="15" creationId="{070477C5-0410-4E4F-97A1-F84C2465C187}"/>
          </ac:inkMkLst>
        </pc:inkChg>
        <pc:inkChg chg="add del">
          <ac:chgData name="Yael Hari" userId="480f81cb39c18fd4" providerId="Windows Live" clId="Web-{5E10F83E-3000-4D3D-A8A0-B73297A407C1}" dt="2022-11-09T14:00:28.556" v="1475"/>
          <ac:inkMkLst>
            <pc:docMk/>
            <pc:sldMk cId="3424262079" sldId="259"/>
            <ac:inkMk id="19" creationId="{070477C5-0410-4E4F-97A1-F84C2465C187}"/>
          </ac:inkMkLst>
        </pc:inkChg>
        <pc:inkChg chg="add del">
          <ac:chgData name="Yael Hari" userId="480f81cb39c18fd4" providerId="Windows Live" clId="Web-{5E10F83E-3000-4D3D-A8A0-B73297A407C1}" dt="2022-11-09T13:59:21.789" v="1466"/>
          <ac:inkMkLst>
            <pc:docMk/>
            <pc:sldMk cId="3424262079" sldId="259"/>
            <ac:inkMk id="24" creationId="{070477C5-0410-4E4F-97A1-F84C2465C187}"/>
          </ac:inkMkLst>
        </pc:inkChg>
        <pc:inkChg chg="add del">
          <ac:chgData name="Yael Hari" userId="480f81cb39c18fd4" providerId="Windows Live" clId="Web-{5E10F83E-3000-4D3D-A8A0-B73297A407C1}" dt="2022-11-09T14:03:41.797" v="1583"/>
          <ac:inkMkLst>
            <pc:docMk/>
            <pc:sldMk cId="3424262079" sldId="259"/>
            <ac:inkMk id="30" creationId="{070477C5-0410-4E4F-97A1-F84C2465C187}"/>
          </ac:inkMkLst>
        </pc:inkChg>
        <pc:inkChg chg="add del">
          <ac:chgData name="Yael Hari" userId="480f81cb39c18fd4" providerId="Windows Live" clId="Web-{5E10F83E-3000-4D3D-A8A0-B73297A407C1}" dt="2022-11-09T14:03:41.781" v="1582"/>
          <ac:inkMkLst>
            <pc:docMk/>
            <pc:sldMk cId="3424262079" sldId="259"/>
            <ac:inkMk id="41" creationId="{070477C5-0410-4E4F-97A1-F84C2465C187}"/>
          </ac:inkMkLst>
        </pc:inkChg>
        <pc:inkChg chg="add del">
          <ac:chgData name="Yael Hari" userId="480f81cb39c18fd4" providerId="Windows Live" clId="Web-{5E10F83E-3000-4D3D-A8A0-B73297A407C1}" dt="2022-11-09T14:04:07.579" v="1600"/>
          <ac:inkMkLst>
            <pc:docMk/>
            <pc:sldMk cId="3424262079" sldId="259"/>
            <ac:inkMk id="46" creationId="{070477C5-0410-4E4F-97A1-F84C2465C187}"/>
          </ac:inkMkLst>
        </pc:inkChg>
        <pc:inkChg chg="add">
          <ac:chgData name="Yael Hari" userId="480f81cb39c18fd4" providerId="Windows Live" clId="Web-{5E10F83E-3000-4D3D-A8A0-B73297A407C1}" dt="2022-11-09T14:04:07.579" v="1600"/>
          <ac:inkMkLst>
            <pc:docMk/>
            <pc:sldMk cId="3424262079" sldId="259"/>
            <ac:inkMk id="57" creationId="{070477C5-0410-4E4F-97A1-F84C2465C187}"/>
          </ac:inkMkLst>
        </pc:inkChg>
      </pc:sldChg>
      <pc:sldMasterChg chg="del delSldLayout">
        <pc:chgData name="Yael Hari" userId="480f81cb39c18fd4" providerId="Windows Live" clId="Web-{5E10F83E-3000-4D3D-A8A0-B73297A407C1}" dt="2022-11-09T13:17:13.121" v="0"/>
        <pc:sldMasterMkLst>
          <pc:docMk/>
          <pc:sldMasterMk cId="2460954070" sldId="2147483660"/>
        </pc:sldMasterMkLst>
        <pc:sldLayoutChg chg="del">
          <pc:chgData name="Yael Hari" userId="480f81cb39c18fd4" providerId="Windows Live" clId="Web-{5E10F83E-3000-4D3D-A8A0-B73297A407C1}" dt="2022-11-09T13:17:13.121" v="0"/>
          <pc:sldLayoutMkLst>
            <pc:docMk/>
            <pc:sldMasterMk cId="2460954070" sldId="2147483660"/>
            <pc:sldLayoutMk cId="2385387890" sldId="2147483661"/>
          </pc:sldLayoutMkLst>
        </pc:sldLayoutChg>
        <pc:sldLayoutChg chg="del">
          <pc:chgData name="Yael Hari" userId="480f81cb39c18fd4" providerId="Windows Live" clId="Web-{5E10F83E-3000-4D3D-A8A0-B73297A407C1}" dt="2022-11-09T13:17:13.121" v="0"/>
          <pc:sldLayoutMkLst>
            <pc:docMk/>
            <pc:sldMasterMk cId="2460954070" sldId="2147483660"/>
            <pc:sldLayoutMk cId="949138452" sldId="2147483662"/>
          </pc:sldLayoutMkLst>
        </pc:sldLayoutChg>
        <pc:sldLayoutChg chg="del">
          <pc:chgData name="Yael Hari" userId="480f81cb39c18fd4" providerId="Windows Live" clId="Web-{5E10F83E-3000-4D3D-A8A0-B73297A407C1}" dt="2022-11-09T13:17:13.121" v="0"/>
          <pc:sldLayoutMkLst>
            <pc:docMk/>
            <pc:sldMasterMk cId="2460954070" sldId="2147483660"/>
            <pc:sldLayoutMk cId="2591524520" sldId="2147483663"/>
          </pc:sldLayoutMkLst>
        </pc:sldLayoutChg>
        <pc:sldLayoutChg chg="del">
          <pc:chgData name="Yael Hari" userId="480f81cb39c18fd4" providerId="Windows Live" clId="Web-{5E10F83E-3000-4D3D-A8A0-B73297A407C1}" dt="2022-11-09T13:17:13.121" v="0"/>
          <pc:sldLayoutMkLst>
            <pc:docMk/>
            <pc:sldMasterMk cId="2460954070" sldId="2147483660"/>
            <pc:sldLayoutMk cId="1203092039" sldId="2147483664"/>
          </pc:sldLayoutMkLst>
        </pc:sldLayoutChg>
        <pc:sldLayoutChg chg="del">
          <pc:chgData name="Yael Hari" userId="480f81cb39c18fd4" providerId="Windows Live" clId="Web-{5E10F83E-3000-4D3D-A8A0-B73297A407C1}" dt="2022-11-09T13:17:13.121" v="0"/>
          <pc:sldLayoutMkLst>
            <pc:docMk/>
            <pc:sldMasterMk cId="2460954070" sldId="2147483660"/>
            <pc:sldLayoutMk cId="3733172339" sldId="2147483665"/>
          </pc:sldLayoutMkLst>
        </pc:sldLayoutChg>
        <pc:sldLayoutChg chg="del">
          <pc:chgData name="Yael Hari" userId="480f81cb39c18fd4" providerId="Windows Live" clId="Web-{5E10F83E-3000-4D3D-A8A0-B73297A407C1}" dt="2022-11-09T13:17:13.121" v="0"/>
          <pc:sldLayoutMkLst>
            <pc:docMk/>
            <pc:sldMasterMk cId="2460954070" sldId="2147483660"/>
            <pc:sldLayoutMk cId="3210312558" sldId="2147483666"/>
          </pc:sldLayoutMkLst>
        </pc:sldLayoutChg>
        <pc:sldLayoutChg chg="del">
          <pc:chgData name="Yael Hari" userId="480f81cb39c18fd4" providerId="Windows Live" clId="Web-{5E10F83E-3000-4D3D-A8A0-B73297A407C1}" dt="2022-11-09T13:17:13.121" v="0"/>
          <pc:sldLayoutMkLst>
            <pc:docMk/>
            <pc:sldMasterMk cId="2460954070" sldId="2147483660"/>
            <pc:sldLayoutMk cId="3146388984" sldId="2147483667"/>
          </pc:sldLayoutMkLst>
        </pc:sldLayoutChg>
        <pc:sldLayoutChg chg="del">
          <pc:chgData name="Yael Hari" userId="480f81cb39c18fd4" providerId="Windows Live" clId="Web-{5E10F83E-3000-4D3D-A8A0-B73297A407C1}" dt="2022-11-09T13:17:13.121" v="0"/>
          <pc:sldLayoutMkLst>
            <pc:docMk/>
            <pc:sldMasterMk cId="2460954070" sldId="2147483660"/>
            <pc:sldLayoutMk cId="3171841454" sldId="2147483668"/>
          </pc:sldLayoutMkLst>
        </pc:sldLayoutChg>
        <pc:sldLayoutChg chg="del">
          <pc:chgData name="Yael Hari" userId="480f81cb39c18fd4" providerId="Windows Live" clId="Web-{5E10F83E-3000-4D3D-A8A0-B73297A407C1}" dt="2022-11-09T13:17:13.121" v="0"/>
          <pc:sldLayoutMkLst>
            <pc:docMk/>
            <pc:sldMasterMk cId="2460954070" sldId="2147483660"/>
            <pc:sldLayoutMk cId="1718958274" sldId="2147483669"/>
          </pc:sldLayoutMkLst>
        </pc:sldLayoutChg>
        <pc:sldLayoutChg chg="del">
          <pc:chgData name="Yael Hari" userId="480f81cb39c18fd4" providerId="Windows Live" clId="Web-{5E10F83E-3000-4D3D-A8A0-B73297A407C1}" dt="2022-11-09T13:17:13.121" v="0"/>
          <pc:sldLayoutMkLst>
            <pc:docMk/>
            <pc:sldMasterMk cId="2460954070" sldId="2147483660"/>
            <pc:sldLayoutMk cId="2202905451" sldId="2147483670"/>
          </pc:sldLayoutMkLst>
        </pc:sldLayoutChg>
        <pc:sldLayoutChg chg="del">
          <pc:chgData name="Yael Hari" userId="480f81cb39c18fd4" providerId="Windows Live" clId="Web-{5E10F83E-3000-4D3D-A8A0-B73297A407C1}" dt="2022-11-09T13:17:13.121" v="0"/>
          <pc:sldLayoutMkLst>
            <pc:docMk/>
            <pc:sldMasterMk cId="2460954070" sldId="2147483660"/>
            <pc:sldLayoutMk cId="3479445657" sldId="2147483671"/>
          </pc:sldLayoutMkLst>
        </pc:sldLayoutChg>
      </pc:sldMasterChg>
      <pc:sldMasterChg chg="add addSldLayout">
        <pc:chgData name="Yael Hari" userId="480f81cb39c18fd4" providerId="Windows Live" clId="Web-{5E10F83E-3000-4D3D-A8A0-B73297A407C1}" dt="2022-11-09T13:17:13.121" v="0"/>
        <pc:sldMasterMkLst>
          <pc:docMk/>
          <pc:sldMasterMk cId="1736511964" sldId="2147483698"/>
        </pc:sldMasterMkLst>
        <pc:sldLayoutChg chg="add">
          <pc:chgData name="Yael Hari" userId="480f81cb39c18fd4" providerId="Windows Live" clId="Web-{5E10F83E-3000-4D3D-A8A0-B73297A407C1}" dt="2022-11-09T13:17:13.121" v="0"/>
          <pc:sldLayoutMkLst>
            <pc:docMk/>
            <pc:sldMasterMk cId="1736511964" sldId="2147483698"/>
            <pc:sldLayoutMk cId="234554983" sldId="2147483687"/>
          </pc:sldLayoutMkLst>
        </pc:sldLayoutChg>
        <pc:sldLayoutChg chg="add">
          <pc:chgData name="Yael Hari" userId="480f81cb39c18fd4" providerId="Windows Live" clId="Web-{5E10F83E-3000-4D3D-A8A0-B73297A407C1}" dt="2022-11-09T13:17:13.121" v="0"/>
          <pc:sldLayoutMkLst>
            <pc:docMk/>
            <pc:sldMasterMk cId="1736511964" sldId="2147483698"/>
            <pc:sldLayoutMk cId="1515607266" sldId="2147483688"/>
          </pc:sldLayoutMkLst>
        </pc:sldLayoutChg>
        <pc:sldLayoutChg chg="add">
          <pc:chgData name="Yael Hari" userId="480f81cb39c18fd4" providerId="Windows Live" clId="Web-{5E10F83E-3000-4D3D-A8A0-B73297A407C1}" dt="2022-11-09T13:17:13.121" v="0"/>
          <pc:sldLayoutMkLst>
            <pc:docMk/>
            <pc:sldMasterMk cId="1736511964" sldId="2147483698"/>
            <pc:sldLayoutMk cId="2275716100" sldId="2147483689"/>
          </pc:sldLayoutMkLst>
        </pc:sldLayoutChg>
        <pc:sldLayoutChg chg="add">
          <pc:chgData name="Yael Hari" userId="480f81cb39c18fd4" providerId="Windows Live" clId="Web-{5E10F83E-3000-4D3D-A8A0-B73297A407C1}" dt="2022-11-09T13:17:13.121" v="0"/>
          <pc:sldLayoutMkLst>
            <pc:docMk/>
            <pc:sldMasterMk cId="1736511964" sldId="2147483698"/>
            <pc:sldLayoutMk cId="1972335799" sldId="2147483690"/>
          </pc:sldLayoutMkLst>
        </pc:sldLayoutChg>
        <pc:sldLayoutChg chg="add">
          <pc:chgData name="Yael Hari" userId="480f81cb39c18fd4" providerId="Windows Live" clId="Web-{5E10F83E-3000-4D3D-A8A0-B73297A407C1}" dt="2022-11-09T13:17:13.121" v="0"/>
          <pc:sldLayoutMkLst>
            <pc:docMk/>
            <pc:sldMasterMk cId="1736511964" sldId="2147483698"/>
            <pc:sldLayoutMk cId="3374618354" sldId="2147483691"/>
          </pc:sldLayoutMkLst>
        </pc:sldLayoutChg>
        <pc:sldLayoutChg chg="add">
          <pc:chgData name="Yael Hari" userId="480f81cb39c18fd4" providerId="Windows Live" clId="Web-{5E10F83E-3000-4D3D-A8A0-B73297A407C1}" dt="2022-11-09T13:17:13.121" v="0"/>
          <pc:sldLayoutMkLst>
            <pc:docMk/>
            <pc:sldMasterMk cId="1736511964" sldId="2147483698"/>
            <pc:sldLayoutMk cId="1855754221" sldId="2147483692"/>
          </pc:sldLayoutMkLst>
        </pc:sldLayoutChg>
        <pc:sldLayoutChg chg="add">
          <pc:chgData name="Yael Hari" userId="480f81cb39c18fd4" providerId="Windows Live" clId="Web-{5E10F83E-3000-4D3D-A8A0-B73297A407C1}" dt="2022-11-09T13:17:13.121" v="0"/>
          <pc:sldLayoutMkLst>
            <pc:docMk/>
            <pc:sldMasterMk cId="1736511964" sldId="2147483698"/>
            <pc:sldLayoutMk cId="1030960069" sldId="2147483693"/>
          </pc:sldLayoutMkLst>
        </pc:sldLayoutChg>
        <pc:sldLayoutChg chg="add">
          <pc:chgData name="Yael Hari" userId="480f81cb39c18fd4" providerId="Windows Live" clId="Web-{5E10F83E-3000-4D3D-A8A0-B73297A407C1}" dt="2022-11-09T13:17:13.121" v="0"/>
          <pc:sldLayoutMkLst>
            <pc:docMk/>
            <pc:sldMasterMk cId="1736511964" sldId="2147483698"/>
            <pc:sldLayoutMk cId="1013889892" sldId="2147483694"/>
          </pc:sldLayoutMkLst>
        </pc:sldLayoutChg>
        <pc:sldLayoutChg chg="add">
          <pc:chgData name="Yael Hari" userId="480f81cb39c18fd4" providerId="Windows Live" clId="Web-{5E10F83E-3000-4D3D-A8A0-B73297A407C1}" dt="2022-11-09T13:17:13.121" v="0"/>
          <pc:sldLayoutMkLst>
            <pc:docMk/>
            <pc:sldMasterMk cId="1736511964" sldId="2147483698"/>
            <pc:sldLayoutMk cId="3665531507" sldId="2147483695"/>
          </pc:sldLayoutMkLst>
        </pc:sldLayoutChg>
        <pc:sldLayoutChg chg="add">
          <pc:chgData name="Yael Hari" userId="480f81cb39c18fd4" providerId="Windows Live" clId="Web-{5E10F83E-3000-4D3D-A8A0-B73297A407C1}" dt="2022-11-09T13:17:13.121" v="0"/>
          <pc:sldLayoutMkLst>
            <pc:docMk/>
            <pc:sldMasterMk cId="1736511964" sldId="2147483698"/>
            <pc:sldLayoutMk cId="569672639" sldId="2147483696"/>
          </pc:sldLayoutMkLst>
        </pc:sldLayoutChg>
        <pc:sldLayoutChg chg="add">
          <pc:chgData name="Yael Hari" userId="480f81cb39c18fd4" providerId="Windows Live" clId="Web-{5E10F83E-3000-4D3D-A8A0-B73297A407C1}" dt="2022-11-09T13:17:13.121" v="0"/>
          <pc:sldLayoutMkLst>
            <pc:docMk/>
            <pc:sldMasterMk cId="1736511964" sldId="2147483698"/>
            <pc:sldLayoutMk cId="2344607004" sldId="214748369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4:04:00.539"/>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11/9/2022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3096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233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557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388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553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967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460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461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55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60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11/9/2022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71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11/9/2022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365119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rble with brown and aqua colours">
            <a:extLst>
              <a:ext uri="{FF2B5EF4-FFF2-40B4-BE49-F238E27FC236}">
                <a16:creationId xmlns:a16="http://schemas.microsoft.com/office/drawing/2014/main" id="{D0B4ED4A-D7B1-A47A-C555-236C250EA7A0}"/>
              </a:ext>
            </a:extLst>
          </p:cNvPr>
          <p:cNvPicPr>
            <a:picLocks noChangeAspect="1"/>
          </p:cNvPicPr>
          <p:nvPr/>
        </p:nvPicPr>
        <p:blipFill rotWithShape="1">
          <a:blip r:embed="rId2">
            <a:alphaModFix amt="50000"/>
          </a:blip>
          <a:srcRect t="10374" r="-1" b="10380"/>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GB"/>
              <a:t>The hot Hand </a:t>
            </a:r>
            <a:r>
              <a:rPr lang="en-GB">
                <a:ea typeface="+mj-lt"/>
                <a:cs typeface="+mj-lt"/>
              </a:rPr>
              <a:t>fallacy</a:t>
            </a:r>
            <a:endParaRPr lang="en-US">
              <a:ea typeface="+mj-lt"/>
              <a:cs typeface="+mj-lt"/>
            </a:endParaRPr>
          </a:p>
        </p:txBody>
      </p:sp>
      <p:sp>
        <p:nvSpPr>
          <p:cNvPr id="3" name="Subtitle 2"/>
          <p:cNvSpPr>
            <a:spLocks noGrp="1"/>
          </p:cNvSpPr>
          <p:nvPr>
            <p:ph type="subTitle" idx="1"/>
          </p:nvPr>
        </p:nvSpPr>
        <p:spPr>
          <a:xfrm>
            <a:off x="1524000" y="4599432"/>
            <a:ext cx="9144000" cy="1225296"/>
          </a:xfrm>
        </p:spPr>
        <p:txBody>
          <a:bodyPr vert="horz" lIns="91440" tIns="45720" rIns="91440" bIns="45720" rtlCol="0">
            <a:normAutofit/>
          </a:bodyPr>
          <a:lstStyle/>
          <a:p>
            <a:pPr algn="ctr"/>
            <a:r>
              <a:rPr lang="en-GB" sz="3200"/>
              <a:t>A cognitive social bias</a:t>
            </a:r>
          </a:p>
          <a:p>
            <a:pPr algn="ctr"/>
            <a:endParaRPr lang="en-GB" sz="3200"/>
          </a:p>
          <a:p>
            <a:pPr algn="ctr"/>
            <a:endParaRPr lang="en-GB" sz="3200"/>
          </a:p>
        </p:txBody>
      </p:sp>
      <p:sp>
        <p:nvSpPr>
          <p:cNvPr id="18"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56C3-E019-2124-F58E-40A2A9DEE823}"/>
              </a:ext>
            </a:extLst>
          </p:cNvPr>
          <p:cNvSpPr>
            <a:spLocks noGrp="1"/>
          </p:cNvSpPr>
          <p:nvPr>
            <p:ph type="title"/>
          </p:nvPr>
        </p:nvSpPr>
        <p:spPr/>
        <p:txBody>
          <a:bodyPr/>
          <a:lstStyle/>
          <a:p>
            <a:r>
              <a:rPr lang="en-GB" dirty="0"/>
              <a:t>Definition, origin and affects</a:t>
            </a:r>
            <a:endParaRPr lang="en-US" dirty="0"/>
          </a:p>
        </p:txBody>
      </p:sp>
      <p:sp>
        <p:nvSpPr>
          <p:cNvPr id="3" name="Content Placeholder 2">
            <a:extLst>
              <a:ext uri="{FF2B5EF4-FFF2-40B4-BE49-F238E27FC236}">
                <a16:creationId xmlns:a16="http://schemas.microsoft.com/office/drawing/2014/main" id="{740CA1EE-B4A5-4EF9-B216-43FEBFDB5A21}"/>
              </a:ext>
            </a:extLst>
          </p:cNvPr>
          <p:cNvSpPr>
            <a:spLocks noGrp="1"/>
          </p:cNvSpPr>
          <p:nvPr>
            <p:ph idx="1"/>
          </p:nvPr>
        </p:nvSpPr>
        <p:spPr/>
        <p:txBody>
          <a:bodyPr vert="horz" lIns="91440" tIns="45720" rIns="91440" bIns="45720" rtlCol="0" anchor="t">
            <a:normAutofit fontScale="85000" lnSpcReduction="20000"/>
          </a:bodyPr>
          <a:lstStyle/>
          <a:p>
            <a:r>
              <a:rPr lang="en-GB" dirty="0">
                <a:ea typeface="+mn-lt"/>
                <a:cs typeface="+mn-lt"/>
              </a:rPr>
              <a:t>Definition: The </a:t>
            </a:r>
            <a:r>
              <a:rPr lang="en-GB" b="1" dirty="0">
                <a:ea typeface="+mn-lt"/>
                <a:cs typeface="+mn-lt"/>
              </a:rPr>
              <a:t>"hot hand"</a:t>
            </a:r>
            <a:r>
              <a:rPr lang="en-GB" dirty="0">
                <a:ea typeface="+mn-lt"/>
                <a:cs typeface="+mn-lt"/>
              </a:rPr>
              <a:t> is a cognitive social bias, in which a person who experiences a successful outcome has a greater chance of success in further attempts. </a:t>
            </a:r>
            <a:endParaRPr lang="en-GB">
              <a:ea typeface="+mn-lt"/>
              <a:cs typeface="+mn-lt"/>
            </a:endParaRPr>
          </a:p>
          <a:p>
            <a:r>
              <a:rPr lang="en-GB" dirty="0">
                <a:ea typeface="+mn-lt"/>
                <a:cs typeface="+mn-lt"/>
              </a:rPr>
              <a:t>Origin: The </a:t>
            </a:r>
            <a:r>
              <a:rPr lang="en-GB" b="1" dirty="0">
                <a:ea typeface="+mn-lt"/>
                <a:cs typeface="+mn-lt"/>
              </a:rPr>
              <a:t>"hot hand" </a:t>
            </a:r>
            <a:r>
              <a:rPr lang="en-GB" dirty="0">
                <a:ea typeface="+mn-lt"/>
                <a:cs typeface="+mn-lt"/>
              </a:rPr>
              <a:t>was first described in a 1985 paper by Thomas Gilovich, Amos Tversky, and Robert Vallone. The "Hot Hand in Basketball" study questioned the hypothesis that basketball players have "hot hands", which the paper defined as the claim that players are more likely to make a successful shot if their previous shot was successful.</a:t>
            </a:r>
          </a:p>
          <a:p>
            <a:pPr marL="0" indent="0">
              <a:buNone/>
            </a:pPr>
            <a:r>
              <a:rPr lang="en-GB" dirty="0">
                <a:ea typeface="+mn-lt"/>
                <a:cs typeface="+mn-lt"/>
              </a:rPr>
              <a:t>Affects:</a:t>
            </a:r>
            <a:endParaRPr lang="en-US" dirty="0"/>
          </a:p>
          <a:p>
            <a:r>
              <a:rPr lang="en-US" dirty="0"/>
              <a:t>It has affect mostly in sports activities when people believe that player more likely to make a successful shot if the previous shot was successful. Therefore these people may change their behavior according to this belief. For example: a basketball player that shot successfully will be more likely to get the ball again from his teammates to take advantage of the "hot hand".</a:t>
            </a:r>
            <a:endParaRPr lang="en-US"/>
          </a:p>
          <a:p>
            <a:r>
              <a:rPr lang="en-US" dirty="0"/>
              <a:t>Also, it affect gamblers that believe they will win more money after they won. As a result he might lose more money </a:t>
            </a:r>
            <a:r>
              <a:rPr lang="en-US" dirty="0" err="1"/>
              <a:t>down hill</a:t>
            </a:r>
            <a:r>
              <a:rPr lang="en-US" dirty="0"/>
              <a:t>.</a:t>
            </a:r>
          </a:p>
        </p:txBody>
      </p:sp>
    </p:spTree>
    <p:extLst>
      <p:ext uri="{BB962C8B-B14F-4D97-AF65-F5344CB8AC3E}">
        <p14:creationId xmlns:p14="http://schemas.microsoft.com/office/powerpoint/2010/main" val="20693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3" name="Rectangle 52">
            <a:extLst>
              <a:ext uri="{FF2B5EF4-FFF2-40B4-BE49-F238E27FC236}">
                <a16:creationId xmlns:a16="http://schemas.microsoft.com/office/drawing/2014/main" id="{AE6A207B-97BE-4DE3-B7BA-6EB713664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776B35E-F4B6-0483-6907-017B49C19320}"/>
              </a:ext>
            </a:extLst>
          </p:cNvPr>
          <p:cNvSpPr>
            <a:spLocks noGrp="1"/>
          </p:cNvSpPr>
          <p:nvPr>
            <p:ph type="title"/>
          </p:nvPr>
        </p:nvSpPr>
        <p:spPr>
          <a:xfrm>
            <a:off x="8129016" y="640080"/>
            <a:ext cx="3432048" cy="1714065"/>
          </a:xfrm>
        </p:spPr>
        <p:txBody>
          <a:bodyPr vert="horz" lIns="91440" tIns="45720" rIns="91440" bIns="45720" rtlCol="0" anchor="b">
            <a:normAutofit/>
          </a:bodyPr>
          <a:lstStyle/>
          <a:p>
            <a:pPr>
              <a:lnSpc>
                <a:spcPct val="90000"/>
              </a:lnSpc>
            </a:pPr>
            <a:r>
              <a:rPr lang="en-US" sz="4200"/>
              <a:t>Example of influence of "hot hand" bias</a:t>
            </a:r>
          </a:p>
        </p:txBody>
      </p:sp>
      <p:sp>
        <p:nvSpPr>
          <p:cNvPr id="5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016" y="2529151"/>
            <a:ext cx="3376602" cy="18288"/>
          </a:xfrm>
          <a:custGeom>
            <a:avLst/>
            <a:gdLst>
              <a:gd name="connsiteX0" fmla="*/ 0 w 3376602"/>
              <a:gd name="connsiteY0" fmla="*/ 0 h 18288"/>
              <a:gd name="connsiteX1" fmla="*/ 641554 w 3376602"/>
              <a:gd name="connsiteY1" fmla="*/ 0 h 18288"/>
              <a:gd name="connsiteX2" fmla="*/ 1316875 w 3376602"/>
              <a:gd name="connsiteY2" fmla="*/ 0 h 18288"/>
              <a:gd name="connsiteX3" fmla="*/ 2025961 w 3376602"/>
              <a:gd name="connsiteY3" fmla="*/ 0 h 18288"/>
              <a:gd name="connsiteX4" fmla="*/ 2735048 w 3376602"/>
              <a:gd name="connsiteY4" fmla="*/ 0 h 18288"/>
              <a:gd name="connsiteX5" fmla="*/ 3376602 w 3376602"/>
              <a:gd name="connsiteY5" fmla="*/ 0 h 18288"/>
              <a:gd name="connsiteX6" fmla="*/ 3376602 w 3376602"/>
              <a:gd name="connsiteY6" fmla="*/ 18288 h 18288"/>
              <a:gd name="connsiteX7" fmla="*/ 2633750 w 3376602"/>
              <a:gd name="connsiteY7" fmla="*/ 18288 h 18288"/>
              <a:gd name="connsiteX8" fmla="*/ 1890897 w 3376602"/>
              <a:gd name="connsiteY8" fmla="*/ 18288 h 18288"/>
              <a:gd name="connsiteX9" fmla="*/ 1215577 w 3376602"/>
              <a:gd name="connsiteY9" fmla="*/ 18288 h 18288"/>
              <a:gd name="connsiteX10" fmla="*/ 0 w 3376602"/>
              <a:gd name="connsiteY10" fmla="*/ 18288 h 18288"/>
              <a:gd name="connsiteX11" fmla="*/ 0 w 337660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76602" h="18288" fill="none" extrusionOk="0">
                <a:moveTo>
                  <a:pt x="0" y="0"/>
                </a:moveTo>
                <a:cubicBezTo>
                  <a:pt x="154337" y="-26787"/>
                  <a:pt x="393692" y="25344"/>
                  <a:pt x="641554" y="0"/>
                </a:cubicBezTo>
                <a:cubicBezTo>
                  <a:pt x="889416" y="-25344"/>
                  <a:pt x="1078313" y="12271"/>
                  <a:pt x="1316875" y="0"/>
                </a:cubicBezTo>
                <a:cubicBezTo>
                  <a:pt x="1555437" y="-12271"/>
                  <a:pt x="1698513" y="30110"/>
                  <a:pt x="2025961" y="0"/>
                </a:cubicBezTo>
                <a:cubicBezTo>
                  <a:pt x="2353409" y="-30110"/>
                  <a:pt x="2474986" y="1722"/>
                  <a:pt x="2735048" y="0"/>
                </a:cubicBezTo>
                <a:cubicBezTo>
                  <a:pt x="2995110" y="-1722"/>
                  <a:pt x="3097437" y="28961"/>
                  <a:pt x="3376602" y="0"/>
                </a:cubicBezTo>
                <a:cubicBezTo>
                  <a:pt x="3375893" y="8157"/>
                  <a:pt x="3376189" y="12125"/>
                  <a:pt x="3376602" y="18288"/>
                </a:cubicBezTo>
                <a:cubicBezTo>
                  <a:pt x="3037458" y="40377"/>
                  <a:pt x="2857195" y="34928"/>
                  <a:pt x="2633750" y="18288"/>
                </a:cubicBezTo>
                <a:cubicBezTo>
                  <a:pt x="2410305" y="1648"/>
                  <a:pt x="2066994" y="17360"/>
                  <a:pt x="1890897" y="18288"/>
                </a:cubicBezTo>
                <a:cubicBezTo>
                  <a:pt x="1714800" y="19216"/>
                  <a:pt x="1521080" y="47858"/>
                  <a:pt x="1215577" y="18288"/>
                </a:cubicBezTo>
                <a:cubicBezTo>
                  <a:pt x="910074" y="-11282"/>
                  <a:pt x="278912" y="61767"/>
                  <a:pt x="0" y="18288"/>
                </a:cubicBezTo>
                <a:cubicBezTo>
                  <a:pt x="-46" y="12483"/>
                  <a:pt x="-203" y="6491"/>
                  <a:pt x="0" y="0"/>
                </a:cubicBezTo>
                <a:close/>
              </a:path>
              <a:path w="3376602" h="18288" stroke="0" extrusionOk="0">
                <a:moveTo>
                  <a:pt x="0" y="0"/>
                </a:moveTo>
                <a:cubicBezTo>
                  <a:pt x="304565" y="-9016"/>
                  <a:pt x="402571" y="29762"/>
                  <a:pt x="641554" y="0"/>
                </a:cubicBezTo>
                <a:cubicBezTo>
                  <a:pt x="880537" y="-29762"/>
                  <a:pt x="963871" y="-12492"/>
                  <a:pt x="1215577" y="0"/>
                </a:cubicBezTo>
                <a:cubicBezTo>
                  <a:pt x="1467283" y="12492"/>
                  <a:pt x="1723274" y="15353"/>
                  <a:pt x="1958429" y="0"/>
                </a:cubicBezTo>
                <a:cubicBezTo>
                  <a:pt x="2193584" y="-15353"/>
                  <a:pt x="2347125" y="7922"/>
                  <a:pt x="2599984" y="0"/>
                </a:cubicBezTo>
                <a:cubicBezTo>
                  <a:pt x="2852843" y="-7922"/>
                  <a:pt x="3186422" y="-30763"/>
                  <a:pt x="3376602" y="0"/>
                </a:cubicBezTo>
                <a:cubicBezTo>
                  <a:pt x="3376338" y="4493"/>
                  <a:pt x="3376986" y="9472"/>
                  <a:pt x="3376602" y="18288"/>
                </a:cubicBezTo>
                <a:cubicBezTo>
                  <a:pt x="3080522" y="-5475"/>
                  <a:pt x="3038559" y="47323"/>
                  <a:pt x="2701282" y="18288"/>
                </a:cubicBezTo>
                <a:cubicBezTo>
                  <a:pt x="2364005" y="-10747"/>
                  <a:pt x="2245031" y="49099"/>
                  <a:pt x="1958429" y="18288"/>
                </a:cubicBezTo>
                <a:cubicBezTo>
                  <a:pt x="1671827" y="-12523"/>
                  <a:pt x="1619741" y="31109"/>
                  <a:pt x="1384407" y="18288"/>
                </a:cubicBezTo>
                <a:cubicBezTo>
                  <a:pt x="1149073" y="5467"/>
                  <a:pt x="947712" y="-11758"/>
                  <a:pt x="709086" y="18288"/>
                </a:cubicBezTo>
                <a:cubicBezTo>
                  <a:pt x="470460" y="48334"/>
                  <a:pt x="186882" y="50183"/>
                  <a:pt x="0" y="18288"/>
                </a:cubicBezTo>
                <a:cubicBezTo>
                  <a:pt x="843" y="9577"/>
                  <a:pt x="371" y="6900"/>
                  <a:pt x="0" y="0"/>
                </a:cubicBezTo>
                <a:close/>
              </a:path>
            </a:pathLst>
          </a:custGeom>
          <a:solidFill>
            <a:srgbClr val="80A7BA"/>
          </a:solidFill>
          <a:ln w="38100" cap="rnd">
            <a:solidFill>
              <a:srgbClr val="80A7B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7FCBD97-7AE3-C036-D94F-D5431D35197A}"/>
              </a:ext>
            </a:extLst>
          </p:cNvPr>
          <p:cNvSpPr>
            <a:spLocks noGrp="1"/>
          </p:cNvSpPr>
          <p:nvPr>
            <p:ph sz="half" idx="1"/>
          </p:nvPr>
        </p:nvSpPr>
        <p:spPr>
          <a:xfrm>
            <a:off x="7827979" y="2803470"/>
            <a:ext cx="4081159" cy="3414450"/>
          </a:xfrm>
        </p:spPr>
        <p:txBody>
          <a:bodyPr vert="horz" lIns="91440" tIns="45720" rIns="91440" bIns="45720" rtlCol="0" anchor="t">
            <a:noAutofit/>
          </a:bodyPr>
          <a:lstStyle/>
          <a:p>
            <a:pPr>
              <a:lnSpc>
                <a:spcPct val="100000"/>
              </a:lnSpc>
            </a:pPr>
            <a:r>
              <a:rPr lang="en-US" sz="2400" dirty="0"/>
              <a:t>Based on the paper: "Surprised by the Gambler's and Hot Hand Fallacies? A Truth in the Law of Small Numbers"</a:t>
            </a:r>
          </a:p>
          <a:p>
            <a:pPr lvl="1">
              <a:lnSpc>
                <a:spcPct val="100000"/>
              </a:lnSpc>
            </a:pPr>
            <a:r>
              <a:rPr lang="en-US" sz="2400" dirty="0"/>
              <a:t>https://papers.ssrn.com/sol3/papers.cfm?abstract_id=2627354</a:t>
            </a:r>
          </a:p>
          <a:p>
            <a:pPr>
              <a:lnSpc>
                <a:spcPct val="100000"/>
              </a:lnSpc>
            </a:pPr>
            <a:r>
              <a:rPr lang="en-US" sz="2400" dirty="0"/>
              <a:t>In the figure we can see the expected proportion of successes that follow k consecutive successes, as a function of the total number of trials, for different values of p=probability of success </a:t>
            </a:r>
          </a:p>
        </p:txBody>
      </p:sp>
      <mc:AlternateContent xmlns:mc="http://schemas.openxmlformats.org/markup-compatibility/2006">
        <mc:Choice xmlns:p14="http://schemas.microsoft.com/office/powerpoint/2010/main" Requires="p14">
          <p:contentPart p14:bwMode="auto" r:id="rId2">
            <p14:nvContentPartPr>
              <p14:cNvPr id="57" name="Ink 5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57" name="Ink 5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4" name="Picture 4" descr="Diagram&#10;&#10;Description automatically generated">
            <a:extLst>
              <a:ext uri="{FF2B5EF4-FFF2-40B4-BE49-F238E27FC236}">
                <a16:creationId xmlns:a16="http://schemas.microsoft.com/office/drawing/2014/main" id="{E9BA4D5B-DAA2-A624-53FC-45BC9B3EAC64}"/>
              </a:ext>
            </a:extLst>
          </p:cNvPr>
          <p:cNvPicPr>
            <a:picLocks noChangeAspect="1"/>
          </p:cNvPicPr>
          <p:nvPr/>
        </p:nvPicPr>
        <p:blipFill rotWithShape="1">
          <a:blip r:embed="rId4"/>
          <a:srcRect l="9827" t="-263" r="8103" b="16842"/>
          <a:stretch/>
        </p:blipFill>
        <p:spPr>
          <a:xfrm>
            <a:off x="630936" y="1130815"/>
            <a:ext cx="6903720" cy="4596370"/>
          </a:xfrm>
          <a:prstGeom prst="rect">
            <a:avLst/>
          </a:prstGeom>
        </p:spPr>
      </p:pic>
    </p:spTree>
    <p:extLst>
      <p:ext uri="{BB962C8B-B14F-4D97-AF65-F5344CB8AC3E}">
        <p14:creationId xmlns:p14="http://schemas.microsoft.com/office/powerpoint/2010/main" val="342426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E216-802D-3BF8-520B-5EE8AD390054}"/>
              </a:ext>
            </a:extLst>
          </p:cNvPr>
          <p:cNvSpPr>
            <a:spLocks noGrp="1"/>
          </p:cNvSpPr>
          <p:nvPr>
            <p:ph type="title"/>
          </p:nvPr>
        </p:nvSpPr>
        <p:spPr/>
        <p:txBody>
          <a:bodyPr>
            <a:normAutofit/>
          </a:bodyPr>
          <a:lstStyle/>
          <a:p>
            <a:r>
              <a:rPr lang="en-GB" dirty="0" err="1"/>
              <a:t>Affect</a:t>
            </a:r>
            <a:r>
              <a:rPr lang="en-GB" dirty="0"/>
              <a:t> on data collection from people</a:t>
            </a:r>
          </a:p>
        </p:txBody>
      </p:sp>
      <p:sp>
        <p:nvSpPr>
          <p:cNvPr id="3" name="Content Placeholder 2">
            <a:extLst>
              <a:ext uri="{FF2B5EF4-FFF2-40B4-BE49-F238E27FC236}">
                <a16:creationId xmlns:a16="http://schemas.microsoft.com/office/drawing/2014/main" id="{9932C290-85B7-1CA9-EE2A-66260EFCE6CC}"/>
              </a:ext>
            </a:extLst>
          </p:cNvPr>
          <p:cNvSpPr>
            <a:spLocks noGrp="1"/>
          </p:cNvSpPr>
          <p:nvPr>
            <p:ph idx="1"/>
          </p:nvPr>
        </p:nvSpPr>
        <p:spPr/>
        <p:txBody>
          <a:bodyPr vert="horz" lIns="91440" tIns="45720" rIns="91440" bIns="45720" rtlCol="0" anchor="t">
            <a:normAutofit/>
          </a:bodyPr>
          <a:lstStyle/>
          <a:p>
            <a:r>
              <a:rPr lang="en-GB" dirty="0"/>
              <a:t>We should be aware of the "hot hand" bias when collecting data from people for research. </a:t>
            </a:r>
          </a:p>
          <a:p>
            <a:r>
              <a:rPr lang="en-GB" dirty="0"/>
              <a:t>For example, </a:t>
            </a:r>
            <a:r>
              <a:rPr lang="en-GB" dirty="0">
                <a:ea typeface="+mn-lt"/>
                <a:cs typeface="+mn-lt"/>
              </a:rPr>
              <a:t>if our research is checking in what position on the basketball court a player is more likely to receive the ball, we will have to take into consideration that a player will tend to throw the ball to the player with the "hot hand" (the player that had successful shots) regardless of their position on the court.</a:t>
            </a:r>
            <a:endParaRPr lang="en-GB" dirty="0"/>
          </a:p>
        </p:txBody>
      </p:sp>
    </p:spTree>
    <p:extLst>
      <p:ext uri="{BB962C8B-B14F-4D97-AF65-F5344CB8AC3E}">
        <p14:creationId xmlns:p14="http://schemas.microsoft.com/office/powerpoint/2010/main" val="2309930696"/>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203922"/>
      </a:dk2>
      <a:lt2>
        <a:srgbClr val="E8E4E2"/>
      </a:lt2>
      <a:accent1>
        <a:srgbClr val="80A7BA"/>
      </a:accent1>
      <a:accent2>
        <a:srgbClr val="76ACA7"/>
      </a:accent2>
      <a:accent3>
        <a:srgbClr val="81AA95"/>
      </a:accent3>
      <a:accent4>
        <a:srgbClr val="78B07C"/>
      </a:accent4>
      <a:accent5>
        <a:srgbClr val="8EA980"/>
      </a:accent5>
      <a:accent6>
        <a:srgbClr val="9AA772"/>
      </a:accent6>
      <a:hlink>
        <a:srgbClr val="A8765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SketchyVTI</vt:lpstr>
      <vt:lpstr>The hot Hand fallacy</vt:lpstr>
      <vt:lpstr>Definition, origin and affects</vt:lpstr>
      <vt:lpstr>Example of influence of "hot hand" bias</vt:lpstr>
      <vt:lpstr>Affect on data collection from people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262</cp:revision>
  <dcterms:created xsi:type="dcterms:W3CDTF">2022-11-09T13:12:46Z</dcterms:created>
  <dcterms:modified xsi:type="dcterms:W3CDTF">2022-11-09T14:04:55Z</dcterms:modified>
</cp:coreProperties>
</file>