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822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62" autoAdjust="0"/>
    <p:restoredTop sz="94364" autoAdjust="0"/>
  </p:normalViewPr>
  <p:slideViewPr>
    <p:cSldViewPr>
      <p:cViewPr>
        <p:scale>
          <a:sx n="50" d="100"/>
          <a:sy n="50" d="100"/>
        </p:scale>
        <p:origin x="56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84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84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01EE7-AA27-4F67-9B55-2BEB37C5C9E2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0551" y="4777620"/>
            <a:ext cx="5438140" cy="390957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9780"/>
            <a:ext cx="2946443" cy="4984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64" y="9429780"/>
            <a:ext cx="2946443" cy="4984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F1AE2-75FF-4B05-86D8-34F6713FBE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42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F1AE2-75FF-4B05-86D8-34F6713FBE4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57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53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97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80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20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70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9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7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4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50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54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F1EF-8136-430C-A92E-DCFC53B86B1D}" type="datetimeFigureOut">
              <a:rPr lang="es-MX" smtClean="0"/>
              <a:t>17/11/2023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A8B4-9106-4513-A1C4-854BB54C2B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bmw-%EC%9E%90%EB%8F%99%EC%B0%A8-%EC%9C%A0%EB%9F%BD%EC%9D%98-%EC%88%98%EC%86%A1-146456/" TargetMode="External"/><Relationship Id="rId13" Type="http://schemas.openxmlformats.org/officeDocument/2006/relationships/image" Target="../media/image6.png"/><Relationship Id="rId18" Type="http://schemas.openxmlformats.org/officeDocument/2006/relationships/hyperlink" Target="http://cluberas.blogspot.com/2011/08/resumen-dominical-21-de-agosto.html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12" Type="http://schemas.openxmlformats.org/officeDocument/2006/relationships/hyperlink" Target="https://sh.wikipedia.org/wiki/Datoteka:Preferences-system.svg" TargetMode="External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lcarmelo.ed.cr/index.php?option=com_content&amp;view=article&amp;id=74&amp;catid=9&amp;Itemid=30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5" Type="http://schemas.openxmlformats.org/officeDocument/2006/relationships/hyperlink" Target="https://creativecommons.org/licenses/by-nc/3.0/" TargetMode="External"/><Relationship Id="rId10" Type="http://schemas.openxmlformats.org/officeDocument/2006/relationships/hyperlink" Target="http://www.bitacoravirtual.cl/2008/04/26/arquitectura-accesible-arquitectura-democratica/" TargetMode="External"/><Relationship Id="rId4" Type="http://schemas.openxmlformats.org/officeDocument/2006/relationships/hyperlink" Target="https://en.wikipedia.org/wiki/Banderas_monumentales" TargetMode="External"/><Relationship Id="rId9" Type="http://schemas.openxmlformats.org/officeDocument/2006/relationships/image" Target="../media/image4.jpeg"/><Relationship Id="rId14" Type="http://schemas.openxmlformats.org/officeDocument/2006/relationships/hyperlink" Target="https://pngimg.com/download/177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orma libre: forma 177">
            <a:extLst>
              <a:ext uri="{FF2B5EF4-FFF2-40B4-BE49-F238E27FC236}">
                <a16:creationId xmlns:a16="http://schemas.microsoft.com/office/drawing/2014/main" id="{D3745AE5-CEFD-E834-5EB5-74F9317278FF}"/>
              </a:ext>
            </a:extLst>
          </p:cNvPr>
          <p:cNvSpPr/>
          <p:nvPr/>
        </p:nvSpPr>
        <p:spPr>
          <a:xfrm>
            <a:off x="3763353" y="2543300"/>
            <a:ext cx="1344083" cy="239183"/>
          </a:xfrm>
          <a:custGeom>
            <a:avLst/>
            <a:gdLst>
              <a:gd name="connsiteX0" fmla="*/ 1344083 w 1344083"/>
              <a:gd name="connsiteY0" fmla="*/ 6350 h 239183"/>
              <a:gd name="connsiteX1" fmla="*/ 0 w 1344083"/>
              <a:gd name="connsiteY1" fmla="*/ 0 h 239183"/>
              <a:gd name="connsiteX2" fmla="*/ 29633 w 1344083"/>
              <a:gd name="connsiteY2" fmla="*/ 222250 h 239183"/>
              <a:gd name="connsiteX3" fmla="*/ 1341967 w 1344083"/>
              <a:gd name="connsiteY3" fmla="*/ 239183 h 239183"/>
              <a:gd name="connsiteX4" fmla="*/ 1344083 w 1344083"/>
              <a:gd name="connsiteY4" fmla="*/ 6350 h 23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083" h="239183">
                <a:moveTo>
                  <a:pt x="1344083" y="6350"/>
                </a:moveTo>
                <a:lnTo>
                  <a:pt x="0" y="0"/>
                </a:lnTo>
                <a:lnTo>
                  <a:pt x="29633" y="222250"/>
                </a:lnTo>
                <a:lnTo>
                  <a:pt x="1341967" y="239183"/>
                </a:lnTo>
                <a:cubicBezTo>
                  <a:pt x="1342672" y="161572"/>
                  <a:pt x="1343378" y="83961"/>
                  <a:pt x="1344083" y="63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Forma libre: forma 176">
            <a:extLst>
              <a:ext uri="{FF2B5EF4-FFF2-40B4-BE49-F238E27FC236}">
                <a16:creationId xmlns:a16="http://schemas.microsoft.com/office/drawing/2014/main" id="{14DAB876-D039-646C-92C5-F3F758613DC6}"/>
              </a:ext>
            </a:extLst>
          </p:cNvPr>
          <p:cNvSpPr/>
          <p:nvPr/>
        </p:nvSpPr>
        <p:spPr>
          <a:xfrm>
            <a:off x="444500" y="3424767"/>
            <a:ext cx="2434167" cy="469900"/>
          </a:xfrm>
          <a:custGeom>
            <a:avLst/>
            <a:gdLst>
              <a:gd name="connsiteX0" fmla="*/ 59267 w 2434167"/>
              <a:gd name="connsiteY0" fmla="*/ 12700 h 469900"/>
              <a:gd name="connsiteX1" fmla="*/ 2434167 w 2434167"/>
              <a:gd name="connsiteY1" fmla="*/ 0 h 469900"/>
              <a:gd name="connsiteX2" fmla="*/ 2429933 w 2434167"/>
              <a:gd name="connsiteY2" fmla="*/ 245533 h 469900"/>
              <a:gd name="connsiteX3" fmla="*/ 0 w 2434167"/>
              <a:gd name="connsiteY3" fmla="*/ 469900 h 469900"/>
              <a:gd name="connsiteX4" fmla="*/ 59267 w 2434167"/>
              <a:gd name="connsiteY4" fmla="*/ 127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167" h="469900">
                <a:moveTo>
                  <a:pt x="59267" y="12700"/>
                </a:moveTo>
                <a:lnTo>
                  <a:pt x="2434167" y="0"/>
                </a:lnTo>
                <a:cubicBezTo>
                  <a:pt x="2432756" y="81844"/>
                  <a:pt x="2431344" y="163689"/>
                  <a:pt x="2429933" y="245533"/>
                </a:cubicBezTo>
                <a:lnTo>
                  <a:pt x="0" y="469900"/>
                </a:lnTo>
                <a:lnTo>
                  <a:pt x="59267" y="127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Forma libre: forma 168">
            <a:extLst>
              <a:ext uri="{FF2B5EF4-FFF2-40B4-BE49-F238E27FC236}">
                <a16:creationId xmlns:a16="http://schemas.microsoft.com/office/drawing/2014/main" id="{812C8F92-CCB3-AA83-121B-FB98BDE6E5F0}"/>
              </a:ext>
            </a:extLst>
          </p:cNvPr>
          <p:cNvSpPr/>
          <p:nvPr/>
        </p:nvSpPr>
        <p:spPr>
          <a:xfrm>
            <a:off x="4514248" y="346509"/>
            <a:ext cx="635268" cy="539015"/>
          </a:xfrm>
          <a:custGeom>
            <a:avLst/>
            <a:gdLst>
              <a:gd name="connsiteX0" fmla="*/ 0 w 635268"/>
              <a:gd name="connsiteY0" fmla="*/ 0 h 539015"/>
              <a:gd name="connsiteX1" fmla="*/ 0 w 635268"/>
              <a:gd name="connsiteY1" fmla="*/ 539015 h 539015"/>
              <a:gd name="connsiteX2" fmla="*/ 635268 w 635268"/>
              <a:gd name="connsiteY2" fmla="*/ 529390 h 539015"/>
              <a:gd name="connsiteX3" fmla="*/ 625643 w 635268"/>
              <a:gd name="connsiteY3" fmla="*/ 0 h 539015"/>
              <a:gd name="connsiteX4" fmla="*/ 0 w 635268"/>
              <a:gd name="connsiteY4" fmla="*/ 0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68" h="539015">
                <a:moveTo>
                  <a:pt x="0" y="0"/>
                </a:moveTo>
                <a:lnTo>
                  <a:pt x="0" y="539015"/>
                </a:lnTo>
                <a:lnTo>
                  <a:pt x="635268" y="529390"/>
                </a:lnTo>
                <a:lnTo>
                  <a:pt x="62564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Forma libre: forma 163">
            <a:extLst>
              <a:ext uri="{FF2B5EF4-FFF2-40B4-BE49-F238E27FC236}">
                <a16:creationId xmlns:a16="http://schemas.microsoft.com/office/drawing/2014/main" id="{2F73C75B-96F1-4D98-88CF-738CDD6CEF49}"/>
              </a:ext>
            </a:extLst>
          </p:cNvPr>
          <p:cNvSpPr/>
          <p:nvPr/>
        </p:nvSpPr>
        <p:spPr>
          <a:xfrm>
            <a:off x="6794500" y="5205180"/>
            <a:ext cx="2105660" cy="1106719"/>
          </a:xfrm>
          <a:custGeom>
            <a:avLst/>
            <a:gdLst>
              <a:gd name="connsiteX0" fmla="*/ 0 w 2082800"/>
              <a:gd name="connsiteY0" fmla="*/ 361950 h 1155700"/>
              <a:gd name="connsiteX1" fmla="*/ 400050 w 2082800"/>
              <a:gd name="connsiteY1" fmla="*/ 361950 h 1155700"/>
              <a:gd name="connsiteX2" fmla="*/ 393700 w 2082800"/>
              <a:gd name="connsiteY2" fmla="*/ 463550 h 1155700"/>
              <a:gd name="connsiteX3" fmla="*/ 1327150 w 2082800"/>
              <a:gd name="connsiteY3" fmla="*/ 444500 h 1155700"/>
              <a:gd name="connsiteX4" fmla="*/ 1358900 w 2082800"/>
              <a:gd name="connsiteY4" fmla="*/ 19050 h 1155700"/>
              <a:gd name="connsiteX5" fmla="*/ 2082800 w 2082800"/>
              <a:gd name="connsiteY5" fmla="*/ 0 h 1155700"/>
              <a:gd name="connsiteX6" fmla="*/ 2063750 w 2082800"/>
              <a:gd name="connsiteY6" fmla="*/ 1149350 h 1155700"/>
              <a:gd name="connsiteX7" fmla="*/ 1530350 w 2082800"/>
              <a:gd name="connsiteY7" fmla="*/ 1155700 h 1155700"/>
              <a:gd name="connsiteX8" fmla="*/ 1517650 w 2082800"/>
              <a:gd name="connsiteY8" fmla="*/ 781050 h 1155700"/>
              <a:gd name="connsiteX9" fmla="*/ 12700 w 2082800"/>
              <a:gd name="connsiteY9" fmla="*/ 793750 h 1155700"/>
              <a:gd name="connsiteX10" fmla="*/ 0 w 2082800"/>
              <a:gd name="connsiteY10" fmla="*/ 36195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2800" h="1155700">
                <a:moveTo>
                  <a:pt x="0" y="361950"/>
                </a:moveTo>
                <a:lnTo>
                  <a:pt x="400050" y="361950"/>
                </a:lnTo>
                <a:lnTo>
                  <a:pt x="393700" y="463550"/>
                </a:lnTo>
                <a:lnTo>
                  <a:pt x="1327150" y="444500"/>
                </a:lnTo>
                <a:lnTo>
                  <a:pt x="1358900" y="19050"/>
                </a:lnTo>
                <a:lnTo>
                  <a:pt x="2082800" y="0"/>
                </a:lnTo>
                <a:lnTo>
                  <a:pt x="2063750" y="1149350"/>
                </a:lnTo>
                <a:lnTo>
                  <a:pt x="1530350" y="1155700"/>
                </a:lnTo>
                <a:lnTo>
                  <a:pt x="1517650" y="781050"/>
                </a:lnTo>
                <a:lnTo>
                  <a:pt x="12700" y="793750"/>
                </a:lnTo>
                <a:lnTo>
                  <a:pt x="0" y="3619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1" name="Forma libre: forma 160">
            <a:extLst>
              <a:ext uri="{FF2B5EF4-FFF2-40B4-BE49-F238E27FC236}">
                <a16:creationId xmlns:a16="http://schemas.microsoft.com/office/drawing/2014/main" id="{CD1B7183-2B48-57F7-4E13-F920894ADB34}"/>
              </a:ext>
            </a:extLst>
          </p:cNvPr>
          <p:cNvSpPr/>
          <p:nvPr/>
        </p:nvSpPr>
        <p:spPr>
          <a:xfrm>
            <a:off x="6858000" y="3108960"/>
            <a:ext cx="2042160" cy="2113280"/>
          </a:xfrm>
          <a:custGeom>
            <a:avLst/>
            <a:gdLst>
              <a:gd name="connsiteX0" fmla="*/ 1148080 w 2042160"/>
              <a:gd name="connsiteY0" fmla="*/ 5080 h 2113280"/>
              <a:gd name="connsiteX1" fmla="*/ 2037080 w 2042160"/>
              <a:gd name="connsiteY1" fmla="*/ 0 h 2113280"/>
              <a:gd name="connsiteX2" fmla="*/ 2042160 w 2042160"/>
              <a:gd name="connsiteY2" fmla="*/ 2113280 h 2113280"/>
              <a:gd name="connsiteX3" fmla="*/ 1295400 w 2042160"/>
              <a:gd name="connsiteY3" fmla="*/ 2113280 h 2113280"/>
              <a:gd name="connsiteX4" fmla="*/ 1305560 w 2042160"/>
              <a:gd name="connsiteY4" fmla="*/ 1503680 h 2113280"/>
              <a:gd name="connsiteX5" fmla="*/ 1102360 w 2042160"/>
              <a:gd name="connsiteY5" fmla="*/ 1524000 h 2113280"/>
              <a:gd name="connsiteX6" fmla="*/ 15240 w 2042160"/>
              <a:gd name="connsiteY6" fmla="*/ 1513840 h 2113280"/>
              <a:gd name="connsiteX7" fmla="*/ 0 w 2042160"/>
              <a:gd name="connsiteY7" fmla="*/ 1188720 h 2113280"/>
              <a:gd name="connsiteX8" fmla="*/ 1066800 w 2042160"/>
              <a:gd name="connsiteY8" fmla="*/ 1173480 h 2113280"/>
              <a:gd name="connsiteX9" fmla="*/ 1148080 w 2042160"/>
              <a:gd name="connsiteY9" fmla="*/ 508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2160" h="2113280">
                <a:moveTo>
                  <a:pt x="1148080" y="5080"/>
                </a:moveTo>
                <a:lnTo>
                  <a:pt x="2037080" y="0"/>
                </a:lnTo>
                <a:cubicBezTo>
                  <a:pt x="2038773" y="704427"/>
                  <a:pt x="2040467" y="1408853"/>
                  <a:pt x="2042160" y="2113280"/>
                </a:cubicBezTo>
                <a:lnTo>
                  <a:pt x="1295400" y="2113280"/>
                </a:lnTo>
                <a:lnTo>
                  <a:pt x="1305560" y="1503680"/>
                </a:lnTo>
                <a:lnTo>
                  <a:pt x="1102360" y="1524000"/>
                </a:lnTo>
                <a:lnTo>
                  <a:pt x="15240" y="1513840"/>
                </a:lnTo>
                <a:lnTo>
                  <a:pt x="0" y="1188720"/>
                </a:lnTo>
                <a:lnTo>
                  <a:pt x="1066800" y="1173480"/>
                </a:lnTo>
                <a:lnTo>
                  <a:pt x="1148080" y="5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7DE43521-C0D9-7E82-F9D5-2E71893C6CAA}"/>
              </a:ext>
            </a:extLst>
          </p:cNvPr>
          <p:cNvSpPr/>
          <p:nvPr/>
        </p:nvSpPr>
        <p:spPr>
          <a:xfrm>
            <a:off x="6382294" y="3402842"/>
            <a:ext cx="113366" cy="869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DC528D06-05C4-5ABE-630C-C3F1A7182A38}"/>
              </a:ext>
            </a:extLst>
          </p:cNvPr>
          <p:cNvSpPr/>
          <p:nvPr/>
        </p:nvSpPr>
        <p:spPr>
          <a:xfrm>
            <a:off x="6205276" y="2691072"/>
            <a:ext cx="290384" cy="73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10A1041-7A11-7A1E-A7F4-A5E54C79EAE3}"/>
              </a:ext>
            </a:extLst>
          </p:cNvPr>
          <p:cNvSpPr/>
          <p:nvPr/>
        </p:nvSpPr>
        <p:spPr>
          <a:xfrm>
            <a:off x="5067226" y="690221"/>
            <a:ext cx="1420945" cy="2017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D9E34CF6-204A-D702-2736-1DC5CFA5EDA8}"/>
              </a:ext>
            </a:extLst>
          </p:cNvPr>
          <p:cNvSpPr/>
          <p:nvPr/>
        </p:nvSpPr>
        <p:spPr>
          <a:xfrm>
            <a:off x="519663" y="197404"/>
            <a:ext cx="5524919" cy="2274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Rectángulo 150"/>
          <p:cNvSpPr/>
          <p:nvPr/>
        </p:nvSpPr>
        <p:spPr>
          <a:xfrm>
            <a:off x="2540173" y="4365104"/>
            <a:ext cx="2103835" cy="4626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4 Conector recto"/>
          <p:cNvCxnSpPr>
            <a:cxnSpLocks/>
          </p:cNvCxnSpPr>
          <p:nvPr/>
        </p:nvCxnSpPr>
        <p:spPr>
          <a:xfrm flipV="1">
            <a:off x="67375" y="197404"/>
            <a:ext cx="441438" cy="6267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cxnSpLocks/>
          </p:cNvCxnSpPr>
          <p:nvPr/>
        </p:nvCxnSpPr>
        <p:spPr>
          <a:xfrm flipV="1">
            <a:off x="488021" y="89001"/>
            <a:ext cx="8557516" cy="10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8987837" y="89001"/>
            <a:ext cx="57700" cy="656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1115616" y="404664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Rectángulo redondeado"/>
          <p:cNvSpPr/>
          <p:nvPr/>
        </p:nvSpPr>
        <p:spPr>
          <a:xfrm>
            <a:off x="1907704" y="404664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Rectángulo redondeado"/>
          <p:cNvSpPr/>
          <p:nvPr/>
        </p:nvSpPr>
        <p:spPr>
          <a:xfrm>
            <a:off x="2699792" y="404664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 redondeado"/>
          <p:cNvSpPr/>
          <p:nvPr/>
        </p:nvSpPr>
        <p:spPr>
          <a:xfrm>
            <a:off x="3491880" y="404664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ectángulo redondeado"/>
          <p:cNvSpPr/>
          <p:nvPr/>
        </p:nvSpPr>
        <p:spPr>
          <a:xfrm>
            <a:off x="899592" y="1196752"/>
            <a:ext cx="1721907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Rectángulo redondeado"/>
          <p:cNvSpPr/>
          <p:nvPr/>
        </p:nvSpPr>
        <p:spPr>
          <a:xfrm>
            <a:off x="2205189" y="4941168"/>
            <a:ext cx="782635" cy="365653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 redondeado"/>
          <p:cNvSpPr/>
          <p:nvPr/>
        </p:nvSpPr>
        <p:spPr>
          <a:xfrm>
            <a:off x="1619672" y="2000050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Rectángulo redondeado"/>
          <p:cNvSpPr/>
          <p:nvPr/>
        </p:nvSpPr>
        <p:spPr>
          <a:xfrm>
            <a:off x="2411760" y="2011260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Rectángulo redondeado"/>
          <p:cNvSpPr/>
          <p:nvPr/>
        </p:nvSpPr>
        <p:spPr>
          <a:xfrm>
            <a:off x="3203848" y="2022470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Rectángulo redondeado"/>
          <p:cNvSpPr/>
          <p:nvPr/>
        </p:nvSpPr>
        <p:spPr>
          <a:xfrm>
            <a:off x="3995936" y="2033680"/>
            <a:ext cx="396044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ectángulo redondeado"/>
          <p:cNvSpPr/>
          <p:nvPr/>
        </p:nvSpPr>
        <p:spPr>
          <a:xfrm>
            <a:off x="4391980" y="2044890"/>
            <a:ext cx="396044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 redondeado"/>
          <p:cNvSpPr/>
          <p:nvPr/>
        </p:nvSpPr>
        <p:spPr>
          <a:xfrm>
            <a:off x="2630979" y="1197042"/>
            <a:ext cx="2054235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Rectángulo redondeado"/>
          <p:cNvSpPr/>
          <p:nvPr/>
        </p:nvSpPr>
        <p:spPr>
          <a:xfrm>
            <a:off x="8215883" y="287806"/>
            <a:ext cx="396044" cy="28839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Rectángulo redondeado"/>
          <p:cNvSpPr/>
          <p:nvPr/>
        </p:nvSpPr>
        <p:spPr>
          <a:xfrm>
            <a:off x="683568" y="2924944"/>
            <a:ext cx="2196244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Rectángulo redondeado"/>
          <p:cNvSpPr/>
          <p:nvPr/>
        </p:nvSpPr>
        <p:spPr>
          <a:xfrm>
            <a:off x="2483768" y="2924944"/>
            <a:ext cx="396044" cy="21602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Rectángulo redondeado"/>
          <p:cNvSpPr/>
          <p:nvPr/>
        </p:nvSpPr>
        <p:spPr>
          <a:xfrm>
            <a:off x="2483768" y="3140968"/>
            <a:ext cx="396044" cy="21602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Rectángulo redondeado"/>
          <p:cNvSpPr/>
          <p:nvPr/>
        </p:nvSpPr>
        <p:spPr>
          <a:xfrm>
            <a:off x="3772620" y="2708907"/>
            <a:ext cx="396044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Rectángulo redondeado"/>
          <p:cNvSpPr/>
          <p:nvPr/>
        </p:nvSpPr>
        <p:spPr>
          <a:xfrm>
            <a:off x="3761517" y="2924363"/>
            <a:ext cx="396044" cy="21602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Rectángulo redondeado"/>
          <p:cNvSpPr/>
          <p:nvPr/>
        </p:nvSpPr>
        <p:spPr>
          <a:xfrm>
            <a:off x="4157561" y="2937210"/>
            <a:ext cx="396044" cy="21602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Rectángulo redondeado"/>
          <p:cNvSpPr/>
          <p:nvPr/>
        </p:nvSpPr>
        <p:spPr>
          <a:xfrm>
            <a:off x="4170456" y="2719735"/>
            <a:ext cx="396044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 redondeado"/>
          <p:cNvSpPr/>
          <p:nvPr/>
        </p:nvSpPr>
        <p:spPr>
          <a:xfrm>
            <a:off x="4572000" y="2715746"/>
            <a:ext cx="396044" cy="4309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Rectángulo redondeado"/>
          <p:cNvSpPr/>
          <p:nvPr/>
        </p:nvSpPr>
        <p:spPr>
          <a:xfrm>
            <a:off x="4973626" y="2721186"/>
            <a:ext cx="396044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Rectángulo redondeado"/>
          <p:cNvSpPr/>
          <p:nvPr/>
        </p:nvSpPr>
        <p:spPr>
          <a:xfrm>
            <a:off x="5369020" y="2714611"/>
            <a:ext cx="396044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Rectángulo redondeado"/>
          <p:cNvSpPr/>
          <p:nvPr/>
        </p:nvSpPr>
        <p:spPr>
          <a:xfrm>
            <a:off x="5765714" y="2703983"/>
            <a:ext cx="396044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Rectángulo redondeado"/>
          <p:cNvSpPr/>
          <p:nvPr/>
        </p:nvSpPr>
        <p:spPr>
          <a:xfrm>
            <a:off x="5508104" y="3520166"/>
            <a:ext cx="792088" cy="77293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CuadroTexto"/>
          <p:cNvSpPr txBox="1"/>
          <p:nvPr/>
        </p:nvSpPr>
        <p:spPr>
          <a:xfrm>
            <a:off x="1165988" y="39090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3º A Y 3°G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1913941" y="417949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3ºB Y3°H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751726" y="39090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3º C Y 3°K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3511541" y="417948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3ºD y 3°L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1180738" y="1185023"/>
            <a:ext cx="10218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BIBLIOTECA</a:t>
            </a:r>
          </a:p>
          <a:p>
            <a:r>
              <a:rPr lang="es-MX" sz="1200" b="1" dirty="0"/>
              <a:t>LAB. COMP 4</a:t>
            </a:r>
          </a:p>
          <a:p>
            <a:endParaRPr lang="es-MX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937933" y="1280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SALA AUDIOVISUAL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633375" y="213620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5º B Y 5°H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2443310" y="21464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5ºC Y 5°K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3215570" y="2155254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5ºD Y 5°L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3966094" y="2009817"/>
            <a:ext cx="465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/>
              <a:t>BAÑO</a:t>
            </a:r>
          </a:p>
          <a:p>
            <a:pPr algn="ctr"/>
            <a:endParaRPr lang="es-MX" sz="1000" dirty="0"/>
          </a:p>
          <a:p>
            <a:pPr algn="ctr"/>
            <a:r>
              <a:rPr lang="es-MX" sz="500" dirty="0"/>
              <a:t>HOMBRES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4355343" y="2005314"/>
            <a:ext cx="4651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/>
              <a:t>BAÑO</a:t>
            </a:r>
          </a:p>
          <a:p>
            <a:pPr algn="ctr"/>
            <a:endParaRPr lang="es-MX" sz="1000" dirty="0"/>
          </a:p>
          <a:p>
            <a:pPr algn="ctr"/>
            <a:r>
              <a:rPr lang="es-MX" sz="500" dirty="0"/>
              <a:t>MUJERES</a:t>
            </a:r>
          </a:p>
          <a:p>
            <a:pPr algn="ctr"/>
            <a:endParaRPr lang="es-MX" sz="10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1107276" y="2956598"/>
            <a:ext cx="106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LABORATORIO</a:t>
            </a:r>
          </a:p>
          <a:p>
            <a:pPr algn="ctr"/>
            <a:r>
              <a:rPr lang="es-MX" sz="1000" b="1" dirty="0"/>
              <a:t> DE CIENCIAS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2411760" y="2924944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ANEXO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2411760" y="3126160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ANEXO</a:t>
            </a:r>
          </a:p>
        </p:txBody>
      </p:sp>
      <p:sp>
        <p:nvSpPr>
          <p:cNvPr id="62" name="61 Rectángulo redondeado"/>
          <p:cNvSpPr/>
          <p:nvPr/>
        </p:nvSpPr>
        <p:spPr>
          <a:xfrm>
            <a:off x="544626" y="3603771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Rectángulo redondeado"/>
          <p:cNvSpPr/>
          <p:nvPr/>
        </p:nvSpPr>
        <p:spPr>
          <a:xfrm>
            <a:off x="1336714" y="3603771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Rectángulo redondeado"/>
          <p:cNvSpPr/>
          <p:nvPr/>
        </p:nvSpPr>
        <p:spPr>
          <a:xfrm>
            <a:off x="2128802" y="3603771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Rectángulo redondeado"/>
          <p:cNvSpPr/>
          <p:nvPr/>
        </p:nvSpPr>
        <p:spPr>
          <a:xfrm>
            <a:off x="2920890" y="3603771"/>
            <a:ext cx="792088" cy="43204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3665599" y="2676722"/>
            <a:ext cx="51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" dirty="0"/>
              <a:t>APOYO</a:t>
            </a:r>
          </a:p>
          <a:p>
            <a:pPr algn="ctr"/>
            <a:r>
              <a:rPr lang="es-MX" sz="400" dirty="0"/>
              <a:t>ACADÉMICO</a:t>
            </a:r>
          </a:p>
          <a:p>
            <a:pPr algn="ctr"/>
            <a:r>
              <a:rPr lang="es-MX" sz="400" dirty="0"/>
              <a:t> (TUTORÍAS)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4507270" y="2716201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" dirty="0"/>
              <a:t>VINCULACIÓN</a:t>
            </a:r>
          </a:p>
          <a:p>
            <a:pPr algn="ctr"/>
            <a:r>
              <a:rPr lang="es-MX" sz="400" dirty="0"/>
              <a:t>SERVICIO SOCIAL </a:t>
            </a:r>
          </a:p>
          <a:p>
            <a:pPr algn="ctr"/>
            <a:r>
              <a:rPr lang="es-MX" sz="400" dirty="0"/>
              <a:t>Y </a:t>
            </a:r>
          </a:p>
          <a:p>
            <a:pPr algn="ctr"/>
            <a:r>
              <a:rPr lang="es-MX" sz="400" dirty="0"/>
              <a:t>PRÁCTICAS T.M.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124685" y="2906929"/>
            <a:ext cx="4235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" dirty="0"/>
              <a:t>SERVICIOS</a:t>
            </a:r>
          </a:p>
          <a:p>
            <a:pPr algn="ctr"/>
            <a:r>
              <a:rPr lang="es-MX" sz="400" dirty="0"/>
              <a:t>ESCOLARES</a:t>
            </a:r>
          </a:p>
          <a:p>
            <a:pPr algn="ctr"/>
            <a:endParaRPr lang="es-MX" sz="5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4129750" y="26924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" dirty="0"/>
              <a:t>ORIENTACIÓN</a:t>
            </a:r>
          </a:p>
          <a:p>
            <a:pPr algn="ctr"/>
            <a:r>
              <a:rPr lang="es-MX" sz="400" dirty="0"/>
              <a:t> EDUCATIVA Y</a:t>
            </a:r>
          </a:p>
          <a:p>
            <a:pPr algn="ctr"/>
            <a:r>
              <a:rPr lang="es-MX" sz="400" dirty="0"/>
              <a:t> PSICOLOGÍA 2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3742786" y="2905780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" dirty="0"/>
              <a:t>ORIENTACIÓN</a:t>
            </a:r>
          </a:p>
          <a:p>
            <a:pPr algn="ctr"/>
            <a:r>
              <a:rPr lang="es-MX" sz="400" dirty="0"/>
              <a:t>EDUCATIVA Y </a:t>
            </a:r>
          </a:p>
          <a:p>
            <a:pPr algn="ctr"/>
            <a:r>
              <a:rPr lang="es-MX" sz="400" dirty="0"/>
              <a:t>PSICOLOGÍA 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391044" y="2699857"/>
            <a:ext cx="3433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/>
              <a:t>3ºF</a:t>
            </a:r>
          </a:p>
          <a:p>
            <a:pPr algn="ctr"/>
            <a:r>
              <a:rPr lang="es-MX" sz="900" dirty="0"/>
              <a:t>Y</a:t>
            </a:r>
          </a:p>
          <a:p>
            <a:pPr algn="ctr"/>
            <a:r>
              <a:rPr lang="es-MX" sz="900" dirty="0"/>
              <a:t>3°J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535307" y="3743141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1ºA Y 1°G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1354226" y="370149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1ºB Y 1°H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2135485" y="370149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1ºE Y 1°K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2939549" y="3714831"/>
            <a:ext cx="82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1º F Y 1°L</a:t>
            </a:r>
          </a:p>
        </p:txBody>
      </p:sp>
      <p:sp>
        <p:nvSpPr>
          <p:cNvPr id="80" name="79 Rectángulo redondeado"/>
          <p:cNvSpPr/>
          <p:nvPr/>
        </p:nvSpPr>
        <p:spPr>
          <a:xfrm>
            <a:off x="544626" y="4035819"/>
            <a:ext cx="432048" cy="21602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Rectángulo redondeado"/>
          <p:cNvSpPr/>
          <p:nvPr/>
        </p:nvSpPr>
        <p:spPr>
          <a:xfrm>
            <a:off x="976675" y="4052909"/>
            <a:ext cx="672543" cy="1989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b="1" dirty="0">
                <a:solidFill>
                  <a:schemeClr val="tx1"/>
                </a:solidFill>
              </a:rPr>
              <a:t>                                        </a:t>
            </a:r>
            <a:r>
              <a:rPr lang="es-MX" sz="700" b="1" dirty="0">
                <a:solidFill>
                  <a:schemeClr val="tx1"/>
                </a:solidFill>
              </a:rPr>
              <a:t>LAB.  COMPUTO 3</a:t>
            </a:r>
          </a:p>
          <a:p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82" name="81 Rectángulo redondeado"/>
          <p:cNvSpPr/>
          <p:nvPr/>
        </p:nvSpPr>
        <p:spPr>
          <a:xfrm>
            <a:off x="2008831" y="4035819"/>
            <a:ext cx="191979" cy="7200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Rectángulo redondeado"/>
          <p:cNvSpPr/>
          <p:nvPr/>
        </p:nvSpPr>
        <p:spPr>
          <a:xfrm>
            <a:off x="2207752" y="4035819"/>
            <a:ext cx="821150" cy="21602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84 Rectángulo redondeado"/>
          <p:cNvSpPr/>
          <p:nvPr/>
        </p:nvSpPr>
        <p:spPr>
          <a:xfrm>
            <a:off x="2008831" y="4179835"/>
            <a:ext cx="191979" cy="7200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Rectángulo redondeado"/>
          <p:cNvSpPr/>
          <p:nvPr/>
        </p:nvSpPr>
        <p:spPr>
          <a:xfrm>
            <a:off x="2008831" y="4107827"/>
            <a:ext cx="191979" cy="7200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Rectángulo redondeado"/>
          <p:cNvSpPr/>
          <p:nvPr/>
        </p:nvSpPr>
        <p:spPr>
          <a:xfrm>
            <a:off x="467544" y="4365104"/>
            <a:ext cx="1530170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CuadroTexto"/>
          <p:cNvSpPr txBox="1"/>
          <p:nvPr/>
        </p:nvSpPr>
        <p:spPr>
          <a:xfrm>
            <a:off x="452639" y="3963811"/>
            <a:ext cx="60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700" b="1" dirty="0"/>
              <a:t>SALA</a:t>
            </a:r>
          </a:p>
          <a:p>
            <a:pPr algn="ctr"/>
            <a:r>
              <a:rPr lang="es-MX" sz="700" b="1" dirty="0"/>
              <a:t>MAESTROS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2219257" y="4035819"/>
            <a:ext cx="81304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/>
              <a:t>LAB. COMP 2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7227066" y="5205181"/>
            <a:ext cx="47641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500" b="1" dirty="0"/>
              <a:t>LAB.</a:t>
            </a:r>
          </a:p>
          <a:p>
            <a:pPr algn="ctr"/>
            <a:r>
              <a:rPr lang="es-MX" sz="500" b="1" dirty="0"/>
              <a:t>SOPORTE</a:t>
            </a:r>
          </a:p>
          <a:p>
            <a:pPr algn="ctr"/>
            <a:r>
              <a:rPr lang="es-MX" sz="500" b="1" dirty="0"/>
              <a:t>Y MTTO. </a:t>
            </a:r>
          </a:p>
          <a:p>
            <a:pPr algn="ctr"/>
            <a:r>
              <a:rPr lang="es-MX" sz="500" b="1" dirty="0"/>
              <a:t>EQ. COMP.</a:t>
            </a:r>
            <a:endParaRPr lang="es-MX" sz="800" b="1" dirty="0"/>
          </a:p>
        </p:txBody>
      </p:sp>
      <p:sp>
        <p:nvSpPr>
          <p:cNvPr id="92" name="91 CuadroTexto"/>
          <p:cNvSpPr txBox="1"/>
          <p:nvPr/>
        </p:nvSpPr>
        <p:spPr>
          <a:xfrm>
            <a:off x="422384" y="4382494"/>
            <a:ext cx="116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800" b="1" dirty="0"/>
              <a:t>Talller de Mantenimiento Automotriz</a:t>
            </a:r>
          </a:p>
        </p:txBody>
      </p:sp>
      <p:sp>
        <p:nvSpPr>
          <p:cNvPr id="93" name="92 Rectángulo redondeado"/>
          <p:cNvSpPr/>
          <p:nvPr/>
        </p:nvSpPr>
        <p:spPr>
          <a:xfrm>
            <a:off x="827584" y="4941168"/>
            <a:ext cx="360040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783841" y="4971244"/>
            <a:ext cx="4651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/>
              <a:t>BAÑO</a:t>
            </a:r>
          </a:p>
          <a:p>
            <a:pPr algn="ctr"/>
            <a:endParaRPr lang="es-MX" sz="900" dirty="0"/>
          </a:p>
          <a:p>
            <a:pPr algn="ctr"/>
            <a:r>
              <a:rPr lang="es-MX" sz="500" dirty="0"/>
              <a:t>MUJERES</a:t>
            </a:r>
          </a:p>
        </p:txBody>
      </p:sp>
      <p:sp>
        <p:nvSpPr>
          <p:cNvPr id="95" name="94 Rectángulo redondeado"/>
          <p:cNvSpPr/>
          <p:nvPr/>
        </p:nvSpPr>
        <p:spPr>
          <a:xfrm>
            <a:off x="1187624" y="4941168"/>
            <a:ext cx="396044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95 CuadroTexto"/>
          <p:cNvSpPr txBox="1"/>
          <p:nvPr/>
        </p:nvSpPr>
        <p:spPr>
          <a:xfrm>
            <a:off x="1156743" y="4968467"/>
            <a:ext cx="4651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/>
              <a:t>BAÑO</a:t>
            </a:r>
          </a:p>
          <a:p>
            <a:pPr algn="ctr"/>
            <a:endParaRPr lang="es-MX" sz="900" dirty="0"/>
          </a:p>
          <a:p>
            <a:pPr algn="ctr"/>
            <a:r>
              <a:rPr lang="es-MX" sz="500" dirty="0"/>
              <a:t>HOMBRES</a:t>
            </a:r>
          </a:p>
        </p:txBody>
      </p:sp>
      <p:sp>
        <p:nvSpPr>
          <p:cNvPr id="97" name="96 Rectángulo redondeado"/>
          <p:cNvSpPr/>
          <p:nvPr/>
        </p:nvSpPr>
        <p:spPr>
          <a:xfrm>
            <a:off x="1583667" y="4941168"/>
            <a:ext cx="607393" cy="41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97 Rectángulo redondeado"/>
          <p:cNvSpPr/>
          <p:nvPr/>
        </p:nvSpPr>
        <p:spPr>
          <a:xfrm>
            <a:off x="3005901" y="4941168"/>
            <a:ext cx="702003" cy="372156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98 Rectángulo redondeado"/>
          <p:cNvSpPr/>
          <p:nvPr/>
        </p:nvSpPr>
        <p:spPr>
          <a:xfrm>
            <a:off x="3707904" y="4941168"/>
            <a:ext cx="693569" cy="358985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100 CuadroTexto"/>
          <p:cNvSpPr txBox="1"/>
          <p:nvPr/>
        </p:nvSpPr>
        <p:spPr>
          <a:xfrm>
            <a:off x="2236960" y="5715514"/>
            <a:ext cx="67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/>
              <a:t>SUBDIRECCIÓN ACADÉMICA </a:t>
            </a:r>
          </a:p>
        </p:txBody>
      </p:sp>
      <p:sp>
        <p:nvSpPr>
          <p:cNvPr id="102" name="101 Rectángulo redondeado"/>
          <p:cNvSpPr/>
          <p:nvPr/>
        </p:nvSpPr>
        <p:spPr>
          <a:xfrm>
            <a:off x="827584" y="2011260"/>
            <a:ext cx="792088" cy="409628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102 CuadroTexto"/>
          <p:cNvSpPr txBox="1"/>
          <p:nvPr/>
        </p:nvSpPr>
        <p:spPr>
          <a:xfrm>
            <a:off x="5563570" y="3496071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" b="1" dirty="0"/>
              <a:t>CENTRO DE </a:t>
            </a:r>
          </a:p>
          <a:p>
            <a:pPr algn="ctr"/>
            <a:r>
              <a:rPr lang="es-MX" sz="600" b="1" dirty="0"/>
              <a:t>ATENCIÓN PARA</a:t>
            </a:r>
          </a:p>
          <a:p>
            <a:pPr algn="ctr"/>
            <a:r>
              <a:rPr lang="es-MX" sz="600" b="1" dirty="0"/>
              <a:t>ESTUDIANTES</a:t>
            </a:r>
          </a:p>
          <a:p>
            <a:pPr algn="ctr"/>
            <a:r>
              <a:rPr lang="es-MX" sz="600" b="1" dirty="0"/>
              <a:t>CON</a:t>
            </a:r>
          </a:p>
          <a:p>
            <a:pPr algn="ctr"/>
            <a:r>
              <a:rPr lang="es-MX" sz="600" b="1" dirty="0"/>
              <a:t>DISCAPACIDAD</a:t>
            </a:r>
          </a:p>
        </p:txBody>
      </p:sp>
      <p:sp>
        <p:nvSpPr>
          <p:cNvPr id="105" name="104 CuadroTexto"/>
          <p:cNvSpPr txBox="1"/>
          <p:nvPr/>
        </p:nvSpPr>
        <p:spPr>
          <a:xfrm>
            <a:off x="2981423" y="5037886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1ºD Y 1°J</a:t>
            </a:r>
          </a:p>
        </p:txBody>
      </p:sp>
      <p:sp>
        <p:nvSpPr>
          <p:cNvPr id="108" name="107 Rectángulo redondeado"/>
          <p:cNvSpPr/>
          <p:nvPr/>
        </p:nvSpPr>
        <p:spPr>
          <a:xfrm rot="16200000">
            <a:off x="179976" y="5794224"/>
            <a:ext cx="599539" cy="49244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chemeClr val="tx1"/>
                </a:solidFill>
              </a:rPr>
              <a:t>Financieros</a:t>
            </a:r>
          </a:p>
        </p:txBody>
      </p:sp>
      <p:sp>
        <p:nvSpPr>
          <p:cNvPr id="109" name="108 Rectángulo redondeado"/>
          <p:cNvSpPr/>
          <p:nvPr/>
        </p:nvSpPr>
        <p:spPr>
          <a:xfrm>
            <a:off x="719572" y="5733256"/>
            <a:ext cx="2511148" cy="57606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114 Rectángulo redondeado"/>
          <p:cNvSpPr/>
          <p:nvPr/>
        </p:nvSpPr>
        <p:spPr>
          <a:xfrm>
            <a:off x="1939311" y="5886779"/>
            <a:ext cx="382793" cy="21326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6" name="115 Rectángulo redondeado"/>
          <p:cNvSpPr/>
          <p:nvPr/>
        </p:nvSpPr>
        <p:spPr>
          <a:xfrm>
            <a:off x="3851920" y="5733256"/>
            <a:ext cx="221868" cy="36279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116 Rectángulo redondeado"/>
          <p:cNvSpPr/>
          <p:nvPr/>
        </p:nvSpPr>
        <p:spPr>
          <a:xfrm>
            <a:off x="3238994" y="5740680"/>
            <a:ext cx="585614" cy="57606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3" name="122 Conector recto"/>
          <p:cNvCxnSpPr>
            <a:cxnSpLocks/>
          </p:cNvCxnSpPr>
          <p:nvPr/>
        </p:nvCxnSpPr>
        <p:spPr>
          <a:xfrm>
            <a:off x="1666739" y="5733256"/>
            <a:ext cx="0" cy="3193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730467" y="2778885"/>
            <a:ext cx="474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" dirty="0"/>
              <a:t>ARCHIVO</a:t>
            </a:r>
          </a:p>
          <a:p>
            <a:pPr algn="ctr"/>
            <a:r>
              <a:rPr lang="es-MX" sz="600" dirty="0"/>
              <a:t>MUERTO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839543" y="5759395"/>
            <a:ext cx="62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" b="1" dirty="0"/>
              <a:t>CONTROL</a:t>
            </a:r>
          </a:p>
          <a:p>
            <a:pPr algn="ctr"/>
            <a:r>
              <a:rPr lang="es-MX" sz="600" b="1" dirty="0"/>
              <a:t> ESCOLAR</a:t>
            </a:r>
          </a:p>
        </p:txBody>
      </p:sp>
      <p:sp>
        <p:nvSpPr>
          <p:cNvPr id="132" name="131 CuadroTexto"/>
          <p:cNvSpPr txBox="1"/>
          <p:nvPr/>
        </p:nvSpPr>
        <p:spPr>
          <a:xfrm>
            <a:off x="1744876" y="6155553"/>
            <a:ext cx="5173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" b="1" dirty="0"/>
              <a:t>SERVIDOR</a:t>
            </a:r>
          </a:p>
        </p:txBody>
      </p:sp>
      <p:sp>
        <p:nvSpPr>
          <p:cNvPr id="133" name="132 CuadroTexto"/>
          <p:cNvSpPr txBox="1"/>
          <p:nvPr/>
        </p:nvSpPr>
        <p:spPr>
          <a:xfrm>
            <a:off x="1878900" y="5863145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" b="1" dirty="0"/>
              <a:t>RECEPCION </a:t>
            </a:r>
          </a:p>
          <a:p>
            <a:pPr algn="ctr"/>
            <a:r>
              <a:rPr lang="es-MX" sz="400" b="1" dirty="0"/>
              <a:t>SUBDIRECCIÓN</a:t>
            </a:r>
          </a:p>
        </p:txBody>
      </p:sp>
      <p:sp>
        <p:nvSpPr>
          <p:cNvPr id="134" name="133 CuadroTexto"/>
          <p:cNvSpPr txBox="1"/>
          <p:nvPr/>
        </p:nvSpPr>
        <p:spPr>
          <a:xfrm>
            <a:off x="2256800" y="6086980"/>
            <a:ext cx="59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/>
              <a:t>PLANEACIÓN Y EVALUACIÓN</a:t>
            </a:r>
          </a:p>
        </p:txBody>
      </p:sp>
      <p:sp>
        <p:nvSpPr>
          <p:cNvPr id="135" name="134 CuadroTexto"/>
          <p:cNvSpPr txBox="1"/>
          <p:nvPr/>
        </p:nvSpPr>
        <p:spPr>
          <a:xfrm>
            <a:off x="2706046" y="6008967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" b="1" dirty="0"/>
              <a:t>DIRECCION</a:t>
            </a:r>
          </a:p>
        </p:txBody>
      </p:sp>
      <p:sp>
        <p:nvSpPr>
          <p:cNvPr id="136" name="135 CuadroTexto"/>
          <p:cNvSpPr txBox="1"/>
          <p:nvPr/>
        </p:nvSpPr>
        <p:spPr>
          <a:xfrm>
            <a:off x="2720870" y="5712097"/>
            <a:ext cx="307777" cy="3424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s-MX" sz="400" b="1" dirty="0"/>
              <a:t>RECEPCIÓN</a:t>
            </a:r>
          </a:p>
          <a:p>
            <a:pPr algn="ctr"/>
            <a:r>
              <a:rPr lang="es-MX" sz="400" b="1" dirty="0"/>
              <a:t> DIRECCIÓN</a:t>
            </a:r>
          </a:p>
        </p:txBody>
      </p:sp>
      <p:sp>
        <p:nvSpPr>
          <p:cNvPr id="138" name="137 Rectángulo redondeado"/>
          <p:cNvSpPr/>
          <p:nvPr/>
        </p:nvSpPr>
        <p:spPr>
          <a:xfrm>
            <a:off x="3851921" y="6108854"/>
            <a:ext cx="674812" cy="20046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138 Rectángulo redondeado"/>
          <p:cNvSpPr/>
          <p:nvPr/>
        </p:nvSpPr>
        <p:spPr>
          <a:xfrm>
            <a:off x="3851920" y="5733256"/>
            <a:ext cx="679049" cy="57606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5" name="144 Conector recto"/>
          <p:cNvCxnSpPr>
            <a:cxnSpLocks/>
          </p:cNvCxnSpPr>
          <p:nvPr/>
        </p:nvCxnSpPr>
        <p:spPr>
          <a:xfrm>
            <a:off x="67375" y="6444141"/>
            <a:ext cx="8940066" cy="20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Rectángulo redondeado"/>
          <p:cNvSpPr/>
          <p:nvPr/>
        </p:nvSpPr>
        <p:spPr>
          <a:xfrm>
            <a:off x="4715843" y="5617307"/>
            <a:ext cx="298579" cy="53706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152" name="151 CuadroTexto"/>
          <p:cNvSpPr txBox="1"/>
          <p:nvPr/>
        </p:nvSpPr>
        <p:spPr>
          <a:xfrm rot="16200000">
            <a:off x="4483323" y="5804069"/>
            <a:ext cx="6060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" b="1" dirty="0"/>
              <a:t>ENFERMERÍA</a:t>
            </a:r>
          </a:p>
        </p:txBody>
      </p:sp>
      <p:sp>
        <p:nvSpPr>
          <p:cNvPr id="153" name="152 CuadroTexto"/>
          <p:cNvSpPr txBox="1"/>
          <p:nvPr/>
        </p:nvSpPr>
        <p:spPr>
          <a:xfrm rot="16200000">
            <a:off x="4895106" y="5721714"/>
            <a:ext cx="553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/>
              <a:t>VIGILANCIA </a:t>
            </a:r>
          </a:p>
          <a:p>
            <a:pPr algn="ctr"/>
            <a:r>
              <a:rPr lang="es-MX" sz="500" b="1" dirty="0"/>
              <a:t>Y</a:t>
            </a:r>
          </a:p>
          <a:p>
            <a:pPr algn="ctr"/>
            <a:r>
              <a:rPr lang="es-MX" sz="500" b="1" dirty="0"/>
              <a:t>PREFECTURA</a:t>
            </a:r>
          </a:p>
        </p:txBody>
      </p:sp>
      <p:sp>
        <p:nvSpPr>
          <p:cNvPr id="154" name="153 Rectángulo redondeado"/>
          <p:cNvSpPr/>
          <p:nvPr/>
        </p:nvSpPr>
        <p:spPr>
          <a:xfrm>
            <a:off x="5019062" y="5617069"/>
            <a:ext cx="288032" cy="53706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56" name="155 Conector recto"/>
          <p:cNvCxnSpPr/>
          <p:nvPr/>
        </p:nvCxnSpPr>
        <p:spPr>
          <a:xfrm flipV="1">
            <a:off x="5354651" y="6008386"/>
            <a:ext cx="234199" cy="58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157 Rectángulo"/>
          <p:cNvSpPr/>
          <p:nvPr/>
        </p:nvSpPr>
        <p:spPr>
          <a:xfrm>
            <a:off x="5750417" y="4869160"/>
            <a:ext cx="45719" cy="114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9" name="158 Rectángulo"/>
          <p:cNvSpPr/>
          <p:nvPr/>
        </p:nvSpPr>
        <p:spPr>
          <a:xfrm>
            <a:off x="5318369" y="4869160"/>
            <a:ext cx="457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164 Rectángulo"/>
          <p:cNvSpPr/>
          <p:nvPr/>
        </p:nvSpPr>
        <p:spPr>
          <a:xfrm flipH="1">
            <a:off x="194367" y="5343380"/>
            <a:ext cx="45719" cy="286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165 CuadroTexto"/>
          <p:cNvSpPr txBox="1"/>
          <p:nvPr/>
        </p:nvSpPr>
        <p:spPr>
          <a:xfrm>
            <a:off x="2539143" y="4480226"/>
            <a:ext cx="1975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E X P L A N A D A    P R I N C I P A L</a:t>
            </a:r>
          </a:p>
        </p:txBody>
      </p:sp>
      <p:sp>
        <p:nvSpPr>
          <p:cNvPr id="168" name="167 Rectángulo redondeado"/>
          <p:cNvSpPr/>
          <p:nvPr/>
        </p:nvSpPr>
        <p:spPr>
          <a:xfrm>
            <a:off x="8031376" y="976090"/>
            <a:ext cx="611118" cy="197361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169 Rectángulo redondeado"/>
          <p:cNvSpPr/>
          <p:nvPr/>
        </p:nvSpPr>
        <p:spPr>
          <a:xfrm>
            <a:off x="7239956" y="923310"/>
            <a:ext cx="612068" cy="309634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170 CuadroTexto"/>
          <p:cNvSpPr txBox="1"/>
          <p:nvPr/>
        </p:nvSpPr>
        <p:spPr>
          <a:xfrm>
            <a:off x="7210934" y="1904368"/>
            <a:ext cx="70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b="1" dirty="0"/>
              <a:t>CANCHA DE </a:t>
            </a:r>
          </a:p>
          <a:p>
            <a:pPr algn="ctr"/>
            <a:r>
              <a:rPr lang="es-MX" sz="800" b="1" dirty="0"/>
              <a:t>FUTBOL</a:t>
            </a:r>
          </a:p>
          <a:p>
            <a:pPr algn="ctr"/>
            <a:r>
              <a:rPr lang="es-MX" sz="800" b="1" dirty="0"/>
              <a:t>RAPIDO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906558" y="1516797"/>
            <a:ext cx="8807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/>
              <a:t>CANCHA </a:t>
            </a:r>
          </a:p>
          <a:p>
            <a:pPr algn="ctr"/>
            <a:r>
              <a:rPr lang="es-MX" sz="700" b="1" dirty="0"/>
              <a:t>DE </a:t>
            </a:r>
          </a:p>
          <a:p>
            <a:pPr algn="ctr"/>
            <a:r>
              <a:rPr lang="es-MX" sz="700" b="1" dirty="0"/>
              <a:t>BASQUETBOL</a:t>
            </a:r>
            <a:endParaRPr lang="es-MX" sz="700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8193564" y="249742"/>
            <a:ext cx="4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" dirty="0"/>
              <a:t>BODEGA</a:t>
            </a:r>
          </a:p>
          <a:p>
            <a:pPr algn="ctr"/>
            <a:r>
              <a:rPr lang="es-MX" sz="600" dirty="0"/>
              <a:t>ACTIVO</a:t>
            </a:r>
          </a:p>
          <a:p>
            <a:pPr algn="ctr"/>
            <a:r>
              <a:rPr lang="es-MX" sz="600" dirty="0"/>
              <a:t>FIJO</a:t>
            </a:r>
          </a:p>
        </p:txBody>
      </p:sp>
      <p:sp>
        <p:nvSpPr>
          <p:cNvPr id="175" name="174 Elipse"/>
          <p:cNvSpPr/>
          <p:nvPr/>
        </p:nvSpPr>
        <p:spPr>
          <a:xfrm>
            <a:off x="8233393" y="936288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175 Elipse"/>
          <p:cNvSpPr/>
          <p:nvPr/>
        </p:nvSpPr>
        <p:spPr>
          <a:xfrm>
            <a:off x="8277334" y="2803017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179 Rectángulo redondeado"/>
          <p:cNvSpPr/>
          <p:nvPr/>
        </p:nvSpPr>
        <p:spPr>
          <a:xfrm>
            <a:off x="6588224" y="908720"/>
            <a:ext cx="612068" cy="30963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180 Rectángulo redondeado"/>
          <p:cNvSpPr/>
          <p:nvPr/>
        </p:nvSpPr>
        <p:spPr>
          <a:xfrm>
            <a:off x="7296210" y="939346"/>
            <a:ext cx="503536" cy="28803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2" name="181 Elipse"/>
          <p:cNvSpPr/>
          <p:nvPr/>
        </p:nvSpPr>
        <p:spPr>
          <a:xfrm>
            <a:off x="7452320" y="1128899"/>
            <a:ext cx="216024" cy="155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3" name="182 Rectángulo redondeado"/>
          <p:cNvSpPr/>
          <p:nvPr/>
        </p:nvSpPr>
        <p:spPr>
          <a:xfrm>
            <a:off x="7308304" y="3731515"/>
            <a:ext cx="504056" cy="28803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4" name="183 Elipse"/>
          <p:cNvSpPr/>
          <p:nvPr/>
        </p:nvSpPr>
        <p:spPr>
          <a:xfrm>
            <a:off x="7438063" y="3678283"/>
            <a:ext cx="216024" cy="155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6" name="185 Conector recto"/>
          <p:cNvCxnSpPr/>
          <p:nvPr/>
        </p:nvCxnSpPr>
        <p:spPr>
          <a:xfrm>
            <a:off x="7239956" y="2482480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86 Elipse"/>
          <p:cNvSpPr/>
          <p:nvPr/>
        </p:nvSpPr>
        <p:spPr>
          <a:xfrm>
            <a:off x="7412656" y="2414011"/>
            <a:ext cx="216024" cy="155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8" name="187 Rectángulo redondeado"/>
          <p:cNvSpPr/>
          <p:nvPr/>
        </p:nvSpPr>
        <p:spPr>
          <a:xfrm>
            <a:off x="6660232" y="908720"/>
            <a:ext cx="503536" cy="28803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9" name="188 Rectángulo redondeado"/>
          <p:cNvSpPr/>
          <p:nvPr/>
        </p:nvSpPr>
        <p:spPr>
          <a:xfrm>
            <a:off x="6660752" y="3717032"/>
            <a:ext cx="503536" cy="28803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0" name="189 Elipse"/>
          <p:cNvSpPr/>
          <p:nvPr/>
        </p:nvSpPr>
        <p:spPr>
          <a:xfrm>
            <a:off x="6804248" y="1124744"/>
            <a:ext cx="216024" cy="155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1" name="190 Elipse"/>
          <p:cNvSpPr/>
          <p:nvPr/>
        </p:nvSpPr>
        <p:spPr>
          <a:xfrm>
            <a:off x="6804248" y="3645024"/>
            <a:ext cx="216024" cy="155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2" name="191 Conector recto"/>
          <p:cNvCxnSpPr/>
          <p:nvPr/>
        </p:nvCxnSpPr>
        <p:spPr>
          <a:xfrm>
            <a:off x="6588224" y="2492896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192 Elipse"/>
          <p:cNvSpPr/>
          <p:nvPr/>
        </p:nvSpPr>
        <p:spPr>
          <a:xfrm>
            <a:off x="6804248" y="2420888"/>
            <a:ext cx="216024" cy="155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4" name="193 CuadroTexto"/>
          <p:cNvSpPr txBox="1"/>
          <p:nvPr/>
        </p:nvSpPr>
        <p:spPr>
          <a:xfrm rot="2902063">
            <a:off x="6489340" y="171677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b="1" dirty="0"/>
              <a:t>CANCHA DE</a:t>
            </a:r>
          </a:p>
          <a:p>
            <a:pPr algn="ctr"/>
            <a:r>
              <a:rPr lang="es-MX" sz="1000" b="1" dirty="0"/>
              <a:t>FUTBOL 7</a:t>
            </a:r>
          </a:p>
        </p:txBody>
      </p:sp>
      <p:sp>
        <p:nvSpPr>
          <p:cNvPr id="198" name="197 Rectángulo"/>
          <p:cNvSpPr/>
          <p:nvPr/>
        </p:nvSpPr>
        <p:spPr>
          <a:xfrm>
            <a:off x="5750417" y="4304128"/>
            <a:ext cx="45719" cy="2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1" name="200 Rectángulo"/>
          <p:cNvSpPr/>
          <p:nvPr/>
        </p:nvSpPr>
        <p:spPr>
          <a:xfrm>
            <a:off x="4644008" y="4869160"/>
            <a:ext cx="457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" name="203 Rectángulo redondeado"/>
          <p:cNvSpPr/>
          <p:nvPr/>
        </p:nvSpPr>
        <p:spPr>
          <a:xfrm>
            <a:off x="6355808" y="5119584"/>
            <a:ext cx="396044" cy="8646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7" name="206 Rectángulo redondeado"/>
          <p:cNvSpPr/>
          <p:nvPr/>
        </p:nvSpPr>
        <p:spPr>
          <a:xfrm>
            <a:off x="7659342" y="5179220"/>
            <a:ext cx="396044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8" name="207 Conector recto"/>
          <p:cNvCxnSpPr>
            <a:cxnSpLocks/>
          </p:cNvCxnSpPr>
          <p:nvPr/>
        </p:nvCxnSpPr>
        <p:spPr>
          <a:xfrm flipH="1">
            <a:off x="8288100" y="801054"/>
            <a:ext cx="4156" cy="14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Rectángulo"/>
          <p:cNvSpPr/>
          <p:nvPr/>
        </p:nvSpPr>
        <p:spPr>
          <a:xfrm>
            <a:off x="6107411" y="275680"/>
            <a:ext cx="68402" cy="64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3" name="212 Conector recto"/>
          <p:cNvCxnSpPr>
            <a:cxnSpLocks/>
          </p:cNvCxnSpPr>
          <p:nvPr/>
        </p:nvCxnSpPr>
        <p:spPr>
          <a:xfrm flipV="1">
            <a:off x="6688692" y="828529"/>
            <a:ext cx="1616709" cy="29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220 Rectángulo"/>
          <p:cNvSpPr/>
          <p:nvPr/>
        </p:nvSpPr>
        <p:spPr>
          <a:xfrm>
            <a:off x="8198689" y="6021288"/>
            <a:ext cx="45719" cy="4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2" name="221 Conector recto"/>
          <p:cNvCxnSpPr/>
          <p:nvPr/>
        </p:nvCxnSpPr>
        <p:spPr>
          <a:xfrm flipV="1">
            <a:off x="8222295" y="6398716"/>
            <a:ext cx="738698" cy="18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224 CuadroTexto"/>
          <p:cNvSpPr txBox="1"/>
          <p:nvPr/>
        </p:nvSpPr>
        <p:spPr>
          <a:xfrm rot="5400000">
            <a:off x="6101189" y="5387686"/>
            <a:ext cx="96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CAFETERIA</a:t>
            </a:r>
          </a:p>
        </p:txBody>
      </p:sp>
      <p:sp>
        <p:nvSpPr>
          <p:cNvPr id="228" name="227 CuadroTexto"/>
          <p:cNvSpPr txBox="1"/>
          <p:nvPr/>
        </p:nvSpPr>
        <p:spPr>
          <a:xfrm>
            <a:off x="6694726" y="34209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700" b="1" dirty="0"/>
              <a:t>ESTACIONAMIENTO</a:t>
            </a:r>
          </a:p>
          <a:p>
            <a:pPr algn="ctr"/>
            <a:r>
              <a:rPr lang="es-MX" sz="700" b="1" dirty="0"/>
              <a:t>DEL PERSONAL</a:t>
            </a:r>
          </a:p>
        </p:txBody>
      </p:sp>
      <p:sp>
        <p:nvSpPr>
          <p:cNvPr id="229" name="228 CuadroTexto"/>
          <p:cNvSpPr txBox="1"/>
          <p:nvPr/>
        </p:nvSpPr>
        <p:spPr>
          <a:xfrm>
            <a:off x="6019405" y="6096054"/>
            <a:ext cx="113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b="1" dirty="0"/>
              <a:t>ESTACIONAMIENTO</a:t>
            </a:r>
          </a:p>
          <a:p>
            <a:pPr algn="ctr"/>
            <a:r>
              <a:rPr lang="es-MX" sz="900" b="1" dirty="0"/>
              <a:t>EXTERIOR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87624" y="620688"/>
            <a:ext cx="3024336" cy="261610"/>
            <a:chOff x="1187624" y="764704"/>
            <a:chExt cx="3024336" cy="261610"/>
          </a:xfrm>
        </p:grpSpPr>
        <p:sp>
          <p:nvSpPr>
            <p:cNvPr id="4" name="CuadroTexto 3"/>
            <p:cNvSpPr txBox="1"/>
            <p:nvPr/>
          </p:nvSpPr>
          <p:spPr>
            <a:xfrm>
              <a:off x="1187624" y="76470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15</a:t>
              </a:r>
            </a:p>
          </p:txBody>
        </p:sp>
        <p:sp>
          <p:nvSpPr>
            <p:cNvPr id="195" name="CuadroTexto 194"/>
            <p:cNvSpPr txBox="1"/>
            <p:nvPr/>
          </p:nvSpPr>
          <p:spPr>
            <a:xfrm>
              <a:off x="1907704" y="76470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16</a:t>
              </a:r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3491880" y="76470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18</a:t>
              </a:r>
            </a:p>
          </p:txBody>
        </p:sp>
        <p:sp>
          <p:nvSpPr>
            <p:cNvPr id="200" name="CuadroTexto 199"/>
            <p:cNvSpPr txBox="1"/>
            <p:nvPr/>
          </p:nvSpPr>
          <p:spPr>
            <a:xfrm>
              <a:off x="2699792" y="76470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17</a:t>
              </a:r>
            </a:p>
          </p:txBody>
        </p:sp>
      </p:grpSp>
      <p:grpSp>
        <p:nvGrpSpPr>
          <p:cNvPr id="203" name="Agrupar 202"/>
          <p:cNvGrpSpPr/>
          <p:nvPr/>
        </p:nvGrpSpPr>
        <p:grpSpPr>
          <a:xfrm>
            <a:off x="899592" y="1988840"/>
            <a:ext cx="3024336" cy="261610"/>
            <a:chOff x="1187624" y="764704"/>
            <a:chExt cx="3024336" cy="261610"/>
          </a:xfrm>
        </p:grpSpPr>
        <p:sp>
          <p:nvSpPr>
            <p:cNvPr id="205" name="CuadroTexto 204"/>
            <p:cNvSpPr txBox="1"/>
            <p:nvPr/>
          </p:nvSpPr>
          <p:spPr>
            <a:xfrm>
              <a:off x="1187624" y="76470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11</a:t>
              </a:r>
            </a:p>
          </p:txBody>
        </p:sp>
        <p:sp>
          <p:nvSpPr>
            <p:cNvPr id="209" name="CuadroTexto 208"/>
            <p:cNvSpPr txBox="1"/>
            <p:nvPr/>
          </p:nvSpPr>
          <p:spPr>
            <a:xfrm>
              <a:off x="1907704" y="76470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12</a:t>
              </a:r>
            </a:p>
          </p:txBody>
        </p:sp>
        <p:sp>
          <p:nvSpPr>
            <p:cNvPr id="211" name="CuadroTexto 210"/>
            <p:cNvSpPr txBox="1"/>
            <p:nvPr/>
          </p:nvSpPr>
          <p:spPr>
            <a:xfrm>
              <a:off x="3491880" y="76470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14</a:t>
              </a:r>
            </a:p>
          </p:txBody>
        </p:sp>
        <p:sp>
          <p:nvSpPr>
            <p:cNvPr id="214" name="CuadroTexto 213"/>
            <p:cNvSpPr txBox="1"/>
            <p:nvPr/>
          </p:nvSpPr>
          <p:spPr>
            <a:xfrm>
              <a:off x="2699792" y="76470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13</a:t>
              </a:r>
            </a:p>
          </p:txBody>
        </p:sp>
      </p:grpSp>
      <p:grpSp>
        <p:nvGrpSpPr>
          <p:cNvPr id="215" name="Agrupar 214"/>
          <p:cNvGrpSpPr/>
          <p:nvPr/>
        </p:nvGrpSpPr>
        <p:grpSpPr>
          <a:xfrm>
            <a:off x="616634" y="3531763"/>
            <a:ext cx="3024336" cy="261610"/>
            <a:chOff x="1187624" y="764704"/>
            <a:chExt cx="3024336" cy="316816"/>
          </a:xfrm>
        </p:grpSpPr>
        <p:sp>
          <p:nvSpPr>
            <p:cNvPr id="218" name="CuadroTexto 217"/>
            <p:cNvSpPr txBox="1"/>
            <p:nvPr/>
          </p:nvSpPr>
          <p:spPr>
            <a:xfrm>
              <a:off x="1187624" y="764704"/>
              <a:ext cx="720080" cy="31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5</a:t>
              </a:r>
            </a:p>
          </p:txBody>
        </p:sp>
        <p:sp>
          <p:nvSpPr>
            <p:cNvPr id="219" name="CuadroTexto 218"/>
            <p:cNvSpPr txBox="1"/>
            <p:nvPr/>
          </p:nvSpPr>
          <p:spPr>
            <a:xfrm>
              <a:off x="1907704" y="764704"/>
              <a:ext cx="720080" cy="31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6</a:t>
              </a:r>
            </a:p>
          </p:txBody>
        </p:sp>
        <p:sp>
          <p:nvSpPr>
            <p:cNvPr id="220" name="CuadroTexto 219"/>
            <p:cNvSpPr txBox="1"/>
            <p:nvPr/>
          </p:nvSpPr>
          <p:spPr>
            <a:xfrm>
              <a:off x="3491880" y="764704"/>
              <a:ext cx="720080" cy="31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8</a:t>
              </a: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2699792" y="764704"/>
              <a:ext cx="720080" cy="31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7</a:t>
              </a:r>
            </a:p>
          </p:txBody>
        </p:sp>
      </p:grpSp>
      <p:grpSp>
        <p:nvGrpSpPr>
          <p:cNvPr id="224" name="Agrupar 223"/>
          <p:cNvGrpSpPr/>
          <p:nvPr/>
        </p:nvGrpSpPr>
        <p:grpSpPr>
          <a:xfrm>
            <a:off x="2123728" y="4869160"/>
            <a:ext cx="2304256" cy="261610"/>
            <a:chOff x="1907704" y="764704"/>
            <a:chExt cx="2304256" cy="316816"/>
          </a:xfrm>
        </p:grpSpPr>
        <p:sp>
          <p:nvSpPr>
            <p:cNvPr id="231" name="CuadroTexto 230"/>
            <p:cNvSpPr txBox="1"/>
            <p:nvPr/>
          </p:nvSpPr>
          <p:spPr>
            <a:xfrm>
              <a:off x="1907704" y="764704"/>
              <a:ext cx="720080" cy="31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3</a:t>
              </a:r>
            </a:p>
          </p:txBody>
        </p:sp>
        <p:sp>
          <p:nvSpPr>
            <p:cNvPr id="232" name="CuadroTexto 231"/>
            <p:cNvSpPr txBox="1"/>
            <p:nvPr/>
          </p:nvSpPr>
          <p:spPr>
            <a:xfrm>
              <a:off x="3491880" y="764704"/>
              <a:ext cx="720080" cy="31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1</a:t>
              </a:r>
            </a:p>
          </p:txBody>
        </p:sp>
        <p:sp>
          <p:nvSpPr>
            <p:cNvPr id="233" name="CuadroTexto 232"/>
            <p:cNvSpPr txBox="1"/>
            <p:nvPr/>
          </p:nvSpPr>
          <p:spPr>
            <a:xfrm>
              <a:off x="2843808" y="764704"/>
              <a:ext cx="720080" cy="31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Aula 2</a:t>
              </a:r>
            </a:p>
          </p:txBody>
        </p:sp>
      </p:grpSp>
      <p:sp>
        <p:nvSpPr>
          <p:cNvPr id="52" name="51 CuadroTexto"/>
          <p:cNvSpPr txBox="1"/>
          <p:nvPr/>
        </p:nvSpPr>
        <p:spPr>
          <a:xfrm>
            <a:off x="821075" y="2116913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5ºA Y 5°G</a:t>
            </a:r>
          </a:p>
        </p:txBody>
      </p:sp>
      <p:sp>
        <p:nvSpPr>
          <p:cNvPr id="234" name="74 CuadroTexto"/>
          <p:cNvSpPr txBox="1"/>
          <p:nvPr/>
        </p:nvSpPr>
        <p:spPr>
          <a:xfrm>
            <a:off x="4984926" y="2699858"/>
            <a:ext cx="362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/>
              <a:t>3°E </a:t>
            </a:r>
          </a:p>
          <a:p>
            <a:pPr algn="ctr"/>
            <a:r>
              <a:rPr lang="es-MX" sz="900" dirty="0"/>
              <a:t>Y</a:t>
            </a:r>
          </a:p>
          <a:p>
            <a:pPr algn="ctr"/>
            <a:r>
              <a:rPr lang="es-MX" sz="900" dirty="0"/>
              <a:t> 5°I</a:t>
            </a:r>
          </a:p>
        </p:txBody>
      </p:sp>
      <p:grpSp>
        <p:nvGrpSpPr>
          <p:cNvPr id="235" name="Agrupar 234"/>
          <p:cNvGrpSpPr/>
          <p:nvPr/>
        </p:nvGrpSpPr>
        <p:grpSpPr>
          <a:xfrm>
            <a:off x="4765090" y="3105225"/>
            <a:ext cx="1210605" cy="252199"/>
            <a:chOff x="2388826" y="1449041"/>
            <a:chExt cx="1210605" cy="252199"/>
          </a:xfrm>
        </p:grpSpPr>
        <p:sp>
          <p:nvSpPr>
            <p:cNvPr id="238" name="CuadroTexto 237"/>
            <p:cNvSpPr txBox="1"/>
            <p:nvPr/>
          </p:nvSpPr>
          <p:spPr>
            <a:xfrm>
              <a:off x="2879351" y="1449041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/>
                <a:t>Aula 10</a:t>
              </a:r>
            </a:p>
          </p:txBody>
        </p:sp>
        <p:sp>
          <p:nvSpPr>
            <p:cNvPr id="239" name="CuadroTexto 238"/>
            <p:cNvSpPr txBox="1"/>
            <p:nvPr/>
          </p:nvSpPr>
          <p:spPr>
            <a:xfrm>
              <a:off x="2388826" y="1455019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/>
                <a:t>Aula 09</a:t>
              </a:r>
            </a:p>
          </p:txBody>
        </p:sp>
      </p:grpSp>
      <p:sp>
        <p:nvSpPr>
          <p:cNvPr id="241" name="228 CuadroTexto"/>
          <p:cNvSpPr txBox="1"/>
          <p:nvPr/>
        </p:nvSpPr>
        <p:spPr>
          <a:xfrm>
            <a:off x="5115290" y="612318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ENTRADA PRINCIPAL</a:t>
            </a:r>
          </a:p>
        </p:txBody>
      </p:sp>
      <p:sp>
        <p:nvSpPr>
          <p:cNvPr id="243" name="173 CuadroTexto"/>
          <p:cNvSpPr txBox="1"/>
          <p:nvPr/>
        </p:nvSpPr>
        <p:spPr>
          <a:xfrm rot="5400000">
            <a:off x="8551990" y="401590"/>
            <a:ext cx="667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500" b="1" dirty="0"/>
              <a:t>OFICINA</a:t>
            </a:r>
          </a:p>
          <a:p>
            <a:pPr algn="ctr"/>
            <a:r>
              <a:rPr lang="es-MX" sz="500" b="1" dirty="0"/>
              <a:t>DE</a:t>
            </a:r>
          </a:p>
          <a:p>
            <a:pPr algn="ctr"/>
            <a:r>
              <a:rPr lang="es-MX" sz="500" b="1" dirty="0"/>
              <a:t>MANTENIMIENTO</a:t>
            </a:r>
          </a:p>
        </p:txBody>
      </p:sp>
      <p:sp>
        <p:nvSpPr>
          <p:cNvPr id="244" name="27 Rectángulo redondeado"/>
          <p:cNvSpPr/>
          <p:nvPr/>
        </p:nvSpPr>
        <p:spPr>
          <a:xfrm>
            <a:off x="8614790" y="270460"/>
            <a:ext cx="396044" cy="57606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140 CuadroTexto">
            <a:extLst>
              <a:ext uri="{FF2B5EF4-FFF2-40B4-BE49-F238E27FC236}">
                <a16:creationId xmlns:a16="http://schemas.microsoft.com/office/drawing/2014/main" id="{F016D814-D837-483A-A704-71A12911B164}"/>
              </a:ext>
            </a:extLst>
          </p:cNvPr>
          <p:cNvSpPr txBox="1"/>
          <p:nvPr/>
        </p:nvSpPr>
        <p:spPr>
          <a:xfrm rot="16200000">
            <a:off x="3804294" y="5825578"/>
            <a:ext cx="36099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" b="1" dirty="0"/>
              <a:t>PASILLO</a:t>
            </a:r>
          </a:p>
        </p:txBody>
      </p:sp>
      <p:cxnSp>
        <p:nvCxnSpPr>
          <p:cNvPr id="226" name="122 Conector recto">
            <a:extLst>
              <a:ext uri="{FF2B5EF4-FFF2-40B4-BE49-F238E27FC236}">
                <a16:creationId xmlns:a16="http://schemas.microsoft.com/office/drawing/2014/main" id="{104D041D-969B-4796-BC40-28E9F0AAC8D8}"/>
              </a:ext>
            </a:extLst>
          </p:cNvPr>
          <p:cNvCxnSpPr>
            <a:cxnSpLocks/>
          </p:cNvCxnSpPr>
          <p:nvPr/>
        </p:nvCxnSpPr>
        <p:spPr>
          <a:xfrm flipH="1" flipV="1">
            <a:off x="1137920" y="6052016"/>
            <a:ext cx="524274" cy="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22 Conector recto">
            <a:extLst>
              <a:ext uri="{FF2B5EF4-FFF2-40B4-BE49-F238E27FC236}">
                <a16:creationId xmlns:a16="http://schemas.microsoft.com/office/drawing/2014/main" id="{B33E078E-2397-4B2C-8935-F93E595B5133}"/>
              </a:ext>
            </a:extLst>
          </p:cNvPr>
          <p:cNvCxnSpPr>
            <a:cxnSpLocks/>
          </p:cNvCxnSpPr>
          <p:nvPr/>
        </p:nvCxnSpPr>
        <p:spPr>
          <a:xfrm flipH="1" flipV="1">
            <a:off x="1141355" y="6055433"/>
            <a:ext cx="1163" cy="2533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122 Conector recto">
            <a:extLst>
              <a:ext uri="{FF2B5EF4-FFF2-40B4-BE49-F238E27FC236}">
                <a16:creationId xmlns:a16="http://schemas.microsoft.com/office/drawing/2014/main" id="{27A52E11-4FEC-4DF7-B2F2-C8CE03623A35}"/>
              </a:ext>
            </a:extLst>
          </p:cNvPr>
          <p:cNvCxnSpPr>
            <a:cxnSpLocks/>
          </p:cNvCxnSpPr>
          <p:nvPr/>
        </p:nvCxnSpPr>
        <p:spPr>
          <a:xfrm>
            <a:off x="1639921" y="6154137"/>
            <a:ext cx="0" cy="1514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131 CuadroTexto">
            <a:extLst>
              <a:ext uri="{FF2B5EF4-FFF2-40B4-BE49-F238E27FC236}">
                <a16:creationId xmlns:a16="http://schemas.microsoft.com/office/drawing/2014/main" id="{B31D0C49-5BFF-4BF6-BCC1-D752A59029B6}"/>
              </a:ext>
            </a:extLst>
          </p:cNvPr>
          <p:cNvSpPr txBox="1"/>
          <p:nvPr/>
        </p:nvSpPr>
        <p:spPr>
          <a:xfrm>
            <a:off x="1014887" y="6116718"/>
            <a:ext cx="400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" b="1" dirty="0"/>
              <a:t>BAÑO </a:t>
            </a:r>
          </a:p>
          <a:p>
            <a:pPr algn="ctr"/>
            <a:r>
              <a:rPr lang="es-MX" sz="400" b="1" dirty="0"/>
              <a:t>M</a:t>
            </a:r>
          </a:p>
        </p:txBody>
      </p:sp>
      <p:cxnSp>
        <p:nvCxnSpPr>
          <p:cNvPr id="258" name="122 Conector recto">
            <a:extLst>
              <a:ext uri="{FF2B5EF4-FFF2-40B4-BE49-F238E27FC236}">
                <a16:creationId xmlns:a16="http://schemas.microsoft.com/office/drawing/2014/main" id="{14C84847-3BB4-4333-AA62-AC59F299AF3F}"/>
              </a:ext>
            </a:extLst>
          </p:cNvPr>
          <p:cNvCxnSpPr>
            <a:cxnSpLocks/>
          </p:cNvCxnSpPr>
          <p:nvPr/>
        </p:nvCxnSpPr>
        <p:spPr>
          <a:xfrm flipH="1">
            <a:off x="1142927" y="6154137"/>
            <a:ext cx="1175232" cy="20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0196D120-EA1A-4671-871A-038B0DB8044E}"/>
              </a:ext>
            </a:extLst>
          </p:cNvPr>
          <p:cNvCxnSpPr>
            <a:cxnSpLocks/>
            <a:stCxn id="117" idx="0"/>
          </p:cNvCxnSpPr>
          <p:nvPr/>
        </p:nvCxnSpPr>
        <p:spPr>
          <a:xfrm>
            <a:off x="3531801" y="5740680"/>
            <a:ext cx="8304" cy="2865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280">
            <a:extLst>
              <a:ext uri="{FF2B5EF4-FFF2-40B4-BE49-F238E27FC236}">
                <a16:creationId xmlns:a16="http://schemas.microsoft.com/office/drawing/2014/main" id="{C847654B-EDDF-49DD-B7C4-754C2AE07146}"/>
              </a:ext>
            </a:extLst>
          </p:cNvPr>
          <p:cNvCxnSpPr>
            <a:cxnSpLocks/>
            <a:stCxn id="117" idx="1"/>
            <a:endCxn id="117" idx="3"/>
          </p:cNvCxnSpPr>
          <p:nvPr/>
        </p:nvCxnSpPr>
        <p:spPr>
          <a:xfrm>
            <a:off x="3238994" y="6028712"/>
            <a:ext cx="5856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283">
            <a:extLst>
              <a:ext uri="{FF2B5EF4-FFF2-40B4-BE49-F238E27FC236}">
                <a16:creationId xmlns:a16="http://schemas.microsoft.com/office/drawing/2014/main" id="{02A30E77-6289-415E-BC78-E1E749F59768}"/>
              </a:ext>
            </a:extLst>
          </p:cNvPr>
          <p:cNvCxnSpPr>
            <a:cxnSpLocks/>
          </p:cNvCxnSpPr>
          <p:nvPr/>
        </p:nvCxnSpPr>
        <p:spPr>
          <a:xfrm flipH="1">
            <a:off x="2317977" y="5730801"/>
            <a:ext cx="4729" cy="5738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8E3FB766-1ED3-46C4-BFE2-AED2554C5E40}"/>
              </a:ext>
            </a:extLst>
          </p:cNvPr>
          <p:cNvCxnSpPr>
            <a:cxnSpLocks/>
          </p:cNvCxnSpPr>
          <p:nvPr/>
        </p:nvCxnSpPr>
        <p:spPr>
          <a:xfrm flipH="1">
            <a:off x="2783044" y="5733256"/>
            <a:ext cx="4729" cy="5738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770EE5-2D65-48FD-A30E-E26A6F0A1904}"/>
              </a:ext>
            </a:extLst>
          </p:cNvPr>
          <p:cNvSpPr txBox="1"/>
          <p:nvPr/>
        </p:nvSpPr>
        <p:spPr>
          <a:xfrm>
            <a:off x="2756052" y="2962360"/>
            <a:ext cx="109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/>
              <a:t>EXPLANADA 2</a:t>
            </a:r>
          </a:p>
          <a:p>
            <a:pPr algn="ctr"/>
            <a:r>
              <a:rPr lang="es-MX" sz="700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F9871B-1A08-4416-9283-2A1605349380}"/>
              </a:ext>
            </a:extLst>
          </p:cNvPr>
          <p:cNvSpPr txBox="1"/>
          <p:nvPr/>
        </p:nvSpPr>
        <p:spPr>
          <a:xfrm rot="16200000">
            <a:off x="5177387" y="3303131"/>
            <a:ext cx="2548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 I S T E M A   D E   R I E G O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32A8AD-0EE7-4A29-9C61-3467B6DF8185}"/>
              </a:ext>
            </a:extLst>
          </p:cNvPr>
          <p:cNvSpPr txBox="1"/>
          <p:nvPr/>
        </p:nvSpPr>
        <p:spPr>
          <a:xfrm rot="16200000">
            <a:off x="4572734" y="1228608"/>
            <a:ext cx="619045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HUMEDAL 2</a:t>
            </a: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987839E9-D38B-43BC-9A4D-62211A4119A6}"/>
              </a:ext>
            </a:extLst>
          </p:cNvPr>
          <p:cNvSpPr txBox="1"/>
          <p:nvPr/>
        </p:nvSpPr>
        <p:spPr>
          <a:xfrm rot="16200000">
            <a:off x="329361" y="5192186"/>
            <a:ext cx="537067" cy="27699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" dirty="0"/>
              <a:t>HUMEDAL 1</a:t>
            </a:r>
          </a:p>
        </p:txBody>
      </p:sp>
      <p:sp>
        <p:nvSpPr>
          <p:cNvPr id="236" name="164 Rectángulo">
            <a:extLst>
              <a:ext uri="{FF2B5EF4-FFF2-40B4-BE49-F238E27FC236}">
                <a16:creationId xmlns:a16="http://schemas.microsoft.com/office/drawing/2014/main" id="{C8A05782-EFE3-41C0-B47C-FAD811748354}"/>
              </a:ext>
            </a:extLst>
          </p:cNvPr>
          <p:cNvSpPr/>
          <p:nvPr/>
        </p:nvSpPr>
        <p:spPr>
          <a:xfrm>
            <a:off x="272952" y="3969060"/>
            <a:ext cx="45719" cy="2743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164 Rectángulo">
            <a:extLst>
              <a:ext uri="{FF2B5EF4-FFF2-40B4-BE49-F238E27FC236}">
                <a16:creationId xmlns:a16="http://schemas.microsoft.com/office/drawing/2014/main" id="{DF756D59-CC61-484E-93D0-9BB8DC2C88BE}"/>
              </a:ext>
            </a:extLst>
          </p:cNvPr>
          <p:cNvSpPr/>
          <p:nvPr/>
        </p:nvSpPr>
        <p:spPr>
          <a:xfrm rot="5400000">
            <a:off x="6418949" y="191581"/>
            <a:ext cx="45719" cy="2093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F10DB7DF-0C64-4ABA-89AC-708ADEE8B916}"/>
              </a:ext>
            </a:extLst>
          </p:cNvPr>
          <p:cNvSpPr/>
          <p:nvPr/>
        </p:nvSpPr>
        <p:spPr>
          <a:xfrm rot="16200000">
            <a:off x="3733027" y="3623817"/>
            <a:ext cx="748639" cy="476306"/>
          </a:xfrm>
          <a:prstGeom prst="blockArc">
            <a:avLst>
              <a:gd name="adj1" fmla="val 9870462"/>
              <a:gd name="adj2" fmla="val 1403719"/>
              <a:gd name="adj3" fmla="val 10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52" name="Arco de bloque 251">
            <a:extLst>
              <a:ext uri="{FF2B5EF4-FFF2-40B4-BE49-F238E27FC236}">
                <a16:creationId xmlns:a16="http://schemas.microsoft.com/office/drawing/2014/main" id="{4DAA2412-AF29-4CED-BEBF-1A60A34AD954}"/>
              </a:ext>
            </a:extLst>
          </p:cNvPr>
          <p:cNvSpPr/>
          <p:nvPr/>
        </p:nvSpPr>
        <p:spPr>
          <a:xfrm>
            <a:off x="5575560" y="3326214"/>
            <a:ext cx="645753" cy="34467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097FFA-1435-42D3-A227-0FD96C99CCEC}"/>
              </a:ext>
            </a:extLst>
          </p:cNvPr>
          <p:cNvSpPr txBox="1"/>
          <p:nvPr/>
        </p:nvSpPr>
        <p:spPr>
          <a:xfrm>
            <a:off x="6078433" y="372699"/>
            <a:ext cx="684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" dirty="0"/>
              <a:t>SALIDA DE EMERGENCIA</a:t>
            </a:r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63F904BB-0008-4687-AD71-06314EC53236}"/>
              </a:ext>
            </a:extLst>
          </p:cNvPr>
          <p:cNvSpPr txBox="1"/>
          <p:nvPr/>
        </p:nvSpPr>
        <p:spPr>
          <a:xfrm rot="16200000">
            <a:off x="3461" y="5354092"/>
            <a:ext cx="684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" dirty="0"/>
              <a:t>SALIDA DE EMERGENCIA</a:t>
            </a:r>
          </a:p>
        </p:txBody>
      </p:sp>
      <p:sp>
        <p:nvSpPr>
          <p:cNvPr id="254" name="CuadroTexto 253">
            <a:extLst>
              <a:ext uri="{FF2B5EF4-FFF2-40B4-BE49-F238E27FC236}">
                <a16:creationId xmlns:a16="http://schemas.microsoft.com/office/drawing/2014/main" id="{B76203E6-24CD-488D-B818-D4A69EB85E81}"/>
              </a:ext>
            </a:extLst>
          </p:cNvPr>
          <p:cNvSpPr txBox="1"/>
          <p:nvPr/>
        </p:nvSpPr>
        <p:spPr>
          <a:xfrm rot="16200000">
            <a:off x="74403" y="4021033"/>
            <a:ext cx="684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" dirty="0"/>
              <a:t>SALIDA DE EMERGENCIA</a:t>
            </a:r>
          </a:p>
        </p:txBody>
      </p:sp>
      <p:sp>
        <p:nvSpPr>
          <p:cNvPr id="255" name="164 Rectángulo">
            <a:extLst>
              <a:ext uri="{FF2B5EF4-FFF2-40B4-BE49-F238E27FC236}">
                <a16:creationId xmlns:a16="http://schemas.microsoft.com/office/drawing/2014/main" id="{A4E1F8C9-41F1-4892-A0C8-048D72A3E736}"/>
              </a:ext>
            </a:extLst>
          </p:cNvPr>
          <p:cNvSpPr/>
          <p:nvPr/>
        </p:nvSpPr>
        <p:spPr>
          <a:xfrm rot="5234940" flipH="1">
            <a:off x="8636813" y="6165071"/>
            <a:ext cx="45719" cy="286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769EB362-7D47-4B7A-B6DE-72A198CBA6C9}"/>
              </a:ext>
            </a:extLst>
          </p:cNvPr>
          <p:cNvSpPr txBox="1"/>
          <p:nvPr/>
        </p:nvSpPr>
        <p:spPr>
          <a:xfrm>
            <a:off x="8323731" y="6412951"/>
            <a:ext cx="684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" dirty="0"/>
              <a:t>SALIDA DE EMERGENCIA</a:t>
            </a:r>
          </a:p>
        </p:txBody>
      </p:sp>
      <p:sp>
        <p:nvSpPr>
          <p:cNvPr id="14" name="Diagrama de flujo: entrada manual 13">
            <a:extLst>
              <a:ext uri="{FF2B5EF4-FFF2-40B4-BE49-F238E27FC236}">
                <a16:creationId xmlns:a16="http://schemas.microsoft.com/office/drawing/2014/main" id="{DE24A226-059D-4824-846B-4B77C891F13C}"/>
              </a:ext>
            </a:extLst>
          </p:cNvPr>
          <p:cNvSpPr/>
          <p:nvPr/>
        </p:nvSpPr>
        <p:spPr>
          <a:xfrm>
            <a:off x="116176" y="5759395"/>
            <a:ext cx="202495" cy="545232"/>
          </a:xfrm>
          <a:prstGeom prst="flowChartManualInpu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7" name="130 CuadroTexto">
            <a:extLst>
              <a:ext uri="{FF2B5EF4-FFF2-40B4-BE49-F238E27FC236}">
                <a16:creationId xmlns:a16="http://schemas.microsoft.com/office/drawing/2014/main" id="{4C037BBE-B830-4663-8F1B-2AEBE47304FB}"/>
              </a:ext>
            </a:extLst>
          </p:cNvPr>
          <p:cNvSpPr txBox="1"/>
          <p:nvPr/>
        </p:nvSpPr>
        <p:spPr>
          <a:xfrm rot="16375651">
            <a:off x="-63019" y="5962802"/>
            <a:ext cx="53551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" dirty="0"/>
              <a:t>ALMACÉN</a:t>
            </a:r>
          </a:p>
        </p:txBody>
      </p:sp>
      <p:sp>
        <p:nvSpPr>
          <p:cNvPr id="260" name="98 Rectángulo redondeado">
            <a:extLst>
              <a:ext uri="{FF2B5EF4-FFF2-40B4-BE49-F238E27FC236}">
                <a16:creationId xmlns:a16="http://schemas.microsoft.com/office/drawing/2014/main" id="{2AEE6D39-377F-4B95-8770-1EDA5236932A}"/>
              </a:ext>
            </a:extLst>
          </p:cNvPr>
          <p:cNvSpPr/>
          <p:nvPr/>
        </p:nvSpPr>
        <p:spPr>
          <a:xfrm>
            <a:off x="3002775" y="4001812"/>
            <a:ext cx="752673" cy="276481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Robótica 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23A9429-7BE0-4E79-9C4B-B6CBC8A8BA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09557" y="4391527"/>
            <a:ext cx="441019" cy="390818"/>
          </a:xfrm>
          <a:prstGeom prst="rect">
            <a:avLst/>
          </a:prstGeom>
        </p:spPr>
      </p:pic>
      <p:sp>
        <p:nvSpPr>
          <p:cNvPr id="264" name="173 CuadroTexto">
            <a:extLst>
              <a:ext uri="{FF2B5EF4-FFF2-40B4-BE49-F238E27FC236}">
                <a16:creationId xmlns:a16="http://schemas.microsoft.com/office/drawing/2014/main" id="{52704D0B-47E3-454C-A0AE-E1441F821ECD}"/>
              </a:ext>
            </a:extLst>
          </p:cNvPr>
          <p:cNvSpPr txBox="1"/>
          <p:nvPr/>
        </p:nvSpPr>
        <p:spPr>
          <a:xfrm>
            <a:off x="4943145" y="420242"/>
            <a:ext cx="107590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600" dirty="0"/>
              <a:t>EXPLANADA</a:t>
            </a:r>
          </a:p>
          <a:p>
            <a:r>
              <a:rPr lang="es-MX" sz="600" dirty="0"/>
              <a:t> CULTURAL</a:t>
            </a: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DE1BAD30-D4D2-4B8C-8909-5B8EF0D8D1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13509" y="466239"/>
            <a:ext cx="550032" cy="223908"/>
          </a:xfrm>
          <a:prstGeom prst="rect">
            <a:avLst/>
          </a:prstGeom>
        </p:spPr>
      </p:pic>
      <p:pic>
        <p:nvPicPr>
          <p:cNvPr id="266" name="Imagen 265">
            <a:extLst>
              <a:ext uri="{FF2B5EF4-FFF2-40B4-BE49-F238E27FC236}">
                <a16:creationId xmlns:a16="http://schemas.microsoft.com/office/drawing/2014/main" id="{3CF1C03A-EF48-488A-8579-1149EDBDA6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14756" y="6176603"/>
            <a:ext cx="496534" cy="311118"/>
          </a:xfrm>
          <a:prstGeom prst="rect">
            <a:avLst/>
          </a:prstGeom>
        </p:spPr>
      </p:pic>
      <p:pic>
        <p:nvPicPr>
          <p:cNvPr id="127" name="Imagen 126">
            <a:extLst>
              <a:ext uri="{FF2B5EF4-FFF2-40B4-BE49-F238E27FC236}">
                <a16:creationId xmlns:a16="http://schemas.microsoft.com/office/drawing/2014/main" id="{CFFE2C57-C6A4-4E78-881C-1F4B27FBA2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51371" y="4005065"/>
            <a:ext cx="377709" cy="276634"/>
          </a:xfrm>
          <a:prstGeom prst="rect">
            <a:avLst/>
          </a:prstGeom>
        </p:spPr>
      </p:pic>
      <p:sp>
        <p:nvSpPr>
          <p:cNvPr id="242" name="58 CuadroTexto">
            <a:extLst>
              <a:ext uri="{FF2B5EF4-FFF2-40B4-BE49-F238E27FC236}">
                <a16:creationId xmlns:a16="http://schemas.microsoft.com/office/drawing/2014/main" id="{6547D08A-E52C-4AD1-A4F7-C200A665FC89}"/>
              </a:ext>
            </a:extLst>
          </p:cNvPr>
          <p:cNvSpPr txBox="1"/>
          <p:nvPr/>
        </p:nvSpPr>
        <p:spPr>
          <a:xfrm>
            <a:off x="1564764" y="3998412"/>
            <a:ext cx="475974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sz="800" b="1" dirty="0"/>
              <a:t>BECAS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203ED4D-E2A4-4672-8EE6-9074EF804A6B}"/>
              </a:ext>
            </a:extLst>
          </p:cNvPr>
          <p:cNvCxnSpPr>
            <a:cxnSpLocks/>
          </p:cNvCxnSpPr>
          <p:nvPr/>
        </p:nvCxnSpPr>
        <p:spPr>
          <a:xfrm>
            <a:off x="1644995" y="4043650"/>
            <a:ext cx="0" cy="208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80C891D-EE71-46CF-9D52-8AAFCAF81E76}"/>
              </a:ext>
            </a:extLst>
          </p:cNvPr>
          <p:cNvCxnSpPr/>
          <p:nvPr/>
        </p:nvCxnSpPr>
        <p:spPr>
          <a:xfrm>
            <a:off x="1392717" y="6154137"/>
            <a:ext cx="0" cy="15048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131 CuadroTexto">
            <a:extLst>
              <a:ext uri="{FF2B5EF4-FFF2-40B4-BE49-F238E27FC236}">
                <a16:creationId xmlns:a16="http://schemas.microsoft.com/office/drawing/2014/main" id="{1615AF16-9A12-40A5-9993-30EBDF417135}"/>
              </a:ext>
            </a:extLst>
          </p:cNvPr>
          <p:cNvSpPr txBox="1"/>
          <p:nvPr/>
        </p:nvSpPr>
        <p:spPr>
          <a:xfrm>
            <a:off x="1268821" y="6106566"/>
            <a:ext cx="400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" b="1" dirty="0"/>
              <a:t>BAÑO </a:t>
            </a:r>
          </a:p>
          <a:p>
            <a:pPr algn="ctr"/>
            <a:r>
              <a:rPr lang="es-MX" sz="400" b="1" dirty="0"/>
              <a:t>H</a:t>
            </a:r>
          </a:p>
        </p:txBody>
      </p:sp>
      <p:sp>
        <p:nvSpPr>
          <p:cNvPr id="261" name="134 CuadroTexto">
            <a:extLst>
              <a:ext uri="{FF2B5EF4-FFF2-40B4-BE49-F238E27FC236}">
                <a16:creationId xmlns:a16="http://schemas.microsoft.com/office/drawing/2014/main" id="{78E9F492-C586-42EF-A338-6A631C9B504B}"/>
              </a:ext>
            </a:extLst>
          </p:cNvPr>
          <p:cNvSpPr txBox="1"/>
          <p:nvPr/>
        </p:nvSpPr>
        <p:spPr>
          <a:xfrm>
            <a:off x="3179181" y="6072291"/>
            <a:ext cx="7152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" b="1" dirty="0"/>
              <a:t>SALA DE JUNTAS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4B5E563-F0FB-4FC1-8427-002B0E0EB0D9}"/>
              </a:ext>
            </a:extLst>
          </p:cNvPr>
          <p:cNvSpPr/>
          <p:nvPr/>
        </p:nvSpPr>
        <p:spPr>
          <a:xfrm>
            <a:off x="2787140" y="6163033"/>
            <a:ext cx="191230" cy="13913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134 CuadroTexto">
            <a:extLst>
              <a:ext uri="{FF2B5EF4-FFF2-40B4-BE49-F238E27FC236}">
                <a16:creationId xmlns:a16="http://schemas.microsoft.com/office/drawing/2014/main" id="{389222E1-9B3B-46FE-AA93-78B219E736E4}"/>
              </a:ext>
            </a:extLst>
          </p:cNvPr>
          <p:cNvSpPr txBox="1"/>
          <p:nvPr/>
        </p:nvSpPr>
        <p:spPr>
          <a:xfrm>
            <a:off x="2685892" y="6123183"/>
            <a:ext cx="3919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" b="1" dirty="0"/>
              <a:t>BAÑO</a:t>
            </a:r>
          </a:p>
          <a:p>
            <a:pPr algn="ctr"/>
            <a:r>
              <a:rPr lang="es-MX" sz="300" b="1" dirty="0"/>
              <a:t>DIRECCIÓN</a:t>
            </a:r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E4B07C09-8C1E-4899-8458-6450ADDC80A9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2330380" y="6028712"/>
            <a:ext cx="908614" cy="80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co de bloque 269">
            <a:extLst>
              <a:ext uri="{FF2B5EF4-FFF2-40B4-BE49-F238E27FC236}">
                <a16:creationId xmlns:a16="http://schemas.microsoft.com/office/drawing/2014/main" id="{2E6BD788-65B3-4614-ADB0-9AD8349115D8}"/>
              </a:ext>
            </a:extLst>
          </p:cNvPr>
          <p:cNvSpPr/>
          <p:nvPr/>
        </p:nvSpPr>
        <p:spPr>
          <a:xfrm rot="16200000">
            <a:off x="2960485" y="3028891"/>
            <a:ext cx="152214" cy="1228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71" name="Arco de bloque 270">
            <a:extLst>
              <a:ext uri="{FF2B5EF4-FFF2-40B4-BE49-F238E27FC236}">
                <a16:creationId xmlns:a16="http://schemas.microsoft.com/office/drawing/2014/main" id="{B3A716E1-8F77-4AF4-B840-3FB4C6E1013C}"/>
              </a:ext>
            </a:extLst>
          </p:cNvPr>
          <p:cNvSpPr/>
          <p:nvPr/>
        </p:nvSpPr>
        <p:spPr>
          <a:xfrm>
            <a:off x="3128483" y="2906902"/>
            <a:ext cx="152214" cy="1228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72" name="Arco de bloque 271">
            <a:extLst>
              <a:ext uri="{FF2B5EF4-FFF2-40B4-BE49-F238E27FC236}">
                <a16:creationId xmlns:a16="http://schemas.microsoft.com/office/drawing/2014/main" id="{D98C66B0-BB8F-428D-A560-2B3CAF3733AE}"/>
              </a:ext>
            </a:extLst>
          </p:cNvPr>
          <p:cNvSpPr/>
          <p:nvPr/>
        </p:nvSpPr>
        <p:spPr>
          <a:xfrm rot="10800000">
            <a:off x="3134065" y="3189322"/>
            <a:ext cx="152214" cy="1228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74" name="209 Rectángulo">
            <a:extLst>
              <a:ext uri="{FF2B5EF4-FFF2-40B4-BE49-F238E27FC236}">
                <a16:creationId xmlns:a16="http://schemas.microsoft.com/office/drawing/2014/main" id="{0F8CC971-62CD-4A64-A4A5-A452D7467366}"/>
              </a:ext>
            </a:extLst>
          </p:cNvPr>
          <p:cNvSpPr/>
          <p:nvPr/>
        </p:nvSpPr>
        <p:spPr>
          <a:xfrm rot="10800000">
            <a:off x="6678223" y="300858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2" name="Imagen 171">
            <a:extLst>
              <a:ext uri="{FF2B5EF4-FFF2-40B4-BE49-F238E27FC236}">
                <a16:creationId xmlns:a16="http://schemas.microsoft.com/office/drawing/2014/main" id="{CBCED926-9FAF-4BC2-B065-F136ABBB1A6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5400000">
            <a:off x="8606650" y="545832"/>
            <a:ext cx="255634" cy="182550"/>
          </a:xfrm>
          <a:prstGeom prst="rect">
            <a:avLst/>
          </a:prstGeom>
        </p:spPr>
      </p:pic>
      <p:pic>
        <p:nvPicPr>
          <p:cNvPr id="280" name="Imagen 279">
            <a:extLst>
              <a:ext uri="{FF2B5EF4-FFF2-40B4-BE49-F238E27FC236}">
                <a16:creationId xmlns:a16="http://schemas.microsoft.com/office/drawing/2014/main" id="{ACA074A8-49B9-4E85-8BD8-A44D0D19067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075458" y="2167229"/>
            <a:ext cx="242286" cy="203699"/>
          </a:xfrm>
          <a:prstGeom prst="rect">
            <a:avLst/>
          </a:prstGeom>
        </p:spPr>
      </p:pic>
      <p:sp>
        <p:nvSpPr>
          <p:cNvPr id="282" name="CuadroTexto 281">
            <a:extLst>
              <a:ext uri="{FF2B5EF4-FFF2-40B4-BE49-F238E27FC236}">
                <a16:creationId xmlns:a16="http://schemas.microsoft.com/office/drawing/2014/main" id="{929A2B41-639D-4727-AA99-D04E3B32BC82}"/>
              </a:ext>
            </a:extLst>
          </p:cNvPr>
          <p:cNvSpPr txBox="1"/>
          <p:nvPr/>
        </p:nvSpPr>
        <p:spPr>
          <a:xfrm>
            <a:off x="2266927" y="16606106"/>
            <a:ext cx="5253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14" tooltip="https://pngimg.com/download/17729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15" tooltip="https://creativecommons.org/licenses/by-nc/3.0/"/>
              </a:rPr>
              <a:t>CC BY-NC</a:t>
            </a:r>
            <a:endParaRPr lang="es-MX" sz="900"/>
          </a:p>
        </p:txBody>
      </p:sp>
      <p:pic>
        <p:nvPicPr>
          <p:cNvPr id="286" name="Imagen 285">
            <a:extLst>
              <a:ext uri="{FF2B5EF4-FFF2-40B4-BE49-F238E27FC236}">
                <a16:creationId xmlns:a16="http://schemas.microsoft.com/office/drawing/2014/main" id="{DBD32388-85E3-47E1-AC31-F5B5397F6E1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477273" y="2164815"/>
            <a:ext cx="242286" cy="203699"/>
          </a:xfrm>
          <a:prstGeom prst="rect">
            <a:avLst/>
          </a:prstGeom>
        </p:spPr>
      </p:pic>
      <p:pic>
        <p:nvPicPr>
          <p:cNvPr id="287" name="Imagen 286">
            <a:extLst>
              <a:ext uri="{FF2B5EF4-FFF2-40B4-BE49-F238E27FC236}">
                <a16:creationId xmlns:a16="http://schemas.microsoft.com/office/drawing/2014/main" id="{32E12615-B349-402A-9877-148C35FE4AE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4567" y="5109625"/>
            <a:ext cx="242286" cy="203699"/>
          </a:xfrm>
          <a:prstGeom prst="rect">
            <a:avLst/>
          </a:prstGeom>
        </p:spPr>
      </p:pic>
      <p:pic>
        <p:nvPicPr>
          <p:cNvPr id="289" name="Imagen 288">
            <a:extLst>
              <a:ext uri="{FF2B5EF4-FFF2-40B4-BE49-F238E27FC236}">
                <a16:creationId xmlns:a16="http://schemas.microsoft.com/office/drawing/2014/main" id="{67EE62E7-8AF0-433B-AE1D-CC227E78C7F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267594" y="5114222"/>
            <a:ext cx="242286" cy="203699"/>
          </a:xfrm>
          <a:prstGeom prst="rect">
            <a:avLst/>
          </a:prstGeom>
        </p:spPr>
      </p:pic>
      <p:pic>
        <p:nvPicPr>
          <p:cNvPr id="291" name="Imagen 290">
            <a:extLst>
              <a:ext uri="{FF2B5EF4-FFF2-40B4-BE49-F238E27FC236}">
                <a16:creationId xmlns:a16="http://schemas.microsoft.com/office/drawing/2014/main" id="{2419E2D6-7C26-4023-92C7-04A06F7C1AD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249204" y="6156213"/>
            <a:ext cx="151763" cy="143735"/>
          </a:xfrm>
          <a:prstGeom prst="rect">
            <a:avLst/>
          </a:prstGeom>
        </p:spPr>
      </p:pic>
      <p:pic>
        <p:nvPicPr>
          <p:cNvPr id="292" name="Imagen 291">
            <a:extLst>
              <a:ext uri="{FF2B5EF4-FFF2-40B4-BE49-F238E27FC236}">
                <a16:creationId xmlns:a16="http://schemas.microsoft.com/office/drawing/2014/main" id="{80E85A2B-4A57-40A8-9494-160F7F7AB4E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506889" y="6152572"/>
            <a:ext cx="151763" cy="143735"/>
          </a:xfrm>
          <a:prstGeom prst="rect">
            <a:avLst/>
          </a:prstGeom>
        </p:spPr>
      </p:pic>
      <p:pic>
        <p:nvPicPr>
          <p:cNvPr id="124" name="Imagen 123">
            <a:extLst>
              <a:ext uri="{FF2B5EF4-FFF2-40B4-BE49-F238E27FC236}">
                <a16:creationId xmlns:a16="http://schemas.microsoft.com/office/drawing/2014/main" id="{8DBB3AB1-CBA0-49B0-A00B-44FA1B0658A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834227" y="5740680"/>
            <a:ext cx="154371" cy="228589"/>
          </a:xfrm>
          <a:prstGeom prst="rect">
            <a:avLst/>
          </a:prstGeom>
        </p:spPr>
      </p:pic>
      <p:sp>
        <p:nvSpPr>
          <p:cNvPr id="415" name="98 Rectángulo redondeado">
            <a:extLst>
              <a:ext uri="{FF2B5EF4-FFF2-40B4-BE49-F238E27FC236}">
                <a16:creationId xmlns:a16="http://schemas.microsoft.com/office/drawing/2014/main" id="{2AEE6D39-377F-4B95-8770-1EDA5236932A}"/>
              </a:ext>
            </a:extLst>
          </p:cNvPr>
          <p:cNvSpPr/>
          <p:nvPr/>
        </p:nvSpPr>
        <p:spPr>
          <a:xfrm>
            <a:off x="2508786" y="3505605"/>
            <a:ext cx="370184" cy="975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dirty="0">
                <a:solidFill>
                  <a:schemeClr val="tx1"/>
                </a:solidFill>
              </a:rPr>
              <a:t>JARD.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3477139" y="5815134"/>
            <a:ext cx="418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" b="1" dirty="0"/>
              <a:t>RECURSOS</a:t>
            </a:r>
            <a:r>
              <a:rPr lang="es-MX" sz="400" dirty="0"/>
              <a:t>  </a:t>
            </a:r>
            <a:r>
              <a:rPr lang="es-MX" sz="400" b="1" dirty="0"/>
              <a:t>HUMANOS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3221569" y="5811566"/>
            <a:ext cx="4186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300" b="1" dirty="0"/>
          </a:p>
          <a:p>
            <a:r>
              <a:rPr lang="es-MX" sz="300" b="1" dirty="0"/>
              <a:t>ADTVOS.</a:t>
            </a:r>
          </a:p>
        </p:txBody>
      </p:sp>
      <p:sp>
        <p:nvSpPr>
          <p:cNvPr id="417" name="206 Rectángulo redondeado"/>
          <p:cNvSpPr/>
          <p:nvPr/>
        </p:nvSpPr>
        <p:spPr>
          <a:xfrm>
            <a:off x="7245182" y="5185021"/>
            <a:ext cx="396044" cy="4320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7645321" y="5305689"/>
            <a:ext cx="3754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00" b="1" dirty="0"/>
              <a:t>LAB.   1</a:t>
            </a:r>
          </a:p>
        </p:txBody>
      </p:sp>
      <p:sp>
        <p:nvSpPr>
          <p:cNvPr id="422" name="157 Rectángulo"/>
          <p:cNvSpPr/>
          <p:nvPr/>
        </p:nvSpPr>
        <p:spPr>
          <a:xfrm>
            <a:off x="5753474" y="6005903"/>
            <a:ext cx="2435784" cy="6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3" name="197 Rectángulo"/>
          <p:cNvSpPr/>
          <p:nvPr/>
        </p:nvSpPr>
        <p:spPr>
          <a:xfrm>
            <a:off x="5752588" y="4819316"/>
            <a:ext cx="41464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4" name="197 Rectángulo"/>
          <p:cNvSpPr/>
          <p:nvPr/>
        </p:nvSpPr>
        <p:spPr>
          <a:xfrm>
            <a:off x="4703577" y="5258594"/>
            <a:ext cx="6006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5" name="197 Rectángulo"/>
          <p:cNvSpPr/>
          <p:nvPr/>
        </p:nvSpPr>
        <p:spPr>
          <a:xfrm>
            <a:off x="4685214" y="4868715"/>
            <a:ext cx="630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6" name="Arco de bloque 425">
            <a:extLst>
              <a:ext uri="{FF2B5EF4-FFF2-40B4-BE49-F238E27FC236}">
                <a16:creationId xmlns:a16="http://schemas.microsoft.com/office/drawing/2014/main" id="{F10DB7DF-0C64-4ABA-89AC-708ADEE8B916}"/>
              </a:ext>
            </a:extLst>
          </p:cNvPr>
          <p:cNvSpPr/>
          <p:nvPr/>
        </p:nvSpPr>
        <p:spPr>
          <a:xfrm rot="15172088">
            <a:off x="3165122" y="4138828"/>
            <a:ext cx="211857" cy="170193"/>
          </a:xfrm>
          <a:prstGeom prst="blockArc">
            <a:avLst>
              <a:gd name="adj1" fmla="val 9837076"/>
              <a:gd name="adj2" fmla="val 19074325"/>
              <a:gd name="adj3" fmla="val 22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67" name="Conector recto 166"/>
          <p:cNvCxnSpPr/>
          <p:nvPr/>
        </p:nvCxnSpPr>
        <p:spPr>
          <a:xfrm>
            <a:off x="1661329" y="4250638"/>
            <a:ext cx="353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 rot="16412276">
            <a:off x="-1894557" y="2067601"/>
            <a:ext cx="4285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dirty="0">
                <a:solidFill>
                  <a:schemeClr val="accent2">
                    <a:lumMod val="75000"/>
                  </a:schemeClr>
                </a:solidFill>
              </a:rPr>
              <a:t>CROQUIS C.E.T.i.s. No. 155 “Josefa </a:t>
            </a:r>
            <a:r>
              <a:rPr lang="es-MX" sz="1000" b="1" dirty="0" err="1">
                <a:solidFill>
                  <a:schemeClr val="accent2">
                    <a:lumMod val="75000"/>
                  </a:schemeClr>
                </a:solidFill>
              </a:rPr>
              <a:t>Ortíz</a:t>
            </a:r>
            <a:r>
              <a:rPr lang="es-MX" sz="1000" b="1" dirty="0">
                <a:solidFill>
                  <a:schemeClr val="accent2">
                    <a:lumMod val="75000"/>
                  </a:schemeClr>
                </a:solidFill>
              </a:rPr>
              <a:t> de Domínguez” Agosto23-Enero2024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475656" y="4895582"/>
            <a:ext cx="731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Aula 4</a:t>
            </a:r>
          </a:p>
        </p:txBody>
      </p:sp>
      <p:sp>
        <p:nvSpPr>
          <p:cNvPr id="1024" name="CuadroTexto 1023"/>
          <p:cNvSpPr txBox="1"/>
          <p:nvPr/>
        </p:nvSpPr>
        <p:spPr>
          <a:xfrm>
            <a:off x="1519101" y="5054987"/>
            <a:ext cx="68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5°F Y 5°J</a:t>
            </a:r>
          </a:p>
        </p:txBody>
      </p:sp>
      <p:sp>
        <p:nvSpPr>
          <p:cNvPr id="1027" name="Rectángulo 1026"/>
          <p:cNvSpPr/>
          <p:nvPr/>
        </p:nvSpPr>
        <p:spPr>
          <a:xfrm>
            <a:off x="3959069" y="6093296"/>
            <a:ext cx="5309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" b="1" dirty="0"/>
              <a:t>IMPRENTA</a:t>
            </a:r>
          </a:p>
        </p:txBody>
      </p:sp>
      <p:sp>
        <p:nvSpPr>
          <p:cNvPr id="436" name="Rectángulo redondeado 435"/>
          <p:cNvSpPr/>
          <p:nvPr/>
        </p:nvSpPr>
        <p:spPr>
          <a:xfrm rot="5400000">
            <a:off x="8216057" y="5534833"/>
            <a:ext cx="852367" cy="3692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>
                <a:solidFill>
                  <a:schemeClr val="tx1"/>
                </a:solidFill>
              </a:rPr>
              <a:t>SALA DE MAESTROS</a:t>
            </a:r>
            <a:endParaRPr lang="es-MX" sz="500" b="1" dirty="0">
              <a:solidFill>
                <a:schemeClr val="tx1"/>
              </a:solidFill>
            </a:endParaRPr>
          </a:p>
        </p:txBody>
      </p:sp>
      <p:sp>
        <p:nvSpPr>
          <p:cNvPr id="439" name="Rectángulo 438"/>
          <p:cNvSpPr/>
          <p:nvPr/>
        </p:nvSpPr>
        <p:spPr>
          <a:xfrm>
            <a:off x="4027143" y="5819241"/>
            <a:ext cx="534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" b="1" dirty="0"/>
              <a:t>SERVICIOS </a:t>
            </a:r>
          </a:p>
          <a:p>
            <a:pPr algn="ctr"/>
            <a:r>
              <a:rPr lang="es-MX" sz="600" b="1" dirty="0"/>
              <a:t>DOCENTES</a:t>
            </a:r>
          </a:p>
        </p:txBody>
      </p:sp>
      <p:sp>
        <p:nvSpPr>
          <p:cNvPr id="121" name="Rectángulo redondeado 120"/>
          <p:cNvSpPr/>
          <p:nvPr/>
        </p:nvSpPr>
        <p:spPr>
          <a:xfrm>
            <a:off x="7170834" y="4260717"/>
            <a:ext cx="940784" cy="3906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tx1"/>
                </a:solidFill>
              </a:rPr>
              <a:t>LAB. REC. HUM.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659F7A09-D6BC-8F4C-6F8E-8ED3F4B6B6DD}"/>
              </a:ext>
            </a:extLst>
          </p:cNvPr>
          <p:cNvSpPr/>
          <p:nvPr/>
        </p:nvSpPr>
        <p:spPr>
          <a:xfrm>
            <a:off x="5794963" y="4856697"/>
            <a:ext cx="514222" cy="1122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2821E2B4-ED07-B4F8-3CD5-793EFAE8C1BB}"/>
              </a:ext>
            </a:extLst>
          </p:cNvPr>
          <p:cNvSpPr/>
          <p:nvPr/>
        </p:nvSpPr>
        <p:spPr>
          <a:xfrm>
            <a:off x="503110" y="390903"/>
            <a:ext cx="59533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5449C3F7-18E7-648D-849B-46A964A0A68C}"/>
              </a:ext>
            </a:extLst>
          </p:cNvPr>
          <p:cNvSpPr/>
          <p:nvPr/>
        </p:nvSpPr>
        <p:spPr>
          <a:xfrm>
            <a:off x="231078" y="4437226"/>
            <a:ext cx="219554" cy="8629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Forma libre: forma 148">
            <a:extLst>
              <a:ext uri="{FF2B5EF4-FFF2-40B4-BE49-F238E27FC236}">
                <a16:creationId xmlns:a16="http://schemas.microsoft.com/office/drawing/2014/main" id="{39B16FEF-C0E3-39BC-4055-89B43E7A1CA8}"/>
              </a:ext>
            </a:extLst>
          </p:cNvPr>
          <p:cNvSpPr/>
          <p:nvPr/>
        </p:nvSpPr>
        <p:spPr>
          <a:xfrm>
            <a:off x="294820" y="2600102"/>
            <a:ext cx="360680" cy="1302079"/>
          </a:xfrm>
          <a:custGeom>
            <a:avLst/>
            <a:gdLst>
              <a:gd name="connsiteX0" fmla="*/ 121920 w 360680"/>
              <a:gd name="connsiteY0" fmla="*/ 0 h 995680"/>
              <a:gd name="connsiteX1" fmla="*/ 360680 w 360680"/>
              <a:gd name="connsiteY1" fmla="*/ 91440 h 995680"/>
              <a:gd name="connsiteX2" fmla="*/ 167640 w 360680"/>
              <a:gd name="connsiteY2" fmla="*/ 995680 h 995680"/>
              <a:gd name="connsiteX3" fmla="*/ 0 w 360680"/>
              <a:gd name="connsiteY3" fmla="*/ 990600 h 995680"/>
              <a:gd name="connsiteX4" fmla="*/ 71120 w 360680"/>
              <a:gd name="connsiteY4" fmla="*/ 5080 h 995680"/>
              <a:gd name="connsiteX5" fmla="*/ 121920 w 360680"/>
              <a:gd name="connsiteY5" fmla="*/ 0 h 99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680" h="995680">
                <a:moveTo>
                  <a:pt x="121920" y="0"/>
                </a:moveTo>
                <a:lnTo>
                  <a:pt x="360680" y="91440"/>
                </a:lnTo>
                <a:lnTo>
                  <a:pt x="167640" y="995680"/>
                </a:lnTo>
                <a:lnTo>
                  <a:pt x="0" y="990600"/>
                </a:lnTo>
                <a:lnTo>
                  <a:pt x="71120" y="5080"/>
                </a:lnTo>
                <a:lnTo>
                  <a:pt x="1219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Cuerda 154">
            <a:extLst>
              <a:ext uri="{FF2B5EF4-FFF2-40B4-BE49-F238E27FC236}">
                <a16:creationId xmlns:a16="http://schemas.microsoft.com/office/drawing/2014/main" id="{373CD473-2F39-F16E-C80D-F9D1357EE231}"/>
              </a:ext>
            </a:extLst>
          </p:cNvPr>
          <p:cNvSpPr/>
          <p:nvPr/>
        </p:nvSpPr>
        <p:spPr>
          <a:xfrm rot="12378276">
            <a:off x="307121" y="2031641"/>
            <a:ext cx="254467" cy="258712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7" name="Forma libre: forma 156">
            <a:extLst>
              <a:ext uri="{FF2B5EF4-FFF2-40B4-BE49-F238E27FC236}">
                <a16:creationId xmlns:a16="http://schemas.microsoft.com/office/drawing/2014/main" id="{2E8E4BF2-A2F5-676D-BAE4-F83FCF6A0766}"/>
              </a:ext>
            </a:extLst>
          </p:cNvPr>
          <p:cNvSpPr/>
          <p:nvPr/>
        </p:nvSpPr>
        <p:spPr>
          <a:xfrm>
            <a:off x="8244840" y="604520"/>
            <a:ext cx="670560" cy="2545080"/>
          </a:xfrm>
          <a:custGeom>
            <a:avLst/>
            <a:gdLst>
              <a:gd name="connsiteX0" fmla="*/ 10160 w 670560"/>
              <a:gd name="connsiteY0" fmla="*/ 10160 h 2545080"/>
              <a:gd name="connsiteX1" fmla="*/ 0 w 670560"/>
              <a:gd name="connsiteY1" fmla="*/ 127000 h 2545080"/>
              <a:gd name="connsiteX2" fmla="*/ 106680 w 670560"/>
              <a:gd name="connsiteY2" fmla="*/ 132080 h 2545080"/>
              <a:gd name="connsiteX3" fmla="*/ 106680 w 670560"/>
              <a:gd name="connsiteY3" fmla="*/ 330200 h 2545080"/>
              <a:gd name="connsiteX4" fmla="*/ 355600 w 670560"/>
              <a:gd name="connsiteY4" fmla="*/ 335280 h 2545080"/>
              <a:gd name="connsiteX5" fmla="*/ 467360 w 670560"/>
              <a:gd name="connsiteY5" fmla="*/ 370840 h 2545080"/>
              <a:gd name="connsiteX6" fmla="*/ 462280 w 670560"/>
              <a:gd name="connsiteY6" fmla="*/ 2545080 h 2545080"/>
              <a:gd name="connsiteX7" fmla="*/ 670560 w 670560"/>
              <a:gd name="connsiteY7" fmla="*/ 2545080 h 2545080"/>
              <a:gd name="connsiteX8" fmla="*/ 660400 w 670560"/>
              <a:gd name="connsiteY8" fmla="*/ 269240 h 2545080"/>
              <a:gd name="connsiteX9" fmla="*/ 325120 w 670560"/>
              <a:gd name="connsiteY9" fmla="*/ 259080 h 2545080"/>
              <a:gd name="connsiteX10" fmla="*/ 330200 w 670560"/>
              <a:gd name="connsiteY10" fmla="*/ 0 h 2545080"/>
              <a:gd name="connsiteX11" fmla="*/ 10160 w 670560"/>
              <a:gd name="connsiteY11" fmla="*/ 10160 h 254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0560" h="2545080">
                <a:moveTo>
                  <a:pt x="10160" y="10160"/>
                </a:moveTo>
                <a:lnTo>
                  <a:pt x="0" y="127000"/>
                </a:lnTo>
                <a:lnTo>
                  <a:pt x="106680" y="132080"/>
                </a:lnTo>
                <a:lnTo>
                  <a:pt x="106680" y="330200"/>
                </a:lnTo>
                <a:lnTo>
                  <a:pt x="355600" y="335280"/>
                </a:lnTo>
                <a:lnTo>
                  <a:pt x="467360" y="370840"/>
                </a:lnTo>
                <a:cubicBezTo>
                  <a:pt x="465667" y="1095587"/>
                  <a:pt x="463973" y="1820333"/>
                  <a:pt x="462280" y="2545080"/>
                </a:cubicBezTo>
                <a:lnTo>
                  <a:pt x="670560" y="2545080"/>
                </a:lnTo>
                <a:cubicBezTo>
                  <a:pt x="667173" y="1786467"/>
                  <a:pt x="663787" y="1027853"/>
                  <a:pt x="660400" y="269240"/>
                </a:cubicBezTo>
                <a:lnTo>
                  <a:pt x="325120" y="259080"/>
                </a:lnTo>
                <a:cubicBezTo>
                  <a:pt x="326813" y="172720"/>
                  <a:pt x="328507" y="86360"/>
                  <a:pt x="330200" y="0"/>
                </a:cubicBezTo>
                <a:lnTo>
                  <a:pt x="10160" y="1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2" name="203 Rectángulo redondeado">
            <a:extLst>
              <a:ext uri="{FF2B5EF4-FFF2-40B4-BE49-F238E27FC236}">
                <a16:creationId xmlns:a16="http://schemas.microsoft.com/office/drawing/2014/main" id="{90A2E320-1048-9655-3B0F-FBA6612C220A}"/>
              </a:ext>
            </a:extLst>
          </p:cNvPr>
          <p:cNvSpPr/>
          <p:nvPr/>
        </p:nvSpPr>
        <p:spPr>
          <a:xfrm rot="16200000">
            <a:off x="6384257" y="4206856"/>
            <a:ext cx="396044" cy="6036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224 CuadroTexto">
            <a:extLst>
              <a:ext uri="{FF2B5EF4-FFF2-40B4-BE49-F238E27FC236}">
                <a16:creationId xmlns:a16="http://schemas.microsoft.com/office/drawing/2014/main" id="{09127A67-73B3-3130-69D5-410C1F5A2521}"/>
              </a:ext>
            </a:extLst>
          </p:cNvPr>
          <p:cNvSpPr txBox="1"/>
          <p:nvPr/>
        </p:nvSpPr>
        <p:spPr>
          <a:xfrm>
            <a:off x="6100308" y="4371905"/>
            <a:ext cx="96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comedor</a:t>
            </a:r>
          </a:p>
        </p:txBody>
      </p:sp>
    </p:spTree>
    <p:extLst>
      <p:ext uri="{BB962C8B-B14F-4D97-AF65-F5344CB8AC3E}">
        <p14:creationId xmlns:p14="http://schemas.microsoft.com/office/powerpoint/2010/main" val="750113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21014</TotalTime>
  <Words>374</Words>
  <Application>Microsoft Office PowerPoint</Application>
  <PresentationFormat>Presentación en pantalla (4:3)</PresentationFormat>
  <Paragraphs>160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Docentes</dc:creator>
  <cp:keywords/>
  <dc:description/>
  <cp:lastModifiedBy>HIRAM YAEL montañez Duron</cp:lastModifiedBy>
  <cp:revision>166</cp:revision>
  <cp:lastPrinted>2021-05-27T16:16:28Z</cp:lastPrinted>
  <dcterms:created xsi:type="dcterms:W3CDTF">2013-08-30T22:37:42Z</dcterms:created>
  <dcterms:modified xsi:type="dcterms:W3CDTF">2023-11-17T07:43:32Z</dcterms:modified>
  <cp:category/>
</cp:coreProperties>
</file>