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</p:sldIdLst>
  <p:sldSz cy="5143500" cx="9144000"/>
  <p:notesSz cx="6858000" cy="9144000"/>
  <p:embeddedFontLst>
    <p:embeddedFont>
      <p:font typeface="Montserrat"/>
      <p:regular r:id="rId48"/>
      <p:bold r:id="rId49"/>
      <p:italic r:id="rId50"/>
      <p:boldItalic r:id="rId51"/>
    </p:embeddedFont>
    <p:embeddedFont>
      <p:font typeface="Lato"/>
      <p:regular r:id="rId52"/>
      <p:bold r:id="rId53"/>
      <p:italic r:id="rId54"/>
      <p:boldItalic r:id="rId5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Montserrat-regular.fntdata"/><Relationship Id="rId47" Type="http://schemas.openxmlformats.org/officeDocument/2006/relationships/slide" Target="slides/slide42.xml"/><Relationship Id="rId49" Type="http://schemas.openxmlformats.org/officeDocument/2006/relationships/font" Target="fonts/Montserrat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Montserrat-boldItalic.fntdata"/><Relationship Id="rId50" Type="http://schemas.openxmlformats.org/officeDocument/2006/relationships/font" Target="fonts/Montserrat-italic.fntdata"/><Relationship Id="rId53" Type="http://schemas.openxmlformats.org/officeDocument/2006/relationships/font" Target="fonts/Lato-bold.fntdata"/><Relationship Id="rId52" Type="http://schemas.openxmlformats.org/officeDocument/2006/relationships/font" Target="fonts/Lato-regular.fntdata"/><Relationship Id="rId11" Type="http://schemas.openxmlformats.org/officeDocument/2006/relationships/slide" Target="slides/slide6.xml"/><Relationship Id="rId55" Type="http://schemas.openxmlformats.org/officeDocument/2006/relationships/font" Target="fonts/Lato-boldItalic.fntdata"/><Relationship Id="rId10" Type="http://schemas.openxmlformats.org/officeDocument/2006/relationships/slide" Target="slides/slide5.xml"/><Relationship Id="rId54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2924dcb04c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2924dcb04c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2924dcb04c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2924dcb04c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2924dcb04c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22924dcb04c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2924dcb04c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22924dcb04c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2924dcb04c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22924dcb04c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2924dcb04c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22924dcb04c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2924dcb04c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22924dcb04c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2924dcb04c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22924dcb04c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2924dcb04c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22924dcb04c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2924dcb04c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22924dcb04c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2924dcb04c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2924dcb04c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22924dcb04c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22924dcb04c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22924dcb04c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22924dcb04c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22924dcb04c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22924dcb04c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22924dcb04c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22924dcb04c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22924dcb04c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22924dcb04c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22924dcb04c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22924dcb04c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22924dcb04c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22924dcb04c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22924dcb04c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22924dcb04c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22924dcb04c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22924dcb04c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22924dcb04c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22924dcb04c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2924dcb04c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2924dcb04c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22924dcb04c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22924dcb04c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2924dcb04c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22924dcb04c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22924dcb04c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22924dcb04c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22924dcb04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22924dcb04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22924dcb04c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22924dcb04c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25123660453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25123660453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25123660453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25123660453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25123660453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25123660453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2512366045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2512366045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25123660453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25123660453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2924dcb04c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2924dcb04c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25123660453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25123660453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25123660453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25123660453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25123660453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25123660453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2924dcb04c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2924dcb04c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2924dcb04c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2924dcb04c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2924dcb04c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2924dcb04c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2924dcb04c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2924dcb04c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2924dcb04c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2924dcb04c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3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8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4.png"/><Relationship Id="rId4" Type="http://schemas.openxmlformats.org/officeDocument/2006/relationships/image" Target="../media/image16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4.png"/><Relationship Id="rId4" Type="http://schemas.openxmlformats.org/officeDocument/2006/relationships/image" Target="../media/image42.png"/><Relationship Id="rId5" Type="http://schemas.openxmlformats.org/officeDocument/2006/relationships/image" Target="../media/image39.png"/><Relationship Id="rId6" Type="http://schemas.openxmlformats.org/officeDocument/2006/relationships/image" Target="../media/image35.png"/><Relationship Id="rId7" Type="http://schemas.openxmlformats.org/officeDocument/2006/relationships/image" Target="../media/image31.png"/><Relationship Id="rId8" Type="http://schemas.openxmlformats.org/officeDocument/2006/relationships/image" Target="../media/image30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40.png"/><Relationship Id="rId4" Type="http://schemas.openxmlformats.org/officeDocument/2006/relationships/image" Target="../media/image29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4.png"/><Relationship Id="rId4" Type="http://schemas.openxmlformats.org/officeDocument/2006/relationships/image" Target="../media/image38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7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43.png"/><Relationship Id="rId4" Type="http://schemas.openxmlformats.org/officeDocument/2006/relationships/image" Target="../media/image32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6.png"/><Relationship Id="rId4" Type="http://schemas.openxmlformats.org/officeDocument/2006/relationships/image" Target="../media/image3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0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41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45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4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5600"/>
              <a:t>API Smite</a:t>
            </a:r>
            <a:endParaRPr sz="560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157300"/>
            <a:ext cx="3470700" cy="127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/>
              <a:t>Castillo Sanchez Yael Aram</a:t>
            </a:r>
            <a:endParaRPr sz="16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/>
              <a:t>Cruz Ramirez Joshua Rene</a:t>
            </a:r>
            <a:endParaRPr sz="16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/>
              <a:t>Quijano Cabello Axel</a:t>
            </a:r>
            <a:endParaRPr sz="1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Modelo</a:t>
            </a:r>
            <a:endParaRPr/>
          </a:p>
        </p:txBody>
      </p:sp>
      <p:sp>
        <p:nvSpPr>
          <p:cNvPr id="197" name="Google Shape;197;p2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4" name="Google Shape;20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300" y="1174890"/>
            <a:ext cx="8147400" cy="279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4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Dios </a:t>
            </a:r>
            <a:endParaRPr/>
          </a:p>
        </p:txBody>
      </p:sp>
      <p:sp>
        <p:nvSpPr>
          <p:cNvPr id="210" name="Google Shape;210;p24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1" name="Google Shape;21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270890">
            <a:off x="-448475" y="3674475"/>
            <a:ext cx="3232351" cy="19774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5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5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8" name="Google Shape;21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250" y="710825"/>
            <a:ext cx="3232350" cy="372184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11350" y="710825"/>
            <a:ext cx="3543300" cy="194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6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6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6" name="Google Shape;22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100" y="0"/>
            <a:ext cx="8211799" cy="519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7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Gestor 	de Usuarios</a:t>
            </a:r>
            <a:endParaRPr/>
          </a:p>
        </p:txBody>
      </p:sp>
      <p:sp>
        <p:nvSpPr>
          <p:cNvPr id="232" name="Google Shape;232;p27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27"/>
          <p:cNvSpPr/>
          <p:nvPr/>
        </p:nvSpPr>
        <p:spPr>
          <a:xfrm>
            <a:off x="0" y="-72125"/>
            <a:ext cx="9144000" cy="5061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8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8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0" name="Google Shape;24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0975" y="189100"/>
            <a:ext cx="7022049" cy="476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9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29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7" name="Google Shape;24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5263" y="104913"/>
            <a:ext cx="6613475" cy="493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0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30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4" name="Google Shape;25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688" y="326087"/>
            <a:ext cx="8776625" cy="449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1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31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1" name="Google Shape;26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650" y="380726"/>
            <a:ext cx="8824699" cy="438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Controlador</a:t>
            </a:r>
            <a:endParaRPr/>
          </a:p>
        </p:txBody>
      </p:sp>
      <p:sp>
        <p:nvSpPr>
          <p:cNvPr id="141" name="Google Shape;141;p14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3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8" name="Google Shape;26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525" y="1578400"/>
            <a:ext cx="8517750" cy="157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3"/>
          <p:cNvSpPr txBox="1"/>
          <p:nvPr>
            <p:ph type="ctrTitle"/>
          </p:nvPr>
        </p:nvSpPr>
        <p:spPr>
          <a:xfrm>
            <a:off x="3741450" y="316575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Rol</a:t>
            </a:r>
            <a:endParaRPr/>
          </a:p>
        </p:txBody>
      </p:sp>
      <p:sp>
        <p:nvSpPr>
          <p:cNvPr id="274" name="Google Shape;274;p3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5" name="Google Shape;27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0375" y="1437188"/>
            <a:ext cx="3068300" cy="226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4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Roster</a:t>
            </a:r>
            <a:endParaRPr/>
          </a:p>
        </p:txBody>
      </p:sp>
      <p:sp>
        <p:nvSpPr>
          <p:cNvPr id="281" name="Google Shape;281;p34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5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35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8" name="Google Shape;28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400" y="280500"/>
            <a:ext cx="8721201" cy="458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6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36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5" name="Google Shape;29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063" y="865399"/>
            <a:ext cx="8669870" cy="341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7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37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02" name="Google Shape;30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838" y="250450"/>
            <a:ext cx="8698325" cy="464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8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38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09" name="Google Shape;30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6281" y="1384668"/>
            <a:ext cx="7671450" cy="237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9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Usuario</a:t>
            </a:r>
            <a:endParaRPr/>
          </a:p>
        </p:txBody>
      </p:sp>
      <p:sp>
        <p:nvSpPr>
          <p:cNvPr id="315" name="Google Shape;315;p39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0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40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2" name="Google Shape;32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5588" y="76200"/>
            <a:ext cx="6032826" cy="499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1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41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9" name="Google Shape;329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500" y="1266825"/>
            <a:ext cx="8763000" cy="260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5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8" name="Google Shape;14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150" y="1306063"/>
            <a:ext cx="8809701" cy="3837425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5"/>
          <p:cNvSpPr txBox="1"/>
          <p:nvPr>
            <p:ph type="ctrTitle"/>
          </p:nvPr>
        </p:nvSpPr>
        <p:spPr>
          <a:xfrm>
            <a:off x="2996350" y="4968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Dioses Controller</a:t>
            </a:r>
            <a:endParaRPr/>
          </a:p>
        </p:txBody>
      </p:sp>
      <p:sp>
        <p:nvSpPr>
          <p:cNvPr id="150" name="Google Shape;150;p15"/>
          <p:cNvSpPr/>
          <p:nvPr/>
        </p:nvSpPr>
        <p:spPr>
          <a:xfrm>
            <a:off x="-36050" y="-36050"/>
            <a:ext cx="9144000" cy="5061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Usuario Seguro</a:t>
            </a:r>
            <a:endParaRPr/>
          </a:p>
        </p:txBody>
      </p:sp>
      <p:sp>
        <p:nvSpPr>
          <p:cNvPr id="335" name="Google Shape;335;p4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4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4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42" name="Google Shape;342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9625" y="212688"/>
            <a:ext cx="3384750" cy="47181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44"/>
          <p:cNvSpPr txBox="1"/>
          <p:nvPr>
            <p:ph type="ctrTitle"/>
          </p:nvPr>
        </p:nvSpPr>
        <p:spPr>
          <a:xfrm>
            <a:off x="3208700" y="112275"/>
            <a:ext cx="54903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Creando la imágen</a:t>
            </a:r>
            <a:endParaRPr/>
          </a:p>
        </p:txBody>
      </p:sp>
      <p:sp>
        <p:nvSpPr>
          <p:cNvPr id="348" name="Google Shape;348;p44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49" name="Google Shape;349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81758"/>
            <a:ext cx="9144001" cy="25885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Corriendo el contenedor</a:t>
            </a:r>
            <a:endParaRPr/>
          </a:p>
        </p:txBody>
      </p:sp>
      <p:sp>
        <p:nvSpPr>
          <p:cNvPr id="355" name="Google Shape;355;p4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4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57" name="Google Shape;357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70155"/>
            <a:ext cx="9144000" cy="190529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" name="Google Shape;358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3350704"/>
            <a:ext cx="9144000" cy="13022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4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Front End (</a:t>
            </a:r>
            <a:r>
              <a:rPr lang="es"/>
              <a:t>Tecnologías</a:t>
            </a:r>
            <a:r>
              <a:rPr lang="es"/>
              <a:t> Usadas)</a:t>
            </a:r>
            <a:endParaRPr/>
          </a:p>
        </p:txBody>
      </p:sp>
      <p:pic>
        <p:nvPicPr>
          <p:cNvPr id="364" name="Google Shape;364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2575" y="1446150"/>
            <a:ext cx="1443100" cy="151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5" name="Google Shape;365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31488" y="1446150"/>
            <a:ext cx="1759214" cy="151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6" name="Google Shape;366;p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6950" y="1446149"/>
            <a:ext cx="2209800" cy="1286211"/>
          </a:xfrm>
          <a:prstGeom prst="rect">
            <a:avLst/>
          </a:prstGeom>
          <a:noFill/>
          <a:ln>
            <a:noFill/>
          </a:ln>
        </p:spPr>
      </p:pic>
      <p:pic>
        <p:nvPicPr>
          <p:cNvPr id="367" name="Google Shape;367;p4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148350" y="1446150"/>
            <a:ext cx="1428750" cy="70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" name="Google Shape;368;p4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359725" y="3102200"/>
            <a:ext cx="2498346" cy="166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9" name="Google Shape;369;p46"/>
          <p:cNvPicPr preferRelativeResize="0"/>
          <p:nvPr/>
        </p:nvPicPr>
        <p:blipFill rotWithShape="1">
          <a:blip r:embed="rId8">
            <a:alphaModFix/>
          </a:blip>
          <a:srcRect b="0" l="0" r="11699" t="0"/>
          <a:stretch/>
        </p:blipFill>
        <p:spPr>
          <a:xfrm>
            <a:off x="4145850" y="3102200"/>
            <a:ext cx="3330500" cy="166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4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Router y NavBar</a:t>
            </a:r>
            <a:endParaRPr/>
          </a:p>
        </p:txBody>
      </p:sp>
      <p:pic>
        <p:nvPicPr>
          <p:cNvPr id="375" name="Google Shape;375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5875" y="158625"/>
            <a:ext cx="4508526" cy="482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Google Shape;376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1225" y="1854200"/>
            <a:ext cx="3901076" cy="24298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4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Estado Global</a:t>
            </a:r>
            <a:endParaRPr/>
          </a:p>
        </p:txBody>
      </p:sp>
      <p:pic>
        <p:nvPicPr>
          <p:cNvPr id="382" name="Google Shape;382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2300" y="998825"/>
            <a:ext cx="6739402" cy="353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3" name="Google Shape;383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93695" y="3387500"/>
            <a:ext cx="4042700" cy="141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4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Iniciar Sesión</a:t>
            </a:r>
            <a:endParaRPr/>
          </a:p>
        </p:txBody>
      </p:sp>
      <p:pic>
        <p:nvPicPr>
          <p:cNvPr id="389" name="Google Shape;389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6300" y="1246425"/>
            <a:ext cx="6031388" cy="3530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5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Front End (Providers)</a:t>
            </a:r>
            <a:endParaRPr/>
          </a:p>
        </p:txBody>
      </p:sp>
      <p:pic>
        <p:nvPicPr>
          <p:cNvPr id="395" name="Google Shape;395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25" y="1662825"/>
            <a:ext cx="4093775" cy="2806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96" name="Google Shape;396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58176" y="1662825"/>
            <a:ext cx="4618181" cy="280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5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Front End (Providers)</a:t>
            </a:r>
            <a:endParaRPr/>
          </a:p>
        </p:txBody>
      </p:sp>
      <p:pic>
        <p:nvPicPr>
          <p:cNvPr id="402" name="Google Shape;402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150" y="1426500"/>
            <a:ext cx="4232551" cy="260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3" name="Google Shape;403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1995" y="1533920"/>
            <a:ext cx="4465275" cy="239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6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7" name="Google Shape;15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2238" y="632713"/>
            <a:ext cx="9248474" cy="387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5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GodItem</a:t>
            </a:r>
            <a:endParaRPr/>
          </a:p>
        </p:txBody>
      </p:sp>
      <p:pic>
        <p:nvPicPr>
          <p:cNvPr id="409" name="Google Shape;409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2450" y="1437725"/>
            <a:ext cx="7979105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5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UserItem</a:t>
            </a:r>
            <a:endParaRPr/>
          </a:p>
        </p:txBody>
      </p:sp>
      <p:pic>
        <p:nvPicPr>
          <p:cNvPr id="415" name="Google Shape;415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60250"/>
            <a:ext cx="8661891" cy="3530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5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useUserItem Hook</a:t>
            </a:r>
            <a:endParaRPr/>
          </a:p>
        </p:txBody>
      </p:sp>
      <p:pic>
        <p:nvPicPr>
          <p:cNvPr id="421" name="Google Shape;421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3000" y="1448975"/>
            <a:ext cx="7578002" cy="3530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7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4" name="Google Shape;16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21825"/>
            <a:ext cx="8991601" cy="50998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8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Usuarios controller</a:t>
            </a:r>
            <a:endParaRPr/>
          </a:p>
        </p:txBody>
      </p:sp>
      <p:sp>
        <p:nvSpPr>
          <p:cNvPr id="170" name="Google Shape;170;p18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9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9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7" name="Google Shape;17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688" y="475175"/>
            <a:ext cx="8788625" cy="419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0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0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4" name="Google Shape;18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522398"/>
            <a:ext cx="8991600" cy="40987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1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1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1" name="Google Shape;19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40109"/>
            <a:ext cx="9144000" cy="24632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