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inger" initials="s" lastIdx="22" clrIdx="0">
    <p:extLst>
      <p:ext uri="{19B8F6BF-5375-455C-9EA6-DF929625EA0E}">
        <p15:presenceInfo xmlns:p15="http://schemas.microsoft.com/office/powerpoint/2012/main" userId="stin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0"/>
    <a:srgbClr val="CFE4FE"/>
    <a:srgbClr val="003399"/>
    <a:srgbClr val="2C5D98"/>
    <a:srgbClr val="00FE2A"/>
    <a:srgbClr val="3A7CCB"/>
    <a:srgbClr val="4A7EBB"/>
    <a:srgbClr val="3C7BC7"/>
    <a:srgbClr val="98B954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86CD2-DC25-4DB6-A9FC-315CAFE942EB}" v="2225" dt="2024-07-23T13:31:06.792"/>
    <p1510:client id="{56A94E87-B80E-4982-B9BF-FDBEE1FD4106}" v="1773" dt="2024-07-23T13:31:0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482"/>
        <p:guide pos="953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el Tzadik" userId="259f344a-9b4d-4b72-8a03-e64fa947ae46" providerId="ADAL" clId="{56A94E87-B80E-4982-B9BF-FDBEE1FD4106}"/>
    <pc:docChg chg="undo redo custSel modSld">
      <pc:chgData name="Yael Tzadik" userId="259f344a-9b4d-4b72-8a03-e64fa947ae46" providerId="ADAL" clId="{56A94E87-B80E-4982-B9BF-FDBEE1FD4106}" dt="2024-07-23T13:31:00.344" v="1770" actId="313"/>
      <pc:docMkLst>
        <pc:docMk/>
      </pc:docMkLst>
      <pc:sldChg chg="addSp delSp modSp mod modAnim">
        <pc:chgData name="Yael Tzadik" userId="259f344a-9b4d-4b72-8a03-e64fa947ae46" providerId="ADAL" clId="{56A94E87-B80E-4982-B9BF-FDBEE1FD4106}" dt="2024-07-23T13:31:00.344" v="1770" actId="313"/>
        <pc:sldMkLst>
          <pc:docMk/>
          <pc:sldMk cId="0" sldId="256"/>
        </pc:sldMkLst>
        <pc:spChg chg="add mod">
          <ac:chgData name="Yael Tzadik" userId="259f344a-9b4d-4b72-8a03-e64fa947ae46" providerId="ADAL" clId="{56A94E87-B80E-4982-B9BF-FDBEE1FD4106}" dt="2024-07-23T13:02:36.913" v="1308" actId="1076"/>
          <ac:spMkLst>
            <pc:docMk/>
            <pc:sldMk cId="0" sldId="256"/>
            <ac:spMk id="7" creationId="{F87BB2CD-2345-6E83-353A-339AE44AFFD2}"/>
          </ac:spMkLst>
        </pc:spChg>
        <pc:spChg chg="mod">
          <ac:chgData name="Yael Tzadik" userId="259f344a-9b4d-4b72-8a03-e64fa947ae46" providerId="ADAL" clId="{56A94E87-B80E-4982-B9BF-FDBEE1FD4106}" dt="2024-07-23T13:02:36.913" v="1308" actId="1076"/>
          <ac:spMkLst>
            <pc:docMk/>
            <pc:sldMk cId="0" sldId="256"/>
            <ac:spMk id="9" creationId="{84B268B2-FA46-8ADC-A663-70B1E1C38956}"/>
          </ac:spMkLst>
        </pc:spChg>
        <pc:spChg chg="del">
          <ac:chgData name="Yael Tzadik" userId="259f344a-9b4d-4b72-8a03-e64fa947ae46" providerId="ADAL" clId="{56A94E87-B80E-4982-B9BF-FDBEE1FD4106}" dt="2024-07-23T13:17:08.025" v="1327" actId="478"/>
          <ac:spMkLst>
            <pc:docMk/>
            <pc:sldMk cId="0" sldId="256"/>
            <ac:spMk id="11" creationId="{3C3716E5-CA6A-12BC-FAC4-5EC7FDABF8C2}"/>
          </ac:spMkLst>
        </pc:spChg>
        <pc:spChg chg="mod">
          <ac:chgData name="Yael Tzadik" userId="259f344a-9b4d-4b72-8a03-e64fa947ae46" providerId="ADAL" clId="{56A94E87-B80E-4982-B9BF-FDBEE1FD4106}" dt="2024-07-23T13:02:36.913" v="1308" actId="1076"/>
          <ac:spMkLst>
            <pc:docMk/>
            <pc:sldMk cId="0" sldId="256"/>
            <ac:spMk id="14" creationId="{767A3E31-D4DF-D828-D034-913EC9056B97}"/>
          </ac:spMkLst>
        </pc:spChg>
        <pc:spChg chg="add mod">
          <ac:chgData name="Yael Tzadik" userId="259f344a-9b4d-4b72-8a03-e64fa947ae46" providerId="ADAL" clId="{56A94E87-B80E-4982-B9BF-FDBEE1FD4106}" dt="2024-07-23T13:02:36.913" v="1308" actId="1076"/>
          <ac:spMkLst>
            <pc:docMk/>
            <pc:sldMk cId="0" sldId="256"/>
            <ac:spMk id="16" creationId="{AFE651DC-E373-362B-1A63-03D5CA0E9775}"/>
          </ac:spMkLst>
        </pc:spChg>
        <pc:spChg chg="mod">
          <ac:chgData name="Yael Tzadik" userId="259f344a-9b4d-4b72-8a03-e64fa947ae46" providerId="ADAL" clId="{56A94E87-B80E-4982-B9BF-FDBEE1FD4106}" dt="2024-07-23T13:18:04.139" v="1456" actId="1036"/>
          <ac:spMkLst>
            <pc:docMk/>
            <pc:sldMk cId="0" sldId="256"/>
            <ac:spMk id="18" creationId="{4DCF5954-B435-51BF-1C83-1F1B9C5BD256}"/>
          </ac:spMkLst>
        </pc:spChg>
        <pc:spChg chg="mod">
          <ac:chgData name="Yael Tzadik" userId="259f344a-9b4d-4b72-8a03-e64fa947ae46" providerId="ADAL" clId="{56A94E87-B80E-4982-B9BF-FDBEE1FD4106}" dt="2024-07-23T13:18:04.139" v="1456" actId="1036"/>
          <ac:spMkLst>
            <pc:docMk/>
            <pc:sldMk cId="0" sldId="256"/>
            <ac:spMk id="24" creationId="{70289739-8D10-1A68-2A96-F51185BD7AB9}"/>
          </ac:spMkLst>
        </pc:spChg>
        <pc:spChg chg="add del mod">
          <ac:chgData name="Yael Tzadik" userId="259f344a-9b4d-4b72-8a03-e64fa947ae46" providerId="ADAL" clId="{56A94E87-B80E-4982-B9BF-FDBEE1FD4106}" dt="2024-07-23T12:59:58.139" v="1165" actId="21"/>
          <ac:spMkLst>
            <pc:docMk/>
            <pc:sldMk cId="0" sldId="256"/>
            <ac:spMk id="27" creationId="{7A96A391-95D3-1CC3-1EBE-21363DCC3010}"/>
          </ac:spMkLst>
        </pc:spChg>
        <pc:spChg chg="add del mod">
          <ac:chgData name="Yael Tzadik" userId="259f344a-9b4d-4b72-8a03-e64fa947ae46" providerId="ADAL" clId="{56A94E87-B80E-4982-B9BF-FDBEE1FD4106}" dt="2024-07-23T12:40:04.692" v="733" actId="313"/>
          <ac:spMkLst>
            <pc:docMk/>
            <pc:sldMk cId="0" sldId="256"/>
            <ac:spMk id="30" creationId="{43EC26DC-D6CE-1D5D-16E0-C3F2985D6003}"/>
          </ac:spMkLst>
        </pc:spChg>
        <pc:spChg chg="del">
          <ac:chgData name="Yael Tzadik" userId="259f344a-9b4d-4b72-8a03-e64fa947ae46" providerId="ADAL" clId="{56A94E87-B80E-4982-B9BF-FDBEE1FD4106}" dt="2024-07-23T13:17:14.383" v="1328" actId="21"/>
          <ac:spMkLst>
            <pc:docMk/>
            <pc:sldMk cId="0" sldId="256"/>
            <ac:spMk id="34" creationId="{AB2EE117-8569-1562-875B-980282995E06}"/>
          </ac:spMkLst>
        </pc:spChg>
        <pc:spChg chg="add mod">
          <ac:chgData name="Yael Tzadik" userId="259f344a-9b4d-4b72-8a03-e64fa947ae46" providerId="ADAL" clId="{56A94E87-B80E-4982-B9BF-FDBEE1FD4106}" dt="2024-07-23T13:29:49.383" v="1701" actId="5793"/>
          <ac:spMkLst>
            <pc:docMk/>
            <pc:sldMk cId="0" sldId="256"/>
            <ac:spMk id="36" creationId="{114B28C5-D568-C2E2-7735-08ABDB47CC92}"/>
          </ac:spMkLst>
        </pc:spChg>
        <pc:spChg chg="del">
          <ac:chgData name="Yael Tzadik" userId="259f344a-9b4d-4b72-8a03-e64fa947ae46" providerId="ADAL" clId="{56A94E87-B80E-4982-B9BF-FDBEE1FD4106}" dt="2024-07-23T13:17:14.383" v="1328" actId="21"/>
          <ac:spMkLst>
            <pc:docMk/>
            <pc:sldMk cId="0" sldId="256"/>
            <ac:spMk id="39" creationId="{8A66B984-3B57-BE48-E4CF-8285A852F1E2}"/>
          </ac:spMkLst>
        </pc:spChg>
        <pc:spChg chg="add">
          <ac:chgData name="Yael Tzadik" userId="259f344a-9b4d-4b72-8a03-e64fa947ae46" providerId="ADAL" clId="{56A94E87-B80E-4982-B9BF-FDBEE1FD4106}" dt="2024-07-23T12:53:03.117" v="1058"/>
          <ac:spMkLst>
            <pc:docMk/>
            <pc:sldMk cId="0" sldId="256"/>
            <ac:spMk id="40" creationId="{44272EB6-5033-682A-06A8-9FDD22E87FE0}"/>
          </ac:spMkLst>
        </pc:spChg>
        <pc:spChg chg="add">
          <ac:chgData name="Yael Tzadik" userId="259f344a-9b4d-4b72-8a03-e64fa947ae46" providerId="ADAL" clId="{56A94E87-B80E-4982-B9BF-FDBEE1FD4106}" dt="2024-07-23T12:53:08.357" v="1059"/>
          <ac:spMkLst>
            <pc:docMk/>
            <pc:sldMk cId="0" sldId="256"/>
            <ac:spMk id="41" creationId="{05B362FF-2CDA-6DA6-4C48-BD7E0F5B7363}"/>
          </ac:spMkLst>
        </pc:spChg>
        <pc:spChg chg="add mod">
          <ac:chgData name="Yael Tzadik" userId="259f344a-9b4d-4b72-8a03-e64fa947ae46" providerId="ADAL" clId="{56A94E87-B80E-4982-B9BF-FDBEE1FD4106}" dt="2024-07-23T13:02:03.567" v="1304" actId="1076"/>
          <ac:spMkLst>
            <pc:docMk/>
            <pc:sldMk cId="0" sldId="256"/>
            <ac:spMk id="42" creationId="{977E0658-6EFB-7297-C7E6-D4DB2AD5DEF3}"/>
          </ac:spMkLst>
        </pc:spChg>
        <pc:spChg chg="add mod">
          <ac:chgData name="Yael Tzadik" userId="259f344a-9b4d-4b72-8a03-e64fa947ae46" providerId="ADAL" clId="{56A94E87-B80E-4982-B9BF-FDBEE1FD4106}" dt="2024-07-23T13:00:24.531" v="1299" actId="1035"/>
          <ac:spMkLst>
            <pc:docMk/>
            <pc:sldMk cId="0" sldId="256"/>
            <ac:spMk id="43" creationId="{00000000-0000-0000-0000-000000000000}"/>
          </ac:spMkLst>
        </pc:spChg>
        <pc:spChg chg="add mod">
          <ac:chgData name="Yael Tzadik" userId="259f344a-9b4d-4b72-8a03-e64fa947ae46" providerId="ADAL" clId="{56A94E87-B80E-4982-B9BF-FDBEE1FD4106}" dt="2024-07-23T13:00:39.486" v="1301" actId="14100"/>
          <ac:spMkLst>
            <pc:docMk/>
            <pc:sldMk cId="0" sldId="256"/>
            <ac:spMk id="44" creationId="{00000000-0000-0000-0000-000000000000}"/>
          </ac:spMkLst>
        </pc:spChg>
        <pc:spChg chg="add mod">
          <ac:chgData name="Yael Tzadik" userId="259f344a-9b4d-4b72-8a03-e64fa947ae46" providerId="ADAL" clId="{56A94E87-B80E-4982-B9BF-FDBEE1FD4106}" dt="2024-07-23T13:04:19.622" v="1319" actId="14100"/>
          <ac:spMkLst>
            <pc:docMk/>
            <pc:sldMk cId="0" sldId="256"/>
            <ac:spMk id="45" creationId="{00000000-0000-0000-0000-000000000000}"/>
          </ac:spMkLst>
        </pc:spChg>
        <pc:spChg chg="add mod">
          <ac:chgData name="Yael Tzadik" userId="259f344a-9b4d-4b72-8a03-e64fa947ae46" providerId="ADAL" clId="{56A94E87-B80E-4982-B9BF-FDBEE1FD4106}" dt="2024-07-23T13:00:24.531" v="1299" actId="1035"/>
          <ac:spMkLst>
            <pc:docMk/>
            <pc:sldMk cId="0" sldId="256"/>
            <ac:spMk id="46" creationId="{00000000-0000-0000-0000-000000000000}"/>
          </ac:spMkLst>
        </pc:spChg>
        <pc:spChg chg="add mod">
          <ac:chgData name="Yael Tzadik" userId="259f344a-9b4d-4b72-8a03-e64fa947ae46" providerId="ADAL" clId="{56A94E87-B80E-4982-B9BF-FDBEE1FD4106}" dt="2024-07-23T13:00:24.531" v="1299" actId="1035"/>
          <ac:spMkLst>
            <pc:docMk/>
            <pc:sldMk cId="0" sldId="256"/>
            <ac:spMk id="49" creationId="{7A96A391-95D3-1CC3-1EBE-21363DCC3010}"/>
          </ac:spMkLst>
        </pc:spChg>
        <pc:spChg chg="add mod">
          <ac:chgData name="Yael Tzadik" userId="259f344a-9b4d-4b72-8a03-e64fa947ae46" providerId="ADAL" clId="{56A94E87-B80E-4982-B9BF-FDBEE1FD4106}" dt="2024-07-23T13:03:23.971" v="1314" actId="14100"/>
          <ac:spMkLst>
            <pc:docMk/>
            <pc:sldMk cId="0" sldId="256"/>
            <ac:spMk id="50" creationId="{19F89D3B-154D-CD3A-85E6-4D7891BCBCB4}"/>
          </ac:spMkLst>
        </pc:spChg>
        <pc:spChg chg="add del mod">
          <ac:chgData name="Yael Tzadik" userId="259f344a-9b4d-4b72-8a03-e64fa947ae46" providerId="ADAL" clId="{56A94E87-B80E-4982-B9BF-FDBEE1FD4106}" dt="2024-07-23T13:04:13.810" v="1318" actId="478"/>
          <ac:spMkLst>
            <pc:docMk/>
            <pc:sldMk cId="0" sldId="256"/>
            <ac:spMk id="51" creationId="{5F62F527-F5D3-7E9E-6EBC-64980528686C}"/>
          </ac:spMkLst>
        </pc:spChg>
        <pc:spChg chg="add mod">
          <ac:chgData name="Yael Tzadik" userId="259f344a-9b4d-4b72-8a03-e64fa947ae46" providerId="ADAL" clId="{56A94E87-B80E-4982-B9BF-FDBEE1FD4106}" dt="2024-07-23T13:13:42.147" v="1326" actId="14100"/>
          <ac:spMkLst>
            <pc:docMk/>
            <pc:sldMk cId="0" sldId="256"/>
            <ac:spMk id="52" creationId="{D0F735F6-56A2-636F-F5FA-7F9DA687EFC2}"/>
          </ac:spMkLst>
        </pc:spChg>
        <pc:spChg chg="add mod">
          <ac:chgData name="Yael Tzadik" userId="259f344a-9b4d-4b72-8a03-e64fa947ae46" providerId="ADAL" clId="{56A94E87-B80E-4982-B9BF-FDBEE1FD4106}" dt="2024-07-23T13:17:31.988" v="1334" actId="1076"/>
          <ac:spMkLst>
            <pc:docMk/>
            <pc:sldMk cId="0" sldId="256"/>
            <ac:spMk id="54" creationId="{AB2EE117-8569-1562-875B-980282995E06}"/>
          </ac:spMkLst>
        </pc:spChg>
        <pc:spChg chg="add mod">
          <ac:chgData name="Yael Tzadik" userId="259f344a-9b4d-4b72-8a03-e64fa947ae46" providerId="ADAL" clId="{56A94E87-B80E-4982-B9BF-FDBEE1FD4106}" dt="2024-07-23T13:17:31.988" v="1334" actId="1076"/>
          <ac:spMkLst>
            <pc:docMk/>
            <pc:sldMk cId="0" sldId="256"/>
            <ac:spMk id="60" creationId="{8A66B984-3B57-BE48-E4CF-8285A852F1E2}"/>
          </ac:spMkLst>
        </pc:spChg>
        <pc:spChg chg="add del mod">
          <ac:chgData name="Yael Tzadik" userId="259f344a-9b4d-4b72-8a03-e64fa947ae46" providerId="ADAL" clId="{56A94E87-B80E-4982-B9BF-FDBEE1FD4106}" dt="2024-07-23T13:28:55.475" v="1699" actId="14100"/>
          <ac:spMkLst>
            <pc:docMk/>
            <pc:sldMk cId="0" sldId="256"/>
            <ac:spMk id="61" creationId="{A4ED3B4E-711B-AD53-144D-CE46C1380C69}"/>
          </ac:spMkLst>
        </pc:spChg>
        <pc:spChg chg="add del mod">
          <ac:chgData name="Yael Tzadik" userId="259f344a-9b4d-4b72-8a03-e64fa947ae46" providerId="ADAL" clId="{56A94E87-B80E-4982-B9BF-FDBEE1FD4106}" dt="2024-07-23T13:27:48.777" v="1608" actId="1076"/>
          <ac:spMkLst>
            <pc:docMk/>
            <pc:sldMk cId="0" sldId="256"/>
            <ac:spMk id="63" creationId="{521396BD-D9AA-786B-7886-B91A7698A0A4}"/>
          </ac:spMkLst>
        </pc:spChg>
        <pc:spChg chg="add del">
          <ac:chgData name="Yael Tzadik" userId="259f344a-9b4d-4b72-8a03-e64fa947ae46" providerId="ADAL" clId="{56A94E87-B80E-4982-B9BF-FDBEE1FD4106}" dt="2024-07-23T13:30:03.932" v="1703" actId="22"/>
          <ac:spMkLst>
            <pc:docMk/>
            <pc:sldMk cId="0" sldId="256"/>
            <ac:spMk id="65" creationId="{7BE32E20-AD92-968A-D661-CE2DE6B4CA32}"/>
          </ac:spMkLst>
        </pc:spChg>
        <pc:spChg chg="add mod">
          <ac:chgData name="Yael Tzadik" userId="259f344a-9b4d-4b72-8a03-e64fa947ae46" providerId="ADAL" clId="{56A94E87-B80E-4982-B9BF-FDBEE1FD4106}" dt="2024-07-23T13:31:00.344" v="1770" actId="313"/>
          <ac:spMkLst>
            <pc:docMk/>
            <pc:sldMk cId="0" sldId="256"/>
            <ac:spMk id="66" creationId="{BCB47B7D-8C28-BF68-7679-02679A682309}"/>
          </ac:spMkLst>
        </pc:spChg>
        <pc:spChg chg="mod">
          <ac:chgData name="Yael Tzadik" userId="259f344a-9b4d-4b72-8a03-e64fa947ae46" providerId="ADAL" clId="{56A94E87-B80E-4982-B9BF-FDBEE1FD4106}" dt="2024-07-23T12:17:09.110" v="339" actId="14100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2:37:38.675" v="680" actId="1076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2:37:38.675" v="680" actId="1076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3:18:35.412" v="1458" actId="14100"/>
          <ac:spMkLst>
            <pc:docMk/>
            <pc:sldMk cId="0" sldId="256"/>
            <ac:spMk id="118" creationId="{00000000-0000-0000-0000-000000000000}"/>
          </ac:spMkLst>
        </pc:spChg>
        <pc:spChg chg="del mod">
          <ac:chgData name="Yael Tzadik" userId="259f344a-9b4d-4b72-8a03-e64fa947ae46" providerId="ADAL" clId="{56A94E87-B80E-4982-B9BF-FDBEE1FD4106}" dt="2024-07-23T12:44:16.797" v="857" actId="478"/>
          <ac:spMkLst>
            <pc:docMk/>
            <pc:sldMk cId="0" sldId="256"/>
            <ac:spMk id="119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2:37:38.675" v="680" actId="1076"/>
          <ac:spMkLst>
            <pc:docMk/>
            <pc:sldMk cId="0" sldId="256"/>
            <ac:spMk id="122" creationId="{00000000-0000-0000-0000-000000000000}"/>
          </ac:spMkLst>
        </pc:spChg>
        <pc:spChg chg="del mod">
          <ac:chgData name="Yael Tzadik" userId="259f344a-9b4d-4b72-8a03-e64fa947ae46" providerId="ADAL" clId="{56A94E87-B80E-4982-B9BF-FDBEE1FD4106}" dt="2024-07-23T12:59:58.139" v="1165" actId="21"/>
          <ac:spMkLst>
            <pc:docMk/>
            <pc:sldMk cId="0" sldId="256"/>
            <ac:spMk id="123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3:02:36.913" v="1308" actId="1076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3:02:03.567" v="1304" actId="1076"/>
          <ac:spMkLst>
            <pc:docMk/>
            <pc:sldMk cId="0" sldId="256"/>
            <ac:spMk id="137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3:02:36.913" v="1308" actId="1076"/>
          <ac:spMkLst>
            <pc:docMk/>
            <pc:sldMk cId="0" sldId="256"/>
            <ac:spMk id="140" creationId="{DCFF2380-F645-4812-A2AF-968A3CE333A7}"/>
          </ac:spMkLst>
        </pc:spChg>
        <pc:spChg chg="mod">
          <ac:chgData name="Yael Tzadik" userId="259f344a-9b4d-4b72-8a03-e64fa947ae46" providerId="ADAL" clId="{56A94E87-B80E-4982-B9BF-FDBEE1FD4106}" dt="2024-07-23T12:42:59.302" v="779" actId="14100"/>
          <ac:spMkLst>
            <pc:docMk/>
            <pc:sldMk cId="0" sldId="256"/>
            <ac:spMk id="142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2:41:08.817" v="777" actId="1036"/>
          <ac:spMkLst>
            <pc:docMk/>
            <pc:sldMk cId="0" sldId="256"/>
            <ac:spMk id="143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2:41:08.817" v="777" actId="1036"/>
          <ac:spMkLst>
            <pc:docMk/>
            <pc:sldMk cId="0" sldId="256"/>
            <ac:spMk id="144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3:02:36.913" v="1308" actId="1076"/>
          <ac:spMkLst>
            <pc:docMk/>
            <pc:sldMk cId="0" sldId="256"/>
            <ac:spMk id="145" creationId="{00000000-0000-0000-0000-000000000000}"/>
          </ac:spMkLst>
        </pc:spChg>
        <pc:spChg chg="del mod">
          <ac:chgData name="Yael Tzadik" userId="259f344a-9b4d-4b72-8a03-e64fa947ae46" providerId="ADAL" clId="{56A94E87-B80E-4982-B9BF-FDBEE1FD4106}" dt="2024-07-23T12:59:58.139" v="1165" actId="21"/>
          <ac:spMkLst>
            <pc:docMk/>
            <pc:sldMk cId="0" sldId="256"/>
            <ac:spMk id="146" creationId="{00000000-0000-0000-0000-000000000000}"/>
          </ac:spMkLst>
        </pc:spChg>
        <pc:spChg chg="del mod">
          <ac:chgData name="Yael Tzadik" userId="259f344a-9b4d-4b72-8a03-e64fa947ae46" providerId="ADAL" clId="{56A94E87-B80E-4982-B9BF-FDBEE1FD4106}" dt="2024-07-23T12:44:16.797" v="857" actId="478"/>
          <ac:spMkLst>
            <pc:docMk/>
            <pc:sldMk cId="0" sldId="256"/>
            <ac:spMk id="148" creationId="{C9E43EE7-37AA-441D-8E50-44BE1A5FCD29}"/>
          </ac:spMkLst>
        </pc:spChg>
        <pc:spChg chg="mod">
          <ac:chgData name="Yael Tzadik" userId="259f344a-9b4d-4b72-8a03-e64fa947ae46" providerId="ADAL" clId="{56A94E87-B80E-4982-B9BF-FDBEE1FD4106}" dt="2024-07-23T12:41:08.817" v="777" actId="1036"/>
          <ac:spMkLst>
            <pc:docMk/>
            <pc:sldMk cId="0" sldId="256"/>
            <ac:spMk id="150" creationId="{E40A9E59-BB98-4EAE-903B-F68A30009672}"/>
          </ac:spMkLst>
        </pc:spChg>
        <pc:spChg chg="del mod">
          <ac:chgData name="Yael Tzadik" userId="259f344a-9b4d-4b72-8a03-e64fa947ae46" providerId="ADAL" clId="{56A94E87-B80E-4982-B9BF-FDBEE1FD4106}" dt="2024-07-23T12:59:58.139" v="1165" actId="21"/>
          <ac:spMkLst>
            <pc:docMk/>
            <pc:sldMk cId="0" sldId="256"/>
            <ac:spMk id="182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3:02:03.567" v="1304" actId="1076"/>
          <ac:spMkLst>
            <pc:docMk/>
            <pc:sldMk cId="0" sldId="256"/>
            <ac:spMk id="212" creationId="{00000000-0000-0000-0000-000000000000}"/>
          </ac:spMkLst>
        </pc:spChg>
        <pc:spChg chg="del mod">
          <ac:chgData name="Yael Tzadik" userId="259f344a-9b4d-4b72-8a03-e64fa947ae46" providerId="ADAL" clId="{56A94E87-B80E-4982-B9BF-FDBEE1FD4106}" dt="2024-07-23T12:59:58.139" v="1165" actId="21"/>
          <ac:spMkLst>
            <pc:docMk/>
            <pc:sldMk cId="0" sldId="256"/>
            <ac:spMk id="235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3:27:33.971" v="1603" actId="14100"/>
          <ac:spMkLst>
            <pc:docMk/>
            <pc:sldMk cId="0" sldId="256"/>
            <ac:spMk id="252" creationId="{00000000-0000-0000-0000-000000000000}"/>
          </ac:spMkLst>
        </pc:spChg>
        <pc:picChg chg="mod modCrop">
          <ac:chgData name="Yael Tzadik" userId="259f344a-9b4d-4b72-8a03-e64fa947ae46" providerId="ADAL" clId="{56A94E87-B80E-4982-B9BF-FDBEE1FD4106}" dt="2024-07-23T12:37:45.489" v="681" actId="1076"/>
          <ac:picMkLst>
            <pc:docMk/>
            <pc:sldMk cId="0" sldId="256"/>
            <ac:picMk id="5" creationId="{BB353B05-D599-4145-8FDA-73D2602044B7}"/>
          </ac:picMkLst>
        </pc:picChg>
        <pc:picChg chg="add mod">
          <ac:chgData name="Yael Tzadik" userId="259f344a-9b4d-4b72-8a03-e64fa947ae46" providerId="ADAL" clId="{56A94E87-B80E-4982-B9BF-FDBEE1FD4106}" dt="2024-07-23T13:02:36.913" v="1308" actId="1076"/>
          <ac:picMkLst>
            <pc:docMk/>
            <pc:sldMk cId="0" sldId="256"/>
            <ac:picMk id="6" creationId="{68820500-3FF4-A0BB-0097-BD53F25F88DB}"/>
          </ac:picMkLst>
        </pc:picChg>
        <pc:picChg chg="del">
          <ac:chgData name="Yael Tzadik" userId="259f344a-9b4d-4b72-8a03-e64fa947ae46" providerId="ADAL" clId="{56A94E87-B80E-4982-B9BF-FDBEE1FD4106}" dt="2024-07-23T12:28:43.374" v="467" actId="478"/>
          <ac:picMkLst>
            <pc:docMk/>
            <pc:sldMk cId="0" sldId="256"/>
            <ac:picMk id="8" creationId="{589DC154-EE82-4F5F-BD44-39A3F13A249A}"/>
          </ac:picMkLst>
        </pc:picChg>
        <pc:picChg chg="del mod">
          <ac:chgData name="Yael Tzadik" userId="259f344a-9b4d-4b72-8a03-e64fa947ae46" providerId="ADAL" clId="{56A94E87-B80E-4982-B9BF-FDBEE1FD4106}" dt="2024-07-23T12:44:16.797" v="857" actId="478"/>
          <ac:picMkLst>
            <pc:docMk/>
            <pc:sldMk cId="0" sldId="256"/>
            <ac:picMk id="10" creationId="{429611D1-B78C-49D2-8EDA-9B1E005BC8C9}"/>
          </ac:picMkLst>
        </pc:picChg>
        <pc:picChg chg="del mod">
          <ac:chgData name="Yael Tzadik" userId="259f344a-9b4d-4b72-8a03-e64fa947ae46" providerId="ADAL" clId="{56A94E87-B80E-4982-B9BF-FDBEE1FD4106}" dt="2024-07-23T12:44:16.797" v="857" actId="478"/>
          <ac:picMkLst>
            <pc:docMk/>
            <pc:sldMk cId="0" sldId="256"/>
            <ac:picMk id="12" creationId="{5DA4B6EB-A70D-45B8-9D79-02A9A2CD0753}"/>
          </ac:picMkLst>
        </pc:picChg>
        <pc:picChg chg="del">
          <ac:chgData name="Yael Tzadik" userId="259f344a-9b4d-4b72-8a03-e64fa947ae46" providerId="ADAL" clId="{56A94E87-B80E-4982-B9BF-FDBEE1FD4106}" dt="2024-07-23T12:41:00.707" v="746" actId="478"/>
          <ac:picMkLst>
            <pc:docMk/>
            <pc:sldMk cId="0" sldId="256"/>
            <ac:picMk id="13" creationId="{6025F1AC-78CD-4FA3-B791-824BB85382A3}"/>
          </ac:picMkLst>
        </pc:picChg>
        <pc:picChg chg="add mod">
          <ac:chgData name="Yael Tzadik" userId="259f344a-9b4d-4b72-8a03-e64fa947ae46" providerId="ADAL" clId="{56A94E87-B80E-4982-B9BF-FDBEE1FD4106}" dt="2024-07-23T13:02:36.913" v="1308" actId="1076"/>
          <ac:picMkLst>
            <pc:docMk/>
            <pc:sldMk cId="0" sldId="256"/>
            <ac:picMk id="15" creationId="{A89B32A7-7F94-1E0E-DB9A-3314F16AC15E}"/>
          </ac:picMkLst>
        </pc:picChg>
        <pc:picChg chg="del mod">
          <ac:chgData name="Yael Tzadik" userId="259f344a-9b4d-4b72-8a03-e64fa947ae46" providerId="ADAL" clId="{56A94E87-B80E-4982-B9BF-FDBEE1FD4106}" dt="2024-07-23T12:59:58.139" v="1165" actId="21"/>
          <ac:picMkLst>
            <pc:docMk/>
            <pc:sldMk cId="0" sldId="256"/>
            <ac:picMk id="20" creationId="{B2A8A118-5284-9AD9-8D5F-11438A3AF9E4}"/>
          </ac:picMkLst>
        </pc:picChg>
        <pc:picChg chg="add del mod">
          <ac:chgData name="Yael Tzadik" userId="259f344a-9b4d-4b72-8a03-e64fa947ae46" providerId="ADAL" clId="{56A94E87-B80E-4982-B9BF-FDBEE1FD4106}" dt="2024-07-23T12:59:58.139" v="1165" actId="21"/>
          <ac:picMkLst>
            <pc:docMk/>
            <pc:sldMk cId="0" sldId="256"/>
            <ac:picMk id="26" creationId="{0F3B9AFC-3B36-DBDC-2A13-B77B55D57CF6}"/>
          </ac:picMkLst>
        </pc:picChg>
        <pc:picChg chg="del">
          <ac:chgData name="Yael Tzadik" userId="259f344a-9b4d-4b72-8a03-e64fa947ae46" providerId="ADAL" clId="{56A94E87-B80E-4982-B9BF-FDBEE1FD4106}" dt="2024-07-23T13:17:14.383" v="1328" actId="21"/>
          <ac:picMkLst>
            <pc:docMk/>
            <pc:sldMk cId="0" sldId="256"/>
            <ac:picMk id="33" creationId="{A26BEDBB-F674-9100-5134-E75CC4570711}"/>
          </ac:picMkLst>
        </pc:picChg>
        <pc:picChg chg="add mod">
          <ac:chgData name="Yael Tzadik" userId="259f344a-9b4d-4b72-8a03-e64fa947ae46" providerId="ADAL" clId="{56A94E87-B80E-4982-B9BF-FDBEE1FD4106}" dt="2024-07-23T13:02:03.567" v="1304" actId="1076"/>
          <ac:picMkLst>
            <pc:docMk/>
            <pc:sldMk cId="0" sldId="256"/>
            <ac:picMk id="35" creationId="{6093688F-10C4-20A7-EC6C-DD441425EFD4}"/>
          </ac:picMkLst>
        </pc:picChg>
        <pc:picChg chg="del">
          <ac:chgData name="Yael Tzadik" userId="259f344a-9b4d-4b72-8a03-e64fa947ae46" providerId="ADAL" clId="{56A94E87-B80E-4982-B9BF-FDBEE1FD4106}" dt="2024-07-23T13:17:14.383" v="1328" actId="21"/>
          <ac:picMkLst>
            <pc:docMk/>
            <pc:sldMk cId="0" sldId="256"/>
            <ac:picMk id="38" creationId="{8403F3A1-E652-4E20-B0E9-10C8830FA972}"/>
          </ac:picMkLst>
        </pc:picChg>
        <pc:picChg chg="add mod">
          <ac:chgData name="Yael Tzadik" userId="259f344a-9b4d-4b72-8a03-e64fa947ae46" providerId="ADAL" clId="{56A94E87-B80E-4982-B9BF-FDBEE1FD4106}" dt="2024-07-23T13:00:24.531" v="1299" actId="1035"/>
          <ac:picMkLst>
            <pc:docMk/>
            <pc:sldMk cId="0" sldId="256"/>
            <ac:picMk id="47" creationId="{B2A8A118-5284-9AD9-8D5F-11438A3AF9E4}"/>
          </ac:picMkLst>
        </pc:picChg>
        <pc:picChg chg="add mod">
          <ac:chgData name="Yael Tzadik" userId="259f344a-9b4d-4b72-8a03-e64fa947ae46" providerId="ADAL" clId="{56A94E87-B80E-4982-B9BF-FDBEE1FD4106}" dt="2024-07-23T13:00:24.531" v="1299" actId="1035"/>
          <ac:picMkLst>
            <pc:docMk/>
            <pc:sldMk cId="0" sldId="256"/>
            <ac:picMk id="48" creationId="{0F3B9AFC-3B36-DBDC-2A13-B77B55D57CF6}"/>
          </ac:picMkLst>
        </pc:picChg>
        <pc:picChg chg="add mod">
          <ac:chgData name="Yael Tzadik" userId="259f344a-9b4d-4b72-8a03-e64fa947ae46" providerId="ADAL" clId="{56A94E87-B80E-4982-B9BF-FDBEE1FD4106}" dt="2024-07-23T13:17:31.988" v="1334" actId="1076"/>
          <ac:picMkLst>
            <pc:docMk/>
            <pc:sldMk cId="0" sldId="256"/>
            <ac:picMk id="53" creationId="{A26BEDBB-F674-9100-5134-E75CC4570711}"/>
          </ac:picMkLst>
        </pc:picChg>
        <pc:picChg chg="add mod">
          <ac:chgData name="Yael Tzadik" userId="259f344a-9b4d-4b72-8a03-e64fa947ae46" providerId="ADAL" clId="{56A94E87-B80E-4982-B9BF-FDBEE1FD4106}" dt="2024-07-23T13:17:31.988" v="1334" actId="1076"/>
          <ac:picMkLst>
            <pc:docMk/>
            <pc:sldMk cId="0" sldId="256"/>
            <ac:picMk id="59" creationId="{8403F3A1-E652-4E20-B0E9-10C8830FA972}"/>
          </ac:picMkLst>
        </pc:picChg>
        <pc:picChg chg="add mod">
          <ac:chgData name="Yael Tzadik" userId="259f344a-9b4d-4b72-8a03-e64fa947ae46" providerId="ADAL" clId="{56A94E87-B80E-4982-B9BF-FDBEE1FD4106}" dt="2024-07-23T13:27:45.551" v="1607" actId="1076"/>
          <ac:picMkLst>
            <pc:docMk/>
            <pc:sldMk cId="0" sldId="256"/>
            <ac:picMk id="62" creationId="{EA848385-DDAB-9613-C071-F722FDA0C1DD}"/>
          </ac:picMkLst>
        </pc:picChg>
        <pc:picChg chg="mod">
          <ac:chgData name="Yael Tzadik" userId="259f344a-9b4d-4b72-8a03-e64fa947ae46" providerId="ADAL" clId="{56A94E87-B80E-4982-B9BF-FDBEE1FD4106}" dt="2024-07-23T13:02:36.913" v="1308" actId="1076"/>
          <ac:picMkLst>
            <pc:docMk/>
            <pc:sldMk cId="0" sldId="256"/>
            <ac:picMk id="132" creationId="{91013F32-5010-4FE3-9B32-E6FD23CC5099}"/>
          </ac:picMkLst>
        </pc:picChg>
        <pc:picChg chg="del mod">
          <ac:chgData name="Yael Tzadik" userId="259f344a-9b4d-4b72-8a03-e64fa947ae46" providerId="ADAL" clId="{56A94E87-B80E-4982-B9BF-FDBEE1FD4106}" dt="2024-07-23T12:30:58.094" v="543" actId="478"/>
          <ac:picMkLst>
            <pc:docMk/>
            <pc:sldMk cId="0" sldId="256"/>
            <ac:picMk id="147" creationId="{A55D5631-FB27-4AC4-96BA-F82755BA6354}"/>
          </ac:picMkLst>
        </pc:picChg>
        <pc:picChg chg="mod">
          <ac:chgData name="Yael Tzadik" userId="259f344a-9b4d-4b72-8a03-e64fa947ae46" providerId="ADAL" clId="{56A94E87-B80E-4982-B9BF-FDBEE1FD4106}" dt="2024-07-23T12:41:08.817" v="777" actId="1036"/>
          <ac:picMkLst>
            <pc:docMk/>
            <pc:sldMk cId="0" sldId="256"/>
            <ac:picMk id="149" creationId="{35CEFBE1-19B5-44CB-B62A-4A38ECCC4324}"/>
          </ac:picMkLst>
        </pc:picChg>
      </pc:sldChg>
    </pc:docChg>
  </pc:docChgLst>
  <pc:docChgLst>
    <pc:chgData name="Eden Ishay" userId="1040cd82-ad36-48ec-a8fc-88cb4c5d68f8" providerId="ADAL" clId="{44C86CD2-DC25-4DB6-A9FC-315CAFE942EB}"/>
    <pc:docChg chg="undo custSel addSld delSld modSld">
      <pc:chgData name="Eden Ishay" userId="1040cd82-ad36-48ec-a8fc-88cb4c5d68f8" providerId="ADAL" clId="{44C86CD2-DC25-4DB6-A9FC-315CAFE942EB}" dt="2024-07-23T13:31:06.792" v="2215" actId="20577"/>
      <pc:docMkLst>
        <pc:docMk/>
      </pc:docMkLst>
      <pc:sldChg chg="addSp delSp modSp mod delAnim">
        <pc:chgData name="Eden Ishay" userId="1040cd82-ad36-48ec-a8fc-88cb4c5d68f8" providerId="ADAL" clId="{44C86CD2-DC25-4DB6-A9FC-315CAFE942EB}" dt="2024-07-23T13:31:06.792" v="2215" actId="20577"/>
        <pc:sldMkLst>
          <pc:docMk/>
          <pc:sldMk cId="0" sldId="256"/>
        </pc:sldMkLst>
        <pc:spChg chg="mod">
          <ac:chgData name="Eden Ishay" userId="1040cd82-ad36-48ec-a8fc-88cb4c5d68f8" providerId="ADAL" clId="{44C86CD2-DC25-4DB6-A9FC-315CAFE942EB}" dt="2024-07-23T11:53:12.072" v="87" actId="20577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Eden Ishay" userId="1040cd82-ad36-48ec-a8fc-88cb4c5d68f8" providerId="ADAL" clId="{44C86CD2-DC25-4DB6-A9FC-315CAFE942EB}" dt="2024-07-23T12:21:56.211" v="719" actId="552"/>
          <ac:spMkLst>
            <pc:docMk/>
            <pc:sldMk cId="0" sldId="256"/>
            <ac:spMk id="9" creationId="{84B268B2-FA46-8ADC-A663-70B1E1C38956}"/>
          </ac:spMkLst>
        </pc:spChg>
        <pc:spChg chg="add del">
          <ac:chgData name="Eden Ishay" userId="1040cd82-ad36-48ec-a8fc-88cb4c5d68f8" providerId="ADAL" clId="{44C86CD2-DC25-4DB6-A9FC-315CAFE942EB}" dt="2024-07-23T12:57:13.517" v="1732" actId="22"/>
          <ac:spMkLst>
            <pc:docMk/>
            <pc:sldMk cId="0" sldId="256"/>
            <ac:spMk id="10" creationId="{15D52114-76FF-2DE9-2D60-895BD5F76656}"/>
          </ac:spMkLst>
        </pc:spChg>
        <pc:spChg chg="add mod">
          <ac:chgData name="Eden Ishay" userId="1040cd82-ad36-48ec-a8fc-88cb4c5d68f8" providerId="ADAL" clId="{44C86CD2-DC25-4DB6-A9FC-315CAFE942EB}" dt="2024-07-23T13:01:36.291" v="1982" actId="1036"/>
          <ac:spMkLst>
            <pc:docMk/>
            <pc:sldMk cId="0" sldId="256"/>
            <ac:spMk id="11" creationId="{3C3716E5-CA6A-12BC-FAC4-5EC7FDABF8C2}"/>
          </ac:spMkLst>
        </pc:spChg>
        <pc:spChg chg="add del mod">
          <ac:chgData name="Eden Ishay" userId="1040cd82-ad36-48ec-a8fc-88cb4c5d68f8" providerId="ADAL" clId="{44C86CD2-DC25-4DB6-A9FC-315CAFE942EB}" dt="2024-07-23T12:26:20.745" v="970" actId="478"/>
          <ac:spMkLst>
            <pc:docMk/>
            <pc:sldMk cId="0" sldId="256"/>
            <ac:spMk id="11" creationId="{9BA2584E-60D9-034D-8201-0467C2D87202}"/>
          </ac:spMkLst>
        </pc:spChg>
        <pc:spChg chg="add mod">
          <ac:chgData name="Eden Ishay" userId="1040cd82-ad36-48ec-a8fc-88cb4c5d68f8" providerId="ADAL" clId="{44C86CD2-DC25-4DB6-A9FC-315CAFE942EB}" dt="2024-07-23T12:22:03.704" v="720"/>
          <ac:spMkLst>
            <pc:docMk/>
            <pc:sldMk cId="0" sldId="256"/>
            <ac:spMk id="11" creationId="{F3893FE6-D349-711C-8EDB-A7902A4D2C13}"/>
          </ac:spMkLst>
        </pc:spChg>
        <pc:spChg chg="add mod">
          <ac:chgData name="Eden Ishay" userId="1040cd82-ad36-48ec-a8fc-88cb4c5d68f8" providerId="ADAL" clId="{44C86CD2-DC25-4DB6-A9FC-315CAFE942EB}" dt="2024-07-23T12:27:29.761" v="1088" actId="5793"/>
          <ac:spMkLst>
            <pc:docMk/>
            <pc:sldMk cId="0" sldId="256"/>
            <ac:spMk id="14" creationId="{767A3E31-D4DF-D828-D034-913EC9056B97}"/>
          </ac:spMkLst>
        </pc:spChg>
        <pc:spChg chg="add del mod topLvl">
          <ac:chgData name="Eden Ishay" userId="1040cd82-ad36-48ec-a8fc-88cb4c5d68f8" providerId="ADAL" clId="{44C86CD2-DC25-4DB6-A9FC-315CAFE942EB}" dt="2024-07-23T13:20:34.856" v="2173" actId="14100"/>
          <ac:spMkLst>
            <pc:docMk/>
            <pc:sldMk cId="0" sldId="256"/>
            <ac:spMk id="17" creationId="{CDEB255A-F916-7F5B-E1B0-FF02E75EE240}"/>
          </ac:spMkLst>
        </pc:spChg>
        <pc:spChg chg="add mod topLvl">
          <ac:chgData name="Eden Ishay" userId="1040cd82-ad36-48ec-a8fc-88cb4c5d68f8" providerId="ADAL" clId="{44C86CD2-DC25-4DB6-A9FC-315CAFE942EB}" dt="2024-07-23T13:19:12.534" v="2162" actId="1036"/>
          <ac:spMkLst>
            <pc:docMk/>
            <pc:sldMk cId="0" sldId="256"/>
            <ac:spMk id="18" creationId="{4DCF5954-B435-51BF-1C83-1F1B9C5BD256}"/>
          </ac:spMkLst>
        </pc:spChg>
        <pc:spChg chg="add del mod">
          <ac:chgData name="Eden Ishay" userId="1040cd82-ad36-48ec-a8fc-88cb4c5d68f8" providerId="ADAL" clId="{44C86CD2-DC25-4DB6-A9FC-315CAFE942EB}" dt="2024-07-23T13:15:48.070" v="2005" actId="478"/>
          <ac:spMkLst>
            <pc:docMk/>
            <pc:sldMk cId="0" sldId="256"/>
            <ac:spMk id="20" creationId="{93A4EB6F-6894-0A8C-381C-74C31A11B9C7}"/>
          </ac:spMkLst>
        </pc:spChg>
        <pc:spChg chg="add mod">
          <ac:chgData name="Eden Ishay" userId="1040cd82-ad36-48ec-a8fc-88cb4c5d68f8" providerId="ADAL" clId="{44C86CD2-DC25-4DB6-A9FC-315CAFE942EB}" dt="2024-07-23T12:33:31.425" v="1280" actId="14100"/>
          <ac:spMkLst>
            <pc:docMk/>
            <pc:sldMk cId="0" sldId="256"/>
            <ac:spMk id="22" creationId="{768D90A1-B697-F3C6-77B4-F5565F075324}"/>
          </ac:spMkLst>
        </pc:spChg>
        <pc:spChg chg="add del mod">
          <ac:chgData name="Eden Ishay" userId="1040cd82-ad36-48ec-a8fc-88cb4c5d68f8" providerId="ADAL" clId="{44C86CD2-DC25-4DB6-A9FC-315CAFE942EB}" dt="2024-07-23T12:33:22.388" v="1278" actId="478"/>
          <ac:spMkLst>
            <pc:docMk/>
            <pc:sldMk cId="0" sldId="256"/>
            <ac:spMk id="23" creationId="{564E2390-FBAF-FB52-CB9A-7949412E51C7}"/>
          </ac:spMkLst>
        </pc:spChg>
        <pc:spChg chg="add mod">
          <ac:chgData name="Eden Ishay" userId="1040cd82-ad36-48ec-a8fc-88cb4c5d68f8" providerId="ADAL" clId="{44C86CD2-DC25-4DB6-A9FC-315CAFE942EB}" dt="2024-07-23T13:18:39.136" v="2158" actId="1036"/>
          <ac:spMkLst>
            <pc:docMk/>
            <pc:sldMk cId="0" sldId="256"/>
            <ac:spMk id="24" creationId="{70289739-8D10-1A68-2A96-F51185BD7AB9}"/>
          </ac:spMkLst>
        </pc:spChg>
        <pc:spChg chg="add mod">
          <ac:chgData name="Eden Ishay" userId="1040cd82-ad36-48ec-a8fc-88cb4c5d68f8" providerId="ADAL" clId="{44C86CD2-DC25-4DB6-A9FC-315CAFE942EB}" dt="2024-07-23T12:36:22.056" v="1471" actId="20577"/>
          <ac:spMkLst>
            <pc:docMk/>
            <pc:sldMk cId="0" sldId="256"/>
            <ac:spMk id="25" creationId="{0205881F-CF11-D7DF-88BE-A3D1A8FB8DF2}"/>
          </ac:spMkLst>
        </pc:spChg>
        <pc:spChg chg="add mod">
          <ac:chgData name="Eden Ishay" userId="1040cd82-ad36-48ec-a8fc-88cb4c5d68f8" providerId="ADAL" clId="{44C86CD2-DC25-4DB6-A9FC-315CAFE942EB}" dt="2024-07-23T13:17:02.307" v="2073" actId="1036"/>
          <ac:spMkLst>
            <pc:docMk/>
            <pc:sldMk cId="0" sldId="256"/>
            <ac:spMk id="26" creationId="{6D7F334D-B3EE-C6CB-08C9-F3E87E3F7596}"/>
          </ac:spMkLst>
        </pc:spChg>
        <pc:spChg chg="add del mod">
          <ac:chgData name="Eden Ishay" userId="1040cd82-ad36-48ec-a8fc-88cb4c5d68f8" providerId="ADAL" clId="{44C86CD2-DC25-4DB6-A9FC-315CAFE942EB}" dt="2024-07-23T13:20:28.688" v="2171" actId="478"/>
          <ac:spMkLst>
            <pc:docMk/>
            <pc:sldMk cId="0" sldId="256"/>
            <ac:spMk id="27" creationId="{EB221529-B1C3-8445-3861-B6B67B0EA13E}"/>
          </ac:spMkLst>
        </pc:spChg>
        <pc:spChg chg="add mod">
          <ac:chgData name="Eden Ishay" userId="1040cd82-ad36-48ec-a8fc-88cb4c5d68f8" providerId="ADAL" clId="{44C86CD2-DC25-4DB6-A9FC-315CAFE942EB}" dt="2024-07-23T12:36:56.036" v="1503" actId="313"/>
          <ac:spMkLst>
            <pc:docMk/>
            <pc:sldMk cId="0" sldId="256"/>
            <ac:spMk id="28" creationId="{DCCCBD2C-405D-0994-AC94-C27B58C92258}"/>
          </ac:spMkLst>
        </pc:spChg>
        <pc:spChg chg="del">
          <ac:chgData name="Eden Ishay" userId="1040cd82-ad36-48ec-a8fc-88cb4c5d68f8" providerId="ADAL" clId="{44C86CD2-DC25-4DB6-A9FC-315CAFE942EB}" dt="2024-07-23T12:38:03.214" v="1510" actId="478"/>
          <ac:spMkLst>
            <pc:docMk/>
            <pc:sldMk cId="0" sldId="256"/>
            <ac:spMk id="30" creationId="{43EC26DC-D6CE-1D5D-16E0-C3F2985D6003}"/>
          </ac:spMkLst>
        </pc:spChg>
        <pc:spChg chg="add mod">
          <ac:chgData name="Eden Ishay" userId="1040cd82-ad36-48ec-a8fc-88cb4c5d68f8" providerId="ADAL" clId="{44C86CD2-DC25-4DB6-A9FC-315CAFE942EB}" dt="2024-07-23T13:00:02.160" v="1966" actId="1037"/>
          <ac:spMkLst>
            <pc:docMk/>
            <pc:sldMk cId="0" sldId="256"/>
            <ac:spMk id="34" creationId="{AB2EE117-8569-1562-875B-980282995E06}"/>
          </ac:spMkLst>
        </pc:spChg>
        <pc:spChg chg="add mod">
          <ac:chgData name="Eden Ishay" userId="1040cd82-ad36-48ec-a8fc-88cb4c5d68f8" providerId="ADAL" clId="{44C86CD2-DC25-4DB6-A9FC-315CAFE942EB}" dt="2024-07-23T13:00:11.373" v="1967" actId="1076"/>
          <ac:spMkLst>
            <pc:docMk/>
            <pc:sldMk cId="0" sldId="256"/>
            <ac:spMk id="39" creationId="{8A66B984-3B57-BE48-E4CF-8285A852F1E2}"/>
          </ac:spMkLst>
        </pc:spChg>
        <pc:spChg chg="mod">
          <ac:chgData name="Eden Ishay" userId="1040cd82-ad36-48ec-a8fc-88cb4c5d68f8" providerId="ADAL" clId="{44C86CD2-DC25-4DB6-A9FC-315CAFE942EB}" dt="2024-07-23T13:30:21.131" v="2209" actId="5793"/>
          <ac:spMkLst>
            <pc:docMk/>
            <pc:sldMk cId="0" sldId="256"/>
            <ac:spMk id="45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3:30:16.508" v="2207" actId="5793"/>
          <ac:spMkLst>
            <pc:docMk/>
            <pc:sldMk cId="0" sldId="256"/>
            <ac:spMk id="52" creationId="{D0F735F6-56A2-636F-F5FA-7F9DA687EFC2}"/>
          </ac:spMkLst>
        </pc:spChg>
        <pc:spChg chg="mod">
          <ac:chgData name="Eden Ishay" userId="1040cd82-ad36-48ec-a8fc-88cb4c5d68f8" providerId="ADAL" clId="{44C86CD2-DC25-4DB6-A9FC-315CAFE942EB}" dt="2024-07-23T13:29:27.182" v="2192" actId="5793"/>
          <ac:spMkLst>
            <pc:docMk/>
            <pc:sldMk cId="0" sldId="256"/>
            <ac:spMk id="61" creationId="{A4ED3B4E-711B-AD53-144D-CE46C1380C69}"/>
          </ac:spMkLst>
        </pc:spChg>
        <pc:spChg chg="mod">
          <ac:chgData name="Eden Ishay" userId="1040cd82-ad36-48ec-a8fc-88cb4c5d68f8" providerId="ADAL" clId="{44C86CD2-DC25-4DB6-A9FC-315CAFE942EB}" dt="2024-07-23T13:29:37.137" v="2205" actId="1035"/>
          <ac:spMkLst>
            <pc:docMk/>
            <pc:sldMk cId="0" sldId="256"/>
            <ac:spMk id="63" creationId="{521396BD-D9AA-786B-7886-B91A7698A0A4}"/>
          </ac:spMkLst>
        </pc:spChg>
        <pc:spChg chg="mod">
          <ac:chgData name="Eden Ishay" userId="1040cd82-ad36-48ec-a8fc-88cb4c5d68f8" providerId="ADAL" clId="{44C86CD2-DC25-4DB6-A9FC-315CAFE942EB}" dt="2024-07-23T11:51:11.711" v="75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3:30:29.114" v="2210" actId="20577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2:02:00.218" v="244" actId="1035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2:00:22.687" v="222" actId="313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2:01:49.169" v="239" actId="12"/>
          <ac:spMkLst>
            <pc:docMk/>
            <pc:sldMk cId="0" sldId="256"/>
            <ac:spMk id="118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2:01:36.465" v="233" actId="1036"/>
          <ac:spMkLst>
            <pc:docMk/>
            <pc:sldMk cId="0" sldId="256"/>
            <ac:spMk id="122" creationId="{00000000-0000-0000-0000-000000000000}"/>
          </ac:spMkLst>
        </pc:spChg>
        <pc:spChg chg="del mod">
          <ac:chgData name="Eden Ishay" userId="1040cd82-ad36-48ec-a8fc-88cb4c5d68f8" providerId="ADAL" clId="{44C86CD2-DC25-4DB6-A9FC-315CAFE942EB}" dt="2024-07-23T12:23:25.139" v="950" actId="478"/>
          <ac:spMkLst>
            <pc:docMk/>
            <pc:sldMk cId="0" sldId="256"/>
            <ac:spMk id="133" creationId="{E7C0D88B-E496-4DA3-ADBF-62AAB0F607B3}"/>
          </ac:spMkLst>
        </pc:spChg>
        <pc:spChg chg="del">
          <ac:chgData name="Eden Ishay" userId="1040cd82-ad36-48ec-a8fc-88cb4c5d68f8" providerId="ADAL" clId="{44C86CD2-DC25-4DB6-A9FC-315CAFE942EB}" dt="2024-07-23T12:23:18.726" v="946" actId="478"/>
          <ac:spMkLst>
            <pc:docMk/>
            <pc:sldMk cId="0" sldId="256"/>
            <ac:spMk id="134" creationId="{FA3C17EB-6E64-44D2-82B8-F2D82D1CFA30}"/>
          </ac:spMkLst>
        </pc:spChg>
        <pc:spChg chg="mod">
          <ac:chgData name="Eden Ishay" userId="1040cd82-ad36-48ec-a8fc-88cb4c5d68f8" providerId="ADAL" clId="{44C86CD2-DC25-4DB6-A9FC-315CAFE942EB}" dt="2024-07-23T12:34:05.975" v="1284" actId="554"/>
          <ac:spMkLst>
            <pc:docMk/>
            <pc:sldMk cId="0" sldId="256"/>
            <ac:spMk id="135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3:02:23.726" v="1987" actId="555"/>
          <ac:spMkLst>
            <pc:docMk/>
            <pc:sldMk cId="0" sldId="256"/>
            <ac:spMk id="136" creationId="{00000000-0000-0000-0000-000000000000}"/>
          </ac:spMkLst>
        </pc:spChg>
        <pc:spChg chg="del">
          <ac:chgData name="Eden Ishay" userId="1040cd82-ad36-48ec-a8fc-88cb4c5d68f8" providerId="ADAL" clId="{44C86CD2-DC25-4DB6-A9FC-315CAFE942EB}" dt="2024-07-23T12:23:20.948" v="948" actId="478"/>
          <ac:spMkLst>
            <pc:docMk/>
            <pc:sldMk cId="0" sldId="256"/>
            <ac:spMk id="139" creationId="{7CFA32AF-752E-450A-9324-D11CFBE3DA52}"/>
          </ac:spMkLst>
        </pc:spChg>
        <pc:spChg chg="del">
          <ac:chgData name="Eden Ishay" userId="1040cd82-ad36-48ec-a8fc-88cb4c5d68f8" providerId="ADAL" clId="{44C86CD2-DC25-4DB6-A9FC-315CAFE942EB}" dt="2024-07-23T12:21:12.316" v="717" actId="478"/>
          <ac:spMkLst>
            <pc:docMk/>
            <pc:sldMk cId="0" sldId="256"/>
            <ac:spMk id="141" creationId="{F52ED7A3-0843-49F4-B009-9729AFB1CA9F}"/>
          </ac:spMkLst>
        </pc:spChg>
        <pc:spChg chg="del">
          <ac:chgData name="Eden Ishay" userId="1040cd82-ad36-48ec-a8fc-88cb4c5d68f8" providerId="ADAL" clId="{44C86CD2-DC25-4DB6-A9FC-315CAFE942EB}" dt="2024-07-23T13:00:47.988" v="1969" actId="478"/>
          <ac:spMkLst>
            <pc:docMk/>
            <pc:sldMk cId="0" sldId="256"/>
            <ac:spMk id="142" creationId="{00000000-0000-0000-0000-000000000000}"/>
          </ac:spMkLst>
        </pc:spChg>
        <pc:spChg chg="del mod">
          <ac:chgData name="Eden Ishay" userId="1040cd82-ad36-48ec-a8fc-88cb4c5d68f8" providerId="ADAL" clId="{44C86CD2-DC25-4DB6-A9FC-315CAFE942EB}" dt="2024-07-23T13:00:56.038" v="1973" actId="478"/>
          <ac:spMkLst>
            <pc:docMk/>
            <pc:sldMk cId="0" sldId="256"/>
            <ac:spMk id="143" creationId="{00000000-0000-0000-0000-000000000000}"/>
          </ac:spMkLst>
        </pc:spChg>
        <pc:spChg chg="del">
          <ac:chgData name="Eden Ishay" userId="1040cd82-ad36-48ec-a8fc-88cb4c5d68f8" providerId="ADAL" clId="{44C86CD2-DC25-4DB6-A9FC-315CAFE942EB}" dt="2024-07-23T13:00:52.060" v="1971" actId="478"/>
          <ac:spMkLst>
            <pc:docMk/>
            <pc:sldMk cId="0" sldId="256"/>
            <ac:spMk id="144" creationId="{00000000-0000-0000-0000-000000000000}"/>
          </ac:spMkLst>
        </pc:spChg>
        <pc:spChg chg="del">
          <ac:chgData name="Eden Ishay" userId="1040cd82-ad36-48ec-a8fc-88cb4c5d68f8" providerId="ADAL" clId="{44C86CD2-DC25-4DB6-A9FC-315CAFE942EB}" dt="2024-07-23T13:00:53.733" v="1972" actId="478"/>
          <ac:spMkLst>
            <pc:docMk/>
            <pc:sldMk cId="0" sldId="256"/>
            <ac:spMk id="150" creationId="{E40A9E59-BB98-4EAE-903B-F68A30009672}"/>
          </ac:spMkLst>
        </pc:spChg>
        <pc:spChg chg="mod">
          <ac:chgData name="Eden Ishay" userId="1040cd82-ad36-48ec-a8fc-88cb4c5d68f8" providerId="ADAL" clId="{44C86CD2-DC25-4DB6-A9FC-315CAFE942EB}" dt="2024-07-23T12:39:32.378" v="1518" actId="1076"/>
          <ac:spMkLst>
            <pc:docMk/>
            <pc:sldMk cId="0" sldId="256"/>
            <ac:spMk id="191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3:02:23.726" v="1987" actId="555"/>
          <ac:spMkLst>
            <pc:docMk/>
            <pc:sldMk cId="0" sldId="256"/>
            <ac:spMk id="212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2:39:14.587" v="1513" actId="1036"/>
          <ac:spMkLst>
            <pc:docMk/>
            <pc:sldMk cId="0" sldId="256"/>
            <ac:spMk id="235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3:21:02.135" v="2174" actId="14100"/>
          <ac:spMkLst>
            <pc:docMk/>
            <pc:sldMk cId="0" sldId="256"/>
            <ac:spMk id="252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2:25:10.642" v="963" actId="20577"/>
          <ac:spMkLst>
            <pc:docMk/>
            <pc:sldMk cId="0" sldId="256"/>
            <ac:spMk id="253" creationId="{00000000-0000-0000-0000-000000000000}"/>
          </ac:spMkLst>
        </pc:spChg>
        <pc:spChg chg="del mod">
          <ac:chgData name="Eden Ishay" userId="1040cd82-ad36-48ec-a8fc-88cb4c5d68f8" providerId="ADAL" clId="{44C86CD2-DC25-4DB6-A9FC-315CAFE942EB}" dt="2024-07-23T12:29:23.552" v="1150" actId="478"/>
          <ac:spMkLst>
            <pc:docMk/>
            <pc:sldMk cId="0" sldId="256"/>
            <ac:spMk id="386" creationId="{00000000-0000-0000-0000-000000000000}"/>
          </ac:spMkLst>
        </pc:spChg>
        <pc:spChg chg="add del mod">
          <ac:chgData name="Eden Ishay" userId="1040cd82-ad36-48ec-a8fc-88cb4c5d68f8" providerId="ADAL" clId="{44C86CD2-DC25-4DB6-A9FC-315CAFE942EB}" dt="2024-07-23T13:31:06.792" v="2215" actId="20577"/>
          <ac:spMkLst>
            <pc:docMk/>
            <pc:sldMk cId="0" sldId="256"/>
            <ac:spMk id="387" creationId="{00000000-0000-0000-0000-000000000000}"/>
          </ac:spMkLst>
        </pc:spChg>
        <pc:spChg chg="del">
          <ac:chgData name="Eden Ishay" userId="1040cd82-ad36-48ec-a8fc-88cb4c5d68f8" providerId="ADAL" clId="{44C86CD2-DC25-4DB6-A9FC-315CAFE942EB}" dt="2024-07-23T11:56:46.630" v="111" actId="478"/>
          <ac:spMkLst>
            <pc:docMk/>
            <pc:sldMk cId="0" sldId="256"/>
            <ac:spMk id="10566" creationId="{00000000-0000-0000-0000-000000000000}"/>
          </ac:spMkLst>
        </pc:spChg>
        <pc:grpChg chg="add del mod">
          <ac:chgData name="Eden Ishay" userId="1040cd82-ad36-48ec-a8fc-88cb4c5d68f8" providerId="ADAL" clId="{44C86CD2-DC25-4DB6-A9FC-315CAFE942EB}" dt="2024-07-23T12:33:51.203" v="1281" actId="165"/>
          <ac:grpSpMkLst>
            <pc:docMk/>
            <pc:sldMk cId="0" sldId="256"/>
            <ac:grpSpMk id="19" creationId="{FC82F077-766A-0BD3-54EC-BEA77F586D7E}"/>
          </ac:grpSpMkLst>
        </pc:grpChg>
        <pc:picChg chg="add mod">
          <ac:chgData name="Eden Ishay" userId="1040cd82-ad36-48ec-a8fc-88cb4c5d68f8" providerId="ADAL" clId="{44C86CD2-DC25-4DB6-A9FC-315CAFE942EB}" dt="2024-07-23T13:01:14.096" v="1976" actId="14100"/>
          <ac:picMkLst>
            <pc:docMk/>
            <pc:sldMk cId="0" sldId="256"/>
            <ac:picMk id="4" creationId="{D5776EB8-A57A-6843-8B03-956FC8C36AEF}"/>
          </ac:picMkLst>
        </pc:picChg>
        <pc:picChg chg="del">
          <ac:chgData name="Eden Ishay" userId="1040cd82-ad36-48ec-a8fc-88cb4c5d68f8" providerId="ADAL" clId="{44C86CD2-DC25-4DB6-A9FC-315CAFE942EB}" dt="2024-07-23T12:23:20.010" v="947" actId="478"/>
          <ac:picMkLst>
            <pc:docMk/>
            <pc:sldMk cId="0" sldId="256"/>
            <ac:picMk id="6" creationId="{4D33BD05-C02A-4965-96AF-0E29EEEEE82B}"/>
          </ac:picMkLst>
        </pc:picChg>
        <pc:picChg chg="del">
          <ac:chgData name="Eden Ishay" userId="1040cd82-ad36-48ec-a8fc-88cb4c5d68f8" providerId="ADAL" clId="{44C86CD2-DC25-4DB6-A9FC-315CAFE942EB}" dt="2024-07-23T12:23:16.038" v="944" actId="478"/>
          <ac:picMkLst>
            <pc:docMk/>
            <pc:sldMk cId="0" sldId="256"/>
            <ac:picMk id="7" creationId="{F3CEC069-40D5-4CA1-8024-12E6AE4894FF}"/>
          </ac:picMkLst>
        </pc:picChg>
        <pc:picChg chg="add del mod">
          <ac:chgData name="Eden Ishay" userId="1040cd82-ad36-48ec-a8fc-88cb4c5d68f8" providerId="ADAL" clId="{44C86CD2-DC25-4DB6-A9FC-315CAFE942EB}" dt="2024-07-23T13:12:20.236" v="1997" actId="478"/>
          <ac:picMkLst>
            <pc:docMk/>
            <pc:sldMk cId="0" sldId="256"/>
            <ac:picMk id="10" creationId="{286B5877-29AA-A437-18B9-83D47B32D493}"/>
          </ac:picMkLst>
        </pc:picChg>
        <pc:picChg chg="add del mod">
          <ac:chgData name="Eden Ishay" userId="1040cd82-ad36-48ec-a8fc-88cb4c5d68f8" providerId="ADAL" clId="{44C86CD2-DC25-4DB6-A9FC-315CAFE942EB}" dt="2024-07-23T13:13:11.545" v="1999" actId="478"/>
          <ac:picMkLst>
            <pc:docMk/>
            <pc:sldMk cId="0" sldId="256"/>
            <ac:picMk id="13" creationId="{9ACF735D-43FA-6060-6D2E-22B144B9FDD3}"/>
          </ac:picMkLst>
        </pc:picChg>
        <pc:picChg chg="add mod">
          <ac:chgData name="Eden Ishay" userId="1040cd82-ad36-48ec-a8fc-88cb4c5d68f8" providerId="ADAL" clId="{44C86CD2-DC25-4DB6-A9FC-315CAFE942EB}" dt="2024-07-23T12:28:43.051" v="1145" actId="1076"/>
          <ac:picMkLst>
            <pc:docMk/>
            <pc:sldMk cId="0" sldId="256"/>
            <ac:picMk id="20" creationId="{B2A8A118-5284-9AD9-8D5F-11438A3AF9E4}"/>
          </ac:picMkLst>
        </pc:picChg>
        <pc:picChg chg="add mod">
          <ac:chgData name="Eden Ishay" userId="1040cd82-ad36-48ec-a8fc-88cb4c5d68f8" providerId="ADAL" clId="{44C86CD2-DC25-4DB6-A9FC-315CAFE942EB}" dt="2024-07-23T12:31:50.291" v="1244" actId="1076"/>
          <ac:picMkLst>
            <pc:docMk/>
            <pc:sldMk cId="0" sldId="256"/>
            <ac:picMk id="21" creationId="{7CD9E219-A66E-64B8-BE30-E3C796D7F6DA}"/>
          </ac:picMkLst>
        </pc:picChg>
        <pc:picChg chg="add del mod">
          <ac:chgData name="Eden Ishay" userId="1040cd82-ad36-48ec-a8fc-88cb4c5d68f8" providerId="ADAL" clId="{44C86CD2-DC25-4DB6-A9FC-315CAFE942EB}" dt="2024-07-23T12:37:41.949" v="1509" actId="478"/>
          <ac:picMkLst>
            <pc:docMk/>
            <pc:sldMk cId="0" sldId="256"/>
            <ac:picMk id="29" creationId="{22D0F703-3DC9-4E81-C361-12894EA3AC13}"/>
          </ac:picMkLst>
        </pc:picChg>
        <pc:picChg chg="add mod">
          <ac:chgData name="Eden Ishay" userId="1040cd82-ad36-48ec-a8fc-88cb4c5d68f8" providerId="ADAL" clId="{44C86CD2-DC25-4DB6-A9FC-315CAFE942EB}" dt="2024-07-23T12:39:28.382" v="1514"/>
          <ac:picMkLst>
            <pc:docMk/>
            <pc:sldMk cId="0" sldId="256"/>
            <ac:picMk id="31" creationId="{0BC13F82-47C3-8E4E-2028-6BEC8DE03453}"/>
          </ac:picMkLst>
        </pc:picChg>
        <pc:picChg chg="add del mod">
          <ac:chgData name="Eden Ishay" userId="1040cd82-ad36-48ec-a8fc-88cb4c5d68f8" providerId="ADAL" clId="{44C86CD2-DC25-4DB6-A9FC-315CAFE942EB}" dt="2024-07-23T12:39:38.637" v="1520" actId="21"/>
          <ac:picMkLst>
            <pc:docMk/>
            <pc:sldMk cId="0" sldId="256"/>
            <ac:picMk id="32" creationId="{A26BEDBB-F674-9100-5134-E75CC4570711}"/>
          </ac:picMkLst>
        </pc:picChg>
        <pc:picChg chg="add mod">
          <ac:chgData name="Eden Ishay" userId="1040cd82-ad36-48ec-a8fc-88cb4c5d68f8" providerId="ADAL" clId="{44C86CD2-DC25-4DB6-A9FC-315CAFE942EB}" dt="2024-07-23T12:59:49.381" v="1935" actId="1038"/>
          <ac:picMkLst>
            <pc:docMk/>
            <pc:sldMk cId="0" sldId="256"/>
            <ac:picMk id="33" creationId="{A26BEDBB-F674-9100-5134-E75CC4570711}"/>
          </ac:picMkLst>
        </pc:picChg>
        <pc:picChg chg="add del mod">
          <ac:chgData name="Eden Ishay" userId="1040cd82-ad36-48ec-a8fc-88cb4c5d68f8" providerId="ADAL" clId="{44C86CD2-DC25-4DB6-A9FC-315CAFE942EB}" dt="2024-07-23T12:46:28.778" v="1649" actId="478"/>
          <ac:picMkLst>
            <pc:docMk/>
            <pc:sldMk cId="0" sldId="256"/>
            <ac:picMk id="37" creationId="{20B80535-B309-9FAE-64A8-98AAE0CC76B2}"/>
          </ac:picMkLst>
        </pc:picChg>
        <pc:picChg chg="add mod">
          <ac:chgData name="Eden Ishay" userId="1040cd82-ad36-48ec-a8fc-88cb4c5d68f8" providerId="ADAL" clId="{44C86CD2-DC25-4DB6-A9FC-315CAFE942EB}" dt="2024-07-23T12:59:49.381" v="1935" actId="1038"/>
          <ac:picMkLst>
            <pc:docMk/>
            <pc:sldMk cId="0" sldId="256"/>
            <ac:picMk id="38" creationId="{8403F3A1-E652-4E20-B0E9-10C8830FA972}"/>
          </ac:picMkLst>
        </pc:picChg>
        <pc:picChg chg="mod">
          <ac:chgData name="Eden Ishay" userId="1040cd82-ad36-48ec-a8fc-88cb4c5d68f8" providerId="ADAL" clId="{44C86CD2-DC25-4DB6-A9FC-315CAFE942EB}" dt="2024-07-23T13:29:37.137" v="2205" actId="1035"/>
          <ac:picMkLst>
            <pc:docMk/>
            <pc:sldMk cId="0" sldId="256"/>
            <ac:picMk id="62" creationId="{EA848385-DDAB-9613-C071-F722FDA0C1DD}"/>
          </ac:picMkLst>
        </pc:picChg>
        <pc:picChg chg="del">
          <ac:chgData name="Eden Ishay" userId="1040cd82-ad36-48ec-a8fc-88cb4c5d68f8" providerId="ADAL" clId="{44C86CD2-DC25-4DB6-A9FC-315CAFE942EB}" dt="2024-07-23T12:08:52.228" v="260" actId="478"/>
          <ac:picMkLst>
            <pc:docMk/>
            <pc:sldMk cId="0" sldId="256"/>
            <ac:picMk id="129" creationId="{11C04559-E513-40B9-96B2-33A37290A8D8}"/>
          </ac:picMkLst>
        </pc:picChg>
        <pc:picChg chg="del">
          <ac:chgData name="Eden Ishay" userId="1040cd82-ad36-48ec-a8fc-88cb4c5d68f8" providerId="ADAL" clId="{44C86CD2-DC25-4DB6-A9FC-315CAFE942EB}" dt="2024-07-23T12:20:43.297" v="702" actId="478"/>
          <ac:picMkLst>
            <pc:docMk/>
            <pc:sldMk cId="0" sldId="256"/>
            <ac:picMk id="131" creationId="{C12DD7B4-C0ED-47C7-92B2-17A0A3A017F7}"/>
          </ac:picMkLst>
        </pc:picChg>
        <pc:picChg chg="del">
          <ac:chgData name="Eden Ishay" userId="1040cd82-ad36-48ec-a8fc-88cb4c5d68f8" providerId="ADAL" clId="{44C86CD2-DC25-4DB6-A9FC-315CAFE942EB}" dt="2024-07-23T12:23:21.336" v="949" actId="478"/>
          <ac:picMkLst>
            <pc:docMk/>
            <pc:sldMk cId="0" sldId="256"/>
            <ac:picMk id="138" creationId="{5E62EFAD-1DEA-4AB7-9445-34FEA0BD2FF8}"/>
          </ac:picMkLst>
        </pc:picChg>
        <pc:picChg chg="del">
          <ac:chgData name="Eden Ishay" userId="1040cd82-ad36-48ec-a8fc-88cb4c5d68f8" providerId="ADAL" clId="{44C86CD2-DC25-4DB6-A9FC-315CAFE942EB}" dt="2024-07-23T13:00:53.733" v="1972" actId="478"/>
          <ac:picMkLst>
            <pc:docMk/>
            <pc:sldMk cId="0" sldId="256"/>
            <ac:picMk id="149" creationId="{35CEFBE1-19B5-44CB-B62A-4A38ECCC4324}"/>
          </ac:picMkLst>
        </pc:picChg>
      </pc:sldChg>
      <pc:sldChg chg="modSp new del mod">
        <pc:chgData name="Eden Ishay" userId="1040cd82-ad36-48ec-a8fc-88cb4c5d68f8" providerId="ADAL" clId="{44C86CD2-DC25-4DB6-A9FC-315CAFE942EB}" dt="2024-07-23T12:18:37.305" v="534" actId="47"/>
        <pc:sldMkLst>
          <pc:docMk/>
          <pc:sldMk cId="1845889021" sldId="257"/>
        </pc:sldMkLst>
        <pc:spChg chg="mod">
          <ac:chgData name="Eden Ishay" userId="1040cd82-ad36-48ec-a8fc-88cb4c5d68f8" providerId="ADAL" clId="{44C86CD2-DC25-4DB6-A9FC-315CAFE942EB}" dt="2024-07-23T12:08:01.948" v="259"/>
          <ac:spMkLst>
            <pc:docMk/>
            <pc:sldMk cId="1845889021" sldId="257"/>
            <ac:spMk id="3" creationId="{F689D9C1-C71C-5776-AE89-2ED3BEFA0D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+mj-lt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+mn-lt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+mn-lt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+mn-lt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+mn-lt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30275212" cy="3168129"/>
          </a:xfrm>
          <a:prstGeom prst="rect">
            <a:avLst/>
          </a:prstGeom>
          <a:solidFill>
            <a:srgbClr val="00002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03173" y="8230742"/>
            <a:ext cx="9360000" cy="20029139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461621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39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543600"/>
            <a:ext cx="8820000" cy="673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project introduces a cutting-edge Face Recognition System utilizing the ESP32 Camera, designed to offer a seamless, efficient, and cost-effective solution for various applications, ranging from smart homes to secure workplaces.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ESP32  is a low-cost, low-power system on a chip (SoC) with integrated Wi-Fi and Bluetooth capabilities, thus the project considers its hardware limitations.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also respond to  the danger of spoofing, where unauthorized individuals may deceive the system using fake images or videos.</a:t>
            </a: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879701" y="20368872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39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Goal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753313" y="21600015"/>
            <a:ext cx="8820000" cy="356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 a facial recognition system for door access utilizing ESP32-CAM module.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anti-spoofing algorithm, all implemented on the ESP32-CAM.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 portable system that is not restricted to a specific network</a:t>
            </a:r>
            <a:r>
              <a:rPr lang="he-IL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a predefined list of authorized personal 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637865" y="26400772"/>
            <a:ext cx="8820000" cy="178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small component with low computational capabilities.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Severe memory constraints.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18264" y="25431119"/>
            <a:ext cx="7688943" cy="110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39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0" name="Rounded Rectangle 171"/>
          <p:cNvSpPr/>
          <p:nvPr/>
        </p:nvSpPr>
        <p:spPr>
          <a:xfrm>
            <a:off x="20375639" y="18009764"/>
            <a:ext cx="9360000" cy="13290095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1086806" y="28902861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39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Solution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572928" y="28793282"/>
            <a:ext cx="9360000" cy="1236826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982449" y="32084226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20681639" y="18212118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endParaRPr lang="en-US" sz="5139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266280"/>
            <a:ext cx="28290682" cy="28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0">
                <a:solidFill>
                  <a:schemeClr val="accent6">
                    <a:lumMod val="50000"/>
                  </a:schemeClr>
                </a:solidFill>
              </a:rPr>
              <a:t>ESP32-cam door control system</a:t>
            </a:r>
            <a:endParaRPr lang="en-US" sz="11000" ker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410752" y="6317647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Yael Tzadik &amp; Eden Ishay, supervised by </a:t>
            </a:r>
            <a:r>
              <a:rPr lang="en-US" sz="6000" err="1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Johanan</a:t>
            </a:r>
            <a:r>
              <a:rPr lang="en-US" sz="600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Erez </a:t>
            </a:r>
          </a:p>
        </p:txBody>
      </p:sp>
      <p:sp>
        <p:nvSpPr>
          <p:cNvPr id="212" name="Rounded Rectangle 199"/>
          <p:cNvSpPr/>
          <p:nvPr/>
        </p:nvSpPr>
        <p:spPr>
          <a:xfrm>
            <a:off x="20403148" y="31716057"/>
            <a:ext cx="9360000" cy="944548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Rounded Rectangle 172"/>
          <p:cNvSpPr/>
          <p:nvPr/>
        </p:nvSpPr>
        <p:spPr>
          <a:xfrm>
            <a:off x="10458000" y="21988800"/>
            <a:ext cx="9360000" cy="14497315"/>
          </a:xfrm>
          <a:prstGeom prst="roundRect">
            <a:avLst>
              <a:gd name="adj" fmla="val 2872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64000" y="22274889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Detection</a:t>
            </a: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941451" y="35061546"/>
            <a:ext cx="8820000" cy="592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integrates three components: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ESP32-camera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External server using the HTTP protocol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repository on an SD card</a:t>
            </a: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between the device and the server is done via Wi-Fi.</a:t>
            </a: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to WI-FI is done Via Bluetooth.</a:t>
            </a: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Authorized personal are loaded from SD card and can be changed by switching cards.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990" b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9612" y="41802575"/>
            <a:ext cx="2918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002060"/>
                </a:solidFill>
              </a:rPr>
              <a:t>https://visl.technion.ac.il/projects/2024s08/                                                                                                             Technion, Haifa, July. 2024</a:t>
            </a:r>
          </a:p>
        </p:txBody>
      </p:sp>
      <p:pic>
        <p:nvPicPr>
          <p:cNvPr id="128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06" y="446881"/>
            <a:ext cx="11477625" cy="230505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BB353B05-D599-4145-8FDA-73D2602044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8"/>
          <a:stretch/>
        </p:blipFill>
        <p:spPr>
          <a:xfrm>
            <a:off x="1086806" y="16078925"/>
            <a:ext cx="8107414" cy="3644200"/>
          </a:xfrm>
          <a:prstGeom prst="rect">
            <a:avLst/>
          </a:prstGeom>
        </p:spPr>
      </p:pic>
      <p:pic>
        <p:nvPicPr>
          <p:cNvPr id="132" name="תמונה 131">
            <a:extLst>
              <a:ext uri="{FF2B5EF4-FFF2-40B4-BE49-F238E27FC236}">
                <a16:creationId xmlns:a16="http://schemas.microsoft.com/office/drawing/2014/main" id="{91013F32-5010-4FE3-9B32-E6FD23CC50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" b="7787"/>
          <a:stretch/>
        </p:blipFill>
        <p:spPr>
          <a:xfrm>
            <a:off x="25148821" y="22803355"/>
            <a:ext cx="4008884" cy="3157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0" name="Rectangle 4">
            <a:extLst>
              <a:ext uri="{FF2B5EF4-FFF2-40B4-BE49-F238E27FC236}">
                <a16:creationId xmlns:a16="http://schemas.microsoft.com/office/drawing/2014/main" id="{DCFF2380-F645-4812-A2AF-968A3CE3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5257" y="26185445"/>
            <a:ext cx="4669867" cy="48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Horizontal change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420850D-CC43-4694-9EAE-4250804FFF7E}"/>
              </a:ext>
            </a:extLst>
          </p:cNvPr>
          <p:cNvGrpSpPr/>
          <p:nvPr/>
        </p:nvGrpSpPr>
        <p:grpSpPr>
          <a:xfrm>
            <a:off x="644049" y="675481"/>
            <a:ext cx="6026573" cy="1764000"/>
            <a:chOff x="644049" y="675481"/>
            <a:chExt cx="6026573" cy="17640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305E6BD3-A6B4-4421-9DA3-7ED8E7012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54"/>
            <a:stretch/>
          </p:blipFill>
          <p:spPr>
            <a:xfrm>
              <a:off x="644049" y="698169"/>
              <a:ext cx="2377757" cy="171685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A57ECAE-D609-4FB0-81A2-37DD9F7F0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399" y="675481"/>
              <a:ext cx="3578223" cy="1764000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94753CF4-275C-4449-9C8D-CD3814008B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438" y="599281"/>
            <a:ext cx="4130968" cy="1862121"/>
          </a:xfrm>
          <a:prstGeom prst="rect">
            <a:avLst/>
          </a:prstGeom>
          <a:noFill/>
        </p:spPr>
      </p:pic>
      <p:pic>
        <p:nvPicPr>
          <p:cNvPr id="4" name="תמונה 3" descr="תמונה שמכילה טקסט, צילום מסך, עיגול, עיצוב&#10;&#10;התיאור נוצר באופן אוטומטי">
            <a:extLst>
              <a:ext uri="{FF2B5EF4-FFF2-40B4-BE49-F238E27FC236}">
                <a16:creationId xmlns:a16="http://schemas.microsoft.com/office/drawing/2014/main" id="{D5776EB8-A57A-6843-8B03-956FC8C36AE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6"/>
          <a:stretch/>
        </p:blipFill>
        <p:spPr bwMode="auto">
          <a:xfrm>
            <a:off x="964406" y="29911909"/>
            <a:ext cx="8457448" cy="44302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84B268B2-FA46-8ADC-A663-70B1E1C38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1639" y="18208455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Smile Detector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67A3E31-D4DF-D828-D034-913EC9056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1845" y="19293703"/>
            <a:ext cx="8820000" cy="501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 the distances of the points using fixed nose points as reference (blue),</a:t>
            </a: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Detect: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 increase in horizontal distance (red)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increase in vertical distance (green)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A89B32A7-7F94-1E0E-DB9A-3314F16AC15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" b="7787"/>
          <a:stretch/>
        </p:blipFill>
        <p:spPr>
          <a:xfrm>
            <a:off x="20719203" y="24536832"/>
            <a:ext cx="4008884" cy="3157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AFE651DC-E373-362B-1A63-03D5CA0E9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639" y="27918922"/>
            <a:ext cx="4669867" cy="48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vertical change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8820500-3FF4-A0BB-0097-BD53F25F88D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1" b="7421"/>
          <a:stretch/>
        </p:blipFill>
        <p:spPr>
          <a:xfrm>
            <a:off x="25254348" y="27140072"/>
            <a:ext cx="4008884" cy="3157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87BB2CD-2345-6E83-353A-339AE44A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0784" y="30522162"/>
            <a:ext cx="4669867" cy="48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Normalization reference</a:t>
            </a:r>
          </a:p>
        </p:txBody>
      </p:sp>
      <p:sp>
        <p:nvSpPr>
          <p:cNvPr id="17" name="Rounded Rectangle 172">
            <a:extLst>
              <a:ext uri="{FF2B5EF4-FFF2-40B4-BE49-F238E27FC236}">
                <a16:creationId xmlns:a16="http://schemas.microsoft.com/office/drawing/2014/main" id="{CDEB255A-F916-7F5B-E1B0-FF02E75EE240}"/>
              </a:ext>
            </a:extLst>
          </p:cNvPr>
          <p:cNvSpPr/>
          <p:nvPr/>
        </p:nvSpPr>
        <p:spPr>
          <a:xfrm>
            <a:off x="10458000" y="36829809"/>
            <a:ext cx="9360000" cy="4331736"/>
          </a:xfrm>
          <a:prstGeom prst="roundRect">
            <a:avLst>
              <a:gd name="adj" fmla="val 7335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4DCF5954-B435-51BF-1C83-1F1B9C5B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4000" y="37041003"/>
            <a:ext cx="8781546" cy="98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Recognition</a:t>
            </a:r>
          </a:p>
        </p:txBody>
      </p:sp>
      <p:pic>
        <p:nvPicPr>
          <p:cNvPr id="21" name="תמונה 1766856433" descr="The workflow of MTMN">
            <a:extLst>
              <a:ext uri="{FF2B5EF4-FFF2-40B4-BE49-F238E27FC236}">
                <a16:creationId xmlns:a16="http://schemas.microsoft.com/office/drawing/2014/main" id="{7CD9E219-A66E-64B8-BE30-E3C796D7F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765" y="23992033"/>
            <a:ext cx="5634821" cy="368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4">
            <a:extLst>
              <a:ext uri="{FF2B5EF4-FFF2-40B4-BE49-F238E27FC236}">
                <a16:creationId xmlns:a16="http://schemas.microsoft.com/office/drawing/2014/main" id="{768D90A1-B697-F3C6-77B4-F5565F075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4206" y="23353953"/>
            <a:ext cx="8820000" cy="63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MTMN model for face and landmarks detection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70289739-8D10-1A68-2A96-F51185BD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1564" y="38223743"/>
            <a:ext cx="8820000" cy="226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Pipe </a:t>
            </a:r>
            <a:r>
              <a:rPr lang="en-US" sz="2990" b="0" err="1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FaceMesh</a:t>
            </a: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provides 468 landmark points.</a:t>
            </a: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selected 20 anatomically optimal points to differentiate between individuals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0205881F-CF11-D7DF-88BE-A3D1A8FB8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5241" y="27628758"/>
            <a:ext cx="4669867" cy="48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MTMN architecture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DCCCBD2C-405D-0994-AC94-C27B58C92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938" y="34203283"/>
            <a:ext cx="4669867" cy="48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Solution structure</a:t>
            </a:r>
          </a:p>
          <a:p>
            <a:pPr algn="ctr" rtl="0">
              <a:spcBef>
                <a:spcPts val="1682"/>
              </a:spcBef>
            </a:pPr>
            <a:endParaRPr lang="en-US" sz="2200" b="0">
              <a:solidFill>
                <a:schemeClr val="dk1"/>
              </a:solidFill>
              <a:latin typeface="Century Gothic" panose="020B0502020202020204" pitchFamily="34" charset="0"/>
              <a:cs typeface="+mn-cs"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43EC26DC-D6CE-1D5D-16E0-C3F2985D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321" y="19864641"/>
            <a:ext cx="4669867" cy="48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ESP32-CAMERA component</a:t>
            </a:r>
          </a:p>
        </p:txBody>
      </p:sp>
      <p:pic>
        <p:nvPicPr>
          <p:cNvPr id="35" name="תמונה 34">
            <a:extLst>
              <a:ext uri="{FF2B5EF4-FFF2-40B4-BE49-F238E27FC236}">
                <a16:creationId xmlns:a16="http://schemas.microsoft.com/office/drawing/2014/main" id="{6093688F-10C4-20A7-EC6C-DD441425EF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793679" y="36128257"/>
            <a:ext cx="8571719" cy="4072481"/>
          </a:xfrm>
          <a:prstGeom prst="rect">
            <a:avLst/>
          </a:prstGeom>
        </p:spPr>
      </p:pic>
      <p:sp>
        <p:nvSpPr>
          <p:cNvPr id="36" name="Rectangle 4">
            <a:extLst>
              <a:ext uri="{FF2B5EF4-FFF2-40B4-BE49-F238E27FC236}">
                <a16:creationId xmlns:a16="http://schemas.microsoft.com/office/drawing/2014/main" id="{114B28C5-D568-C2E2-7735-08ABDB47C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0973" y="33195680"/>
            <a:ext cx="8820000" cy="283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example code in the Arduino IDE crashes after recognizing more than 3 out of 5 people. Our system significantly improves this limitation.</a:t>
            </a: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system offers a more reliable solution with significantly fewer false positives.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977E0658-6EFB-7297-C7E6-D4DB2AD5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6067" y="40235478"/>
            <a:ext cx="5990744" cy="44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Results – comparison with existing solution</a:t>
            </a: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0795407" y="8499539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Bluetooth connection</a:t>
            </a:r>
          </a:p>
        </p:txBody>
      </p:sp>
      <p:sp>
        <p:nvSpPr>
          <p:cNvPr id="44" name="Rounded Rectangle 199"/>
          <p:cNvSpPr/>
          <p:nvPr/>
        </p:nvSpPr>
        <p:spPr>
          <a:xfrm>
            <a:off x="10489406" y="8295481"/>
            <a:ext cx="9360000" cy="13240042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10759407" y="9607788"/>
            <a:ext cx="8474400" cy="356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starting the system or restarting it, a Bluetooth connection named “Door Lock” is available. It makes the system user friendly and mobile.</a:t>
            </a: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ESP32-CAM can be communicated through Bluetooth terminal by the following the  stages below:</a:t>
            </a: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12351413" y="14913420"/>
            <a:ext cx="5667766" cy="82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Set-Up Using Bluetooth connection</a:t>
            </a:r>
          </a:p>
        </p:txBody>
      </p:sp>
      <p:pic>
        <p:nvPicPr>
          <p:cNvPr id="47" name="תמונה 1718845322" descr="תמונה שמכילה טקסט, צילום מסך, גופן, שחור&#10;&#10;התיאור נוצר באופן אוטומטי">
            <a:extLst>
              <a:ext uri="{FF2B5EF4-FFF2-40B4-BE49-F238E27FC236}">
                <a16:creationId xmlns:a16="http://schemas.microsoft.com/office/drawing/2014/main" id="{B2A8A118-5284-9AD9-8D5F-11438A3AF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813" y="13223964"/>
            <a:ext cx="8478404" cy="168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תמונה 47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0F3B9AFC-3B36-DBDC-2A13-B77B55D57CF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013" y="15654512"/>
            <a:ext cx="6925677" cy="436702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Rectangle 4">
            <a:extLst>
              <a:ext uri="{FF2B5EF4-FFF2-40B4-BE49-F238E27FC236}">
                <a16:creationId xmlns:a16="http://schemas.microsoft.com/office/drawing/2014/main" id="{7A96A391-95D3-1CC3-1EBE-21363DCC3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7613" y="20066985"/>
            <a:ext cx="5667766" cy="82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Bluetooth terminal using mobile app</a:t>
            </a:r>
          </a:p>
        </p:txBody>
      </p:sp>
      <p:sp>
        <p:nvSpPr>
          <p:cNvPr id="50" name="Rounded Rectangle 172">
            <a:extLst>
              <a:ext uri="{FF2B5EF4-FFF2-40B4-BE49-F238E27FC236}">
                <a16:creationId xmlns:a16="http://schemas.microsoft.com/office/drawing/2014/main" id="{19F89D3B-154D-CD3A-85E6-4D7891BCBCB4}"/>
              </a:ext>
            </a:extLst>
          </p:cNvPr>
          <p:cNvSpPr/>
          <p:nvPr/>
        </p:nvSpPr>
        <p:spPr>
          <a:xfrm>
            <a:off x="20382806" y="8362846"/>
            <a:ext cx="9360000" cy="9252515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D0F735F6-56A2-636F-F5FA-7F9DA687E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8621" y="13875612"/>
            <a:ext cx="8474400" cy="265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facial recognition algorithm, based on facial landmarks, measures the distances between each landmark and a reference point. </a:t>
            </a: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measurements are then compared to a database of distances from other images.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תיבת טקסט 25">
                <a:extLst>
                  <a:ext uri="{FF2B5EF4-FFF2-40B4-BE49-F238E27FC236}">
                    <a16:creationId xmlns:a16="http://schemas.microsoft.com/office/drawing/2014/main" id="{6D7F334D-B3EE-C6CB-08C9-F3E87E3F7596}"/>
                  </a:ext>
                </a:extLst>
              </p:cNvPr>
              <p:cNvSpPr txBox="1"/>
              <p:nvPr/>
            </p:nvSpPr>
            <p:spPr>
              <a:xfrm>
                <a:off x="20814239" y="16610967"/>
                <a:ext cx="8474400" cy="55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8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he-IL" sz="280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sz="280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he-IL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sz="2800" i="1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he-IL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sz="280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he-IL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e-IL" sz="2800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he-I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e-I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e-IL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e-IL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e-IL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e-IL" sz="28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he-IL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e-IL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e-IL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e-IL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he-IL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e-IL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he-I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e-IL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e-IL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e-IL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he-IL" sz="28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he-IL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e-IL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e-IL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he-IL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he-IL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he-IL" sz="2800"/>
              </a:p>
            </p:txBody>
          </p:sp>
        </mc:Choice>
        <mc:Fallback>
          <p:sp>
            <p:nvSpPr>
              <p:cNvPr id="26" name="תיבת טקסט 25">
                <a:extLst>
                  <a:ext uri="{FF2B5EF4-FFF2-40B4-BE49-F238E27FC236}">
                    <a16:creationId xmlns:a16="http://schemas.microsoft.com/office/drawing/2014/main" id="{6D7F334D-B3EE-C6CB-08C9-F3E87E3F7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4239" y="16610967"/>
                <a:ext cx="8474400" cy="558311"/>
              </a:xfrm>
              <a:prstGeom prst="rect">
                <a:avLst/>
              </a:prstGeom>
              <a:blipFill>
                <a:blip r:embed="rId17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תמונה 1454689396" descr="תמונה שמכילה שחור ולבן&#10;&#10;התיאור נוצר באופן אוטומטי">
            <a:extLst>
              <a:ext uri="{FF2B5EF4-FFF2-40B4-BE49-F238E27FC236}">
                <a16:creationId xmlns:a16="http://schemas.microsoft.com/office/drawing/2014/main" id="{A26BEDBB-F674-9100-5134-E75CC4570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40" t="5663" r="21927" b="25061"/>
          <a:stretch>
            <a:fillRect/>
          </a:stretch>
        </p:blipFill>
        <p:spPr bwMode="auto">
          <a:xfrm>
            <a:off x="21027817" y="8767549"/>
            <a:ext cx="3319212" cy="43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4">
            <a:extLst>
              <a:ext uri="{FF2B5EF4-FFF2-40B4-BE49-F238E27FC236}">
                <a16:creationId xmlns:a16="http://schemas.microsoft.com/office/drawing/2014/main" id="{AB2EE117-8569-1562-875B-980282995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0522" y="12986513"/>
            <a:ext cx="4669867" cy="48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Full </a:t>
            </a:r>
            <a:r>
              <a:rPr lang="en-US" sz="2200" b="0" err="1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FaceMesh</a:t>
            </a:r>
            <a:endParaRPr lang="en-US" sz="2200" b="0">
              <a:solidFill>
                <a:schemeClr val="dk1"/>
              </a:solidFill>
              <a:latin typeface="Century Gothic" panose="020B0502020202020204" pitchFamily="34" charset="0"/>
              <a:cs typeface="+mn-cs"/>
            </a:endParaRPr>
          </a:p>
        </p:txBody>
      </p:sp>
      <p:pic>
        <p:nvPicPr>
          <p:cNvPr id="59" name="תמונה 1454689396">
            <a:extLst>
              <a:ext uri="{FF2B5EF4-FFF2-40B4-BE49-F238E27FC236}">
                <a16:creationId xmlns:a16="http://schemas.microsoft.com/office/drawing/2014/main" id="{8403F3A1-E652-4E20-B0E9-10C8830FA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r="63"/>
          <a:stretch/>
        </p:blipFill>
        <p:spPr bwMode="auto">
          <a:xfrm>
            <a:off x="25204631" y="8767549"/>
            <a:ext cx="3319212" cy="43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4">
            <a:extLst>
              <a:ext uri="{FF2B5EF4-FFF2-40B4-BE49-F238E27FC236}">
                <a16:creationId xmlns:a16="http://schemas.microsoft.com/office/drawing/2014/main" id="{8A66B984-3B57-BE48-E4CF-8285A852F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8123" y="12986513"/>
            <a:ext cx="4669867" cy="48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20 landmarks</a:t>
            </a: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A4ED3B4E-711B-AD53-144D-CE46C1380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546" y="28405585"/>
            <a:ext cx="8820000" cy="282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image is sent to the server via HTTP protocol I JPEG format.</a:t>
            </a: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expedite the image transmission process, all areas except the face are painted gray (0x808080)  before sending.</a:t>
            </a:r>
          </a:p>
        </p:txBody>
      </p:sp>
      <p:pic>
        <p:nvPicPr>
          <p:cNvPr id="62" name="תמונה 61">
            <a:extLst>
              <a:ext uri="{FF2B5EF4-FFF2-40B4-BE49-F238E27FC236}">
                <a16:creationId xmlns:a16="http://schemas.microsoft.com/office/drawing/2014/main" id="{EA848385-DDAB-9613-C071-F722FDA0C1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56229" y="31539173"/>
            <a:ext cx="5935667" cy="3335091"/>
          </a:xfrm>
          <a:prstGeom prst="rect">
            <a:avLst/>
          </a:prstGeom>
        </p:spPr>
      </p:pic>
      <p:sp>
        <p:nvSpPr>
          <p:cNvPr id="63" name="Rectangle 4">
            <a:extLst>
              <a:ext uri="{FF2B5EF4-FFF2-40B4-BE49-F238E27FC236}">
                <a16:creationId xmlns:a16="http://schemas.microsoft.com/office/drawing/2014/main" id="{521396BD-D9AA-786B-7886-B91A7698A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560" y="34953689"/>
            <a:ext cx="6065227" cy="70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Face detected</a:t>
            </a:r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id="{BCB47B7D-8C28-BF68-7679-02679A682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4206" y="35484878"/>
            <a:ext cx="8820000" cy="63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time is reduced by 65%.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Mechanical Engineering 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Michael Alley</dc:creator>
  <cp:revision>1</cp:revision>
  <cp:lastPrinted>2003-04-18T14:25:05Z</cp:lastPrinted>
  <dcterms:created xsi:type="dcterms:W3CDTF">2003-04-11T15:30:44Z</dcterms:created>
  <dcterms:modified xsi:type="dcterms:W3CDTF">2024-07-23T13:31:17Z</dcterms:modified>
</cp:coreProperties>
</file>