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20" r:id="rId2"/>
  </p:sldMasterIdLst>
  <p:notesMasterIdLst>
    <p:notesMasterId r:id="rId26"/>
  </p:notesMasterIdLst>
  <p:handoutMasterIdLst>
    <p:handoutMasterId r:id="rId27"/>
  </p:handoutMasterIdLst>
  <p:sldIdLst>
    <p:sldId id="288" r:id="rId3"/>
    <p:sldId id="291" r:id="rId4"/>
    <p:sldId id="290" r:id="rId5"/>
    <p:sldId id="302" r:id="rId6"/>
    <p:sldId id="299" r:id="rId7"/>
    <p:sldId id="304" r:id="rId8"/>
    <p:sldId id="292" r:id="rId9"/>
    <p:sldId id="313" r:id="rId10"/>
    <p:sldId id="303" r:id="rId11"/>
    <p:sldId id="306" r:id="rId12"/>
    <p:sldId id="293" r:id="rId13"/>
    <p:sldId id="305" r:id="rId14"/>
    <p:sldId id="310" r:id="rId15"/>
    <p:sldId id="323" r:id="rId16"/>
    <p:sldId id="309" r:id="rId17"/>
    <p:sldId id="315" r:id="rId18"/>
    <p:sldId id="312" r:id="rId19"/>
    <p:sldId id="316" r:id="rId20"/>
    <p:sldId id="317" r:id="rId21"/>
    <p:sldId id="319" r:id="rId22"/>
    <p:sldId id="318" r:id="rId23"/>
    <p:sldId id="322" r:id="rId24"/>
    <p:sldId id="314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9F3"/>
    <a:srgbClr val="B596C4"/>
    <a:srgbClr val="9E5ECE"/>
    <a:srgbClr val="E1D5E7"/>
    <a:srgbClr val="654496"/>
    <a:srgbClr val="D6B656"/>
    <a:srgbClr val="FFF2CC"/>
    <a:srgbClr val="DA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FBEB8-1D21-42A1-9F99-F8235482C4B7}" v="130" dt="2024-06-17T19:28:25.782"/>
    <p1510:client id="{17F5D93B-F504-4CBC-9C01-6D5E5BDDC4F2}" v="1062" dt="2024-06-18T10:38:15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סגנון ביניים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סגנון ביניים 4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סגנון כה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סגנון כהה 2 - הדגשה 3/הדגשה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סגנון ביניים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סגנון בהיר 2 - הדגשה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סגנון ערכת נושא 2 - הדגשה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en Ishay" userId="1040cd82-ad36-48ec-a8fc-88cb4c5d68f8" providerId="ADAL" clId="{17F5D93B-F504-4CBC-9C01-6D5E5BDDC4F2}"/>
    <pc:docChg chg="undo redo custSel addSld delSld modSld sldOrd">
      <pc:chgData name="Eden Ishay" userId="1040cd82-ad36-48ec-a8fc-88cb4c5d68f8" providerId="ADAL" clId="{17F5D93B-F504-4CBC-9C01-6D5E5BDDC4F2}" dt="2024-06-18T10:38:15.770" v="2489" actId="20577"/>
      <pc:docMkLst>
        <pc:docMk/>
      </pc:docMkLst>
      <pc:sldChg chg="modSp mod modNotesTx">
        <pc:chgData name="Eden Ishay" userId="1040cd82-ad36-48ec-a8fc-88cb4c5d68f8" providerId="ADAL" clId="{17F5D93B-F504-4CBC-9C01-6D5E5BDDC4F2}" dt="2024-06-18T10:01:54.972" v="2457" actId="1076"/>
        <pc:sldMkLst>
          <pc:docMk/>
          <pc:sldMk cId="2685076816" sldId="288"/>
        </pc:sldMkLst>
        <pc:spChg chg="mod">
          <ac:chgData name="Eden Ishay" userId="1040cd82-ad36-48ec-a8fc-88cb4c5d68f8" providerId="ADAL" clId="{17F5D93B-F504-4CBC-9C01-6D5E5BDDC4F2}" dt="2024-03-05T17:36:14.946" v="6" actId="20577"/>
          <ac:spMkLst>
            <pc:docMk/>
            <pc:sldMk cId="2685076816" sldId="288"/>
            <ac:spMk id="2" creationId="{00000000-0000-0000-0000-000000000000}"/>
          </ac:spMkLst>
        </pc:spChg>
        <pc:spChg chg="mod">
          <ac:chgData name="Eden Ishay" userId="1040cd82-ad36-48ec-a8fc-88cb4c5d68f8" providerId="ADAL" clId="{17F5D93B-F504-4CBC-9C01-6D5E5BDDC4F2}" dt="2024-03-05T17:36:31.173" v="8" actId="20577"/>
          <ac:spMkLst>
            <pc:docMk/>
            <pc:sldMk cId="2685076816" sldId="288"/>
            <ac:spMk id="3" creationId="{00000000-0000-0000-0000-000000000000}"/>
          </ac:spMkLst>
        </pc:spChg>
        <pc:picChg chg="mod">
          <ac:chgData name="Eden Ishay" userId="1040cd82-ad36-48ec-a8fc-88cb4c5d68f8" providerId="ADAL" clId="{17F5D93B-F504-4CBC-9C01-6D5E5BDDC4F2}" dt="2024-06-18T10:01:54.972" v="2457" actId="1076"/>
          <ac:picMkLst>
            <pc:docMk/>
            <pc:sldMk cId="2685076816" sldId="288"/>
            <ac:picMk id="5" creationId="{C0DEF8E7-7A2A-8DD4-68AC-6A83D0427950}"/>
          </ac:picMkLst>
        </pc:picChg>
      </pc:sldChg>
      <pc:sldChg chg="modSp mod modNotesTx">
        <pc:chgData name="Eden Ishay" userId="1040cd82-ad36-48ec-a8fc-88cb4c5d68f8" providerId="ADAL" clId="{17F5D93B-F504-4CBC-9C01-6D5E5BDDC4F2}" dt="2024-06-17T19:48:56.359" v="1561" actId="20577"/>
        <pc:sldMkLst>
          <pc:docMk/>
          <pc:sldMk cId="334877885" sldId="290"/>
        </pc:sldMkLst>
        <pc:spChg chg="mod">
          <ac:chgData name="Eden Ishay" userId="1040cd82-ad36-48ec-a8fc-88cb4c5d68f8" providerId="ADAL" clId="{17F5D93B-F504-4CBC-9C01-6D5E5BDDC4F2}" dt="2024-03-05T17:37:51.860" v="9" actId="20577"/>
          <ac:spMkLst>
            <pc:docMk/>
            <pc:sldMk cId="334877885" sldId="290"/>
            <ac:spMk id="3" creationId="{00000000-0000-0000-0000-000000000000}"/>
          </ac:spMkLst>
        </pc:spChg>
      </pc:sldChg>
      <pc:sldChg chg="modNotesTx">
        <pc:chgData name="Eden Ishay" userId="1040cd82-ad36-48ec-a8fc-88cb4c5d68f8" providerId="ADAL" clId="{17F5D93B-F504-4CBC-9C01-6D5E5BDDC4F2}" dt="2024-06-17T19:48:47.485" v="1558" actId="20577"/>
        <pc:sldMkLst>
          <pc:docMk/>
          <pc:sldMk cId="4064217885" sldId="291"/>
        </pc:sldMkLst>
      </pc:sldChg>
      <pc:sldChg chg="modSp mod ord modNotesTx">
        <pc:chgData name="Eden Ishay" userId="1040cd82-ad36-48ec-a8fc-88cb4c5d68f8" providerId="ADAL" clId="{17F5D93B-F504-4CBC-9C01-6D5E5BDDC4F2}" dt="2024-06-18T10:23:47.079" v="2462"/>
        <pc:sldMkLst>
          <pc:docMk/>
          <pc:sldMk cId="1202081205" sldId="292"/>
        </pc:sldMkLst>
        <pc:spChg chg="mod">
          <ac:chgData name="Eden Ishay" userId="1040cd82-ad36-48ec-a8fc-88cb4c5d68f8" providerId="ADAL" clId="{17F5D93B-F504-4CBC-9C01-6D5E5BDDC4F2}" dt="2024-06-18T10:22:24.123" v="2460"/>
          <ac:spMkLst>
            <pc:docMk/>
            <pc:sldMk cId="1202081205" sldId="292"/>
            <ac:spMk id="3" creationId="{00000000-0000-0000-0000-000000000000}"/>
          </ac:spMkLst>
        </pc:spChg>
      </pc:sldChg>
      <pc:sldChg chg="addSp delSp modSp mod modNotesTx">
        <pc:chgData name="Eden Ishay" userId="1040cd82-ad36-48ec-a8fc-88cb4c5d68f8" providerId="ADAL" clId="{17F5D93B-F504-4CBC-9C01-6D5E5BDDC4F2}" dt="2024-06-17T20:12:49.741" v="1943" actId="20577"/>
        <pc:sldMkLst>
          <pc:docMk/>
          <pc:sldMk cId="3476935719" sldId="293"/>
        </pc:sldMkLst>
        <pc:picChg chg="add del mod">
          <ac:chgData name="Eden Ishay" userId="1040cd82-ad36-48ec-a8fc-88cb4c5d68f8" providerId="ADAL" clId="{17F5D93B-F504-4CBC-9C01-6D5E5BDDC4F2}" dt="2024-03-05T18:27:38.160" v="460" actId="478"/>
          <ac:picMkLst>
            <pc:docMk/>
            <pc:sldMk cId="3476935719" sldId="293"/>
            <ac:picMk id="3" creationId="{A74DC8B4-8FE5-A92F-FAF0-48C2527C7781}"/>
          </ac:picMkLst>
        </pc:picChg>
        <pc:picChg chg="add mod">
          <ac:chgData name="Eden Ishay" userId="1040cd82-ad36-48ec-a8fc-88cb4c5d68f8" providerId="ADAL" clId="{17F5D93B-F504-4CBC-9C01-6D5E5BDDC4F2}" dt="2024-03-05T18:27:55.251" v="465" actId="12788"/>
          <ac:picMkLst>
            <pc:docMk/>
            <pc:sldMk cId="3476935719" sldId="293"/>
            <ac:picMk id="6" creationId="{0AEDB188-8FB8-0229-32A1-DA16FFBFFD26}"/>
          </ac:picMkLst>
        </pc:picChg>
        <pc:picChg chg="del">
          <ac:chgData name="Eden Ishay" userId="1040cd82-ad36-48ec-a8fc-88cb4c5d68f8" providerId="ADAL" clId="{17F5D93B-F504-4CBC-9C01-6D5E5BDDC4F2}" dt="2024-03-05T18:02:03.306" v="451" actId="478"/>
          <ac:picMkLst>
            <pc:docMk/>
            <pc:sldMk cId="3476935719" sldId="293"/>
            <ac:picMk id="29" creationId="{7D99531C-D68F-F577-F607-6BDA94D3BDFC}"/>
          </ac:picMkLst>
        </pc:picChg>
      </pc:sldChg>
      <pc:sldChg chg="addSp delSp modSp mod modNotesTx">
        <pc:chgData name="Eden Ishay" userId="1040cd82-ad36-48ec-a8fc-88cb4c5d68f8" providerId="ADAL" clId="{17F5D93B-F504-4CBC-9C01-6D5E5BDDC4F2}" dt="2024-06-17T19:52:35.475" v="1650" actId="20577"/>
        <pc:sldMkLst>
          <pc:docMk/>
          <pc:sldMk cId="1296824491" sldId="299"/>
        </pc:sldMkLst>
        <pc:spChg chg="add mod">
          <ac:chgData name="Eden Ishay" userId="1040cd82-ad36-48ec-a8fc-88cb4c5d68f8" providerId="ADAL" clId="{17F5D93B-F504-4CBC-9C01-6D5E5BDDC4F2}" dt="2024-03-05T17:47:44.785" v="164" actId="1076"/>
          <ac:spMkLst>
            <pc:docMk/>
            <pc:sldMk cId="1296824491" sldId="299"/>
            <ac:spMk id="3" creationId="{5F185955-70E6-5895-877C-6EC1551C54B1}"/>
          </ac:spMkLst>
        </pc:spChg>
        <pc:spChg chg="add mod">
          <ac:chgData name="Eden Ishay" userId="1040cd82-ad36-48ec-a8fc-88cb4c5d68f8" providerId="ADAL" clId="{17F5D93B-F504-4CBC-9C01-6D5E5BDDC4F2}" dt="2024-03-05T17:47:41.923" v="163" actId="1076"/>
          <ac:spMkLst>
            <pc:docMk/>
            <pc:sldMk cId="1296824491" sldId="299"/>
            <ac:spMk id="4" creationId="{B4E19231-A3F9-1A58-5A2F-667939BDD9CF}"/>
          </ac:spMkLst>
        </pc:spChg>
        <pc:spChg chg="del">
          <ac:chgData name="Eden Ishay" userId="1040cd82-ad36-48ec-a8fc-88cb4c5d68f8" providerId="ADAL" clId="{17F5D93B-F504-4CBC-9C01-6D5E5BDDC4F2}" dt="2024-03-05T17:40:59.042" v="10" actId="478"/>
          <ac:spMkLst>
            <pc:docMk/>
            <pc:sldMk cId="1296824491" sldId="299"/>
            <ac:spMk id="14" creationId="{126D13A0-C90D-7EA8-D2B2-E65AE8560B5D}"/>
          </ac:spMkLst>
        </pc:spChg>
        <pc:spChg chg="mod">
          <ac:chgData name="Eden Ishay" userId="1040cd82-ad36-48ec-a8fc-88cb4c5d68f8" providerId="ADAL" clId="{17F5D93B-F504-4CBC-9C01-6D5E5BDDC4F2}" dt="2024-03-05T17:45:22.156" v="22" actId="12789"/>
          <ac:spMkLst>
            <pc:docMk/>
            <pc:sldMk cId="1296824491" sldId="299"/>
            <ac:spMk id="15" creationId="{2AB5C213-B819-03B0-2837-186FB3E25DF7}"/>
          </ac:spMkLst>
        </pc:spChg>
        <pc:grpChg chg="add del mod">
          <ac:chgData name="Eden Ishay" userId="1040cd82-ad36-48ec-a8fc-88cb4c5d68f8" providerId="ADAL" clId="{17F5D93B-F504-4CBC-9C01-6D5E5BDDC4F2}" dt="2024-03-05T17:41:17.207" v="16" actId="14100"/>
          <ac:grpSpMkLst>
            <pc:docMk/>
            <pc:sldMk cId="1296824491" sldId="299"/>
            <ac:grpSpMk id="16" creationId="{00FD8F5C-A975-57E6-1788-6F1F56FE3A36}"/>
          </ac:grpSpMkLst>
        </pc:grpChg>
        <pc:picChg chg="mod">
          <ac:chgData name="Eden Ishay" userId="1040cd82-ad36-48ec-a8fc-88cb4c5d68f8" providerId="ADAL" clId="{17F5D93B-F504-4CBC-9C01-6D5E5BDDC4F2}" dt="2024-03-05T17:45:22.156" v="22" actId="12789"/>
          <ac:picMkLst>
            <pc:docMk/>
            <pc:sldMk cId="1296824491" sldId="299"/>
            <ac:picMk id="8" creationId="{DFABCF27-8CA6-160C-A19E-4BC04C47315C}"/>
          </ac:picMkLst>
        </pc:picChg>
        <pc:picChg chg="del">
          <ac:chgData name="Eden Ishay" userId="1040cd82-ad36-48ec-a8fc-88cb4c5d68f8" providerId="ADAL" clId="{17F5D93B-F504-4CBC-9C01-6D5E5BDDC4F2}" dt="2024-03-05T17:41:00.894" v="11" actId="478"/>
          <ac:picMkLst>
            <pc:docMk/>
            <pc:sldMk cId="1296824491" sldId="299"/>
            <ac:picMk id="12" creationId="{F740E952-7413-BA27-E0BD-234D66D87F13}"/>
          </ac:picMkLst>
        </pc:picChg>
      </pc:sldChg>
      <pc:sldChg chg="modNotesTx">
        <pc:chgData name="Eden Ishay" userId="1040cd82-ad36-48ec-a8fc-88cb4c5d68f8" providerId="ADAL" clId="{17F5D93B-F504-4CBC-9C01-6D5E5BDDC4F2}" dt="2024-06-17T19:52:15.707" v="1616" actId="20577"/>
        <pc:sldMkLst>
          <pc:docMk/>
          <pc:sldMk cId="2277391739" sldId="302"/>
        </pc:sldMkLst>
      </pc:sldChg>
      <pc:sldChg chg="addSp modSp mod modNotesTx">
        <pc:chgData name="Eden Ishay" userId="1040cd82-ad36-48ec-a8fc-88cb4c5d68f8" providerId="ADAL" clId="{17F5D93B-F504-4CBC-9C01-6D5E5BDDC4F2}" dt="2024-06-17T20:07:26.146" v="1821" actId="20577"/>
        <pc:sldMkLst>
          <pc:docMk/>
          <pc:sldMk cId="2369831823" sldId="303"/>
        </pc:sldMkLst>
        <pc:spChg chg="add mod">
          <ac:chgData name="Eden Ishay" userId="1040cd82-ad36-48ec-a8fc-88cb4c5d68f8" providerId="ADAL" clId="{17F5D93B-F504-4CBC-9C01-6D5E5BDDC4F2}" dt="2024-03-05T18:00:15.672" v="444" actId="208"/>
          <ac:spMkLst>
            <pc:docMk/>
            <pc:sldMk cId="2369831823" sldId="303"/>
            <ac:spMk id="3" creationId="{6DA591DE-A036-4980-9D1A-E7D7907F752F}"/>
          </ac:spMkLst>
        </pc:spChg>
        <pc:spChg chg="mod">
          <ac:chgData name="Eden Ishay" userId="1040cd82-ad36-48ec-a8fc-88cb4c5d68f8" providerId="ADAL" clId="{17F5D93B-F504-4CBC-9C01-6D5E5BDDC4F2}" dt="2024-03-05T17:59:00.289" v="440" actId="13926"/>
          <ac:spMkLst>
            <pc:docMk/>
            <pc:sldMk cId="2369831823" sldId="303"/>
            <ac:spMk id="25" creationId="{BFF6A45F-427F-5EDB-0A12-75239B11233C}"/>
          </ac:spMkLst>
        </pc:spChg>
      </pc:sldChg>
      <pc:sldChg chg="modSp mod modNotesTx">
        <pc:chgData name="Eden Ishay" userId="1040cd82-ad36-48ec-a8fc-88cb4c5d68f8" providerId="ADAL" clId="{17F5D93B-F504-4CBC-9C01-6D5E5BDDC4F2}" dt="2024-06-17T19:55:05.874" v="1670" actId="27636"/>
        <pc:sldMkLst>
          <pc:docMk/>
          <pc:sldMk cId="3172580756" sldId="304"/>
        </pc:sldMkLst>
        <pc:spChg chg="mod">
          <ac:chgData name="Eden Ishay" userId="1040cd82-ad36-48ec-a8fc-88cb4c5d68f8" providerId="ADAL" clId="{17F5D93B-F504-4CBC-9C01-6D5E5BDDC4F2}" dt="2024-06-17T19:55:05.874" v="1670" actId="27636"/>
          <ac:spMkLst>
            <pc:docMk/>
            <pc:sldMk cId="3172580756" sldId="304"/>
            <ac:spMk id="3" creationId="{00000000-0000-0000-0000-000000000000}"/>
          </ac:spMkLst>
        </pc:spChg>
      </pc:sldChg>
      <pc:sldChg chg="addSp delSp modSp mod modNotesTx">
        <pc:chgData name="Eden Ishay" userId="1040cd82-ad36-48ec-a8fc-88cb4c5d68f8" providerId="ADAL" clId="{17F5D93B-F504-4CBC-9C01-6D5E5BDDC4F2}" dt="2024-06-18T10:33:36.168" v="2464" actId="20577"/>
        <pc:sldMkLst>
          <pc:docMk/>
          <pc:sldMk cId="1944544994" sldId="305"/>
        </pc:sldMkLst>
        <pc:spChg chg="mod">
          <ac:chgData name="Eden Ishay" userId="1040cd82-ad36-48ec-a8fc-88cb4c5d68f8" providerId="ADAL" clId="{17F5D93B-F504-4CBC-9C01-6D5E5BDDC4F2}" dt="2024-06-18T10:33:36.168" v="2464" actId="20577"/>
          <ac:spMkLst>
            <pc:docMk/>
            <pc:sldMk cId="1944544994" sldId="305"/>
            <ac:spMk id="10" creationId="{3CE9792C-7FFF-C327-8A99-016B07BD6C18}"/>
          </ac:spMkLst>
        </pc:spChg>
        <pc:spChg chg="mod">
          <ac:chgData name="Eden Ishay" userId="1040cd82-ad36-48ec-a8fc-88cb4c5d68f8" providerId="ADAL" clId="{17F5D93B-F504-4CBC-9C01-6D5E5BDDC4F2}" dt="2024-03-05T19:48:28.343" v="907" actId="1038"/>
          <ac:spMkLst>
            <pc:docMk/>
            <pc:sldMk cId="1944544994" sldId="305"/>
            <ac:spMk id="13" creationId="{92516D1C-CDE9-53EE-1223-3799EBBD31EA}"/>
          </ac:spMkLst>
        </pc:spChg>
        <pc:picChg chg="add del">
          <ac:chgData name="Eden Ishay" userId="1040cd82-ad36-48ec-a8fc-88cb4c5d68f8" providerId="ADAL" clId="{17F5D93B-F504-4CBC-9C01-6D5E5BDDC4F2}" dt="2024-03-05T18:31:03.787" v="468" actId="478"/>
          <ac:picMkLst>
            <pc:docMk/>
            <pc:sldMk cId="1944544994" sldId="305"/>
            <ac:picMk id="4" creationId="{97E17C0D-1B04-61A3-F99B-79F6DE3E5D4E}"/>
          </ac:picMkLst>
        </pc:picChg>
        <pc:picChg chg="add mod">
          <ac:chgData name="Eden Ishay" userId="1040cd82-ad36-48ec-a8fc-88cb4c5d68f8" providerId="ADAL" clId="{17F5D93B-F504-4CBC-9C01-6D5E5BDDC4F2}" dt="2024-03-05T18:31:12.972" v="469"/>
          <ac:picMkLst>
            <pc:docMk/>
            <pc:sldMk cId="1944544994" sldId="305"/>
            <ac:picMk id="6" creationId="{9B4817CC-89B4-C5E4-8367-F322919291C7}"/>
          </ac:picMkLst>
        </pc:picChg>
      </pc:sldChg>
      <pc:sldChg chg="addSp delSp modSp mod modNotesTx">
        <pc:chgData name="Eden Ishay" userId="1040cd82-ad36-48ec-a8fc-88cb4c5d68f8" providerId="ADAL" clId="{17F5D93B-F504-4CBC-9C01-6D5E5BDDC4F2}" dt="2024-06-17T20:10:15.273" v="1824" actId="20577"/>
        <pc:sldMkLst>
          <pc:docMk/>
          <pc:sldMk cId="688148681" sldId="306"/>
        </pc:sldMkLst>
        <pc:picChg chg="add mod">
          <ac:chgData name="Eden Ishay" userId="1040cd82-ad36-48ec-a8fc-88cb4c5d68f8" providerId="ADAL" clId="{17F5D93B-F504-4CBC-9C01-6D5E5BDDC4F2}" dt="2024-03-05T19:58:55.190" v="943" actId="1036"/>
          <ac:picMkLst>
            <pc:docMk/>
            <pc:sldMk cId="688148681" sldId="306"/>
            <ac:picMk id="3" creationId="{EAF1986B-2D7C-C2C8-0EE3-33A0B2FAC283}"/>
          </ac:picMkLst>
        </pc:picChg>
        <pc:picChg chg="del">
          <ac:chgData name="Eden Ishay" userId="1040cd82-ad36-48ec-a8fc-88cb4c5d68f8" providerId="ADAL" clId="{17F5D93B-F504-4CBC-9C01-6D5E5BDDC4F2}" dt="2024-03-05T18:01:20.378" v="445" actId="478"/>
          <ac:picMkLst>
            <pc:docMk/>
            <pc:sldMk cId="688148681" sldId="306"/>
            <ac:picMk id="8" creationId="{99DD24D9-0A18-57E8-50F0-9F3844A4C3A3}"/>
          </ac:picMkLst>
        </pc:picChg>
      </pc:sldChg>
      <pc:sldChg chg="modSp mod modNotesTx">
        <pc:chgData name="Eden Ishay" userId="1040cd82-ad36-48ec-a8fc-88cb4c5d68f8" providerId="ADAL" clId="{17F5D93B-F504-4CBC-9C01-6D5E5BDDC4F2}" dt="2024-06-17T20:18:49.891" v="2034" actId="20577"/>
        <pc:sldMkLst>
          <pc:docMk/>
          <pc:sldMk cId="2001189401" sldId="309"/>
        </pc:sldMkLst>
        <pc:spChg chg="mod">
          <ac:chgData name="Eden Ishay" userId="1040cd82-ad36-48ec-a8fc-88cb4c5d68f8" providerId="ADAL" clId="{17F5D93B-F504-4CBC-9C01-6D5E5BDDC4F2}" dt="2024-03-05T18:49:15.911" v="530"/>
          <ac:spMkLst>
            <pc:docMk/>
            <pc:sldMk cId="2001189401" sldId="309"/>
            <ac:spMk id="3" creationId="{00000000-0000-0000-0000-000000000000}"/>
          </ac:spMkLst>
        </pc:spChg>
        <pc:spChg chg="mod">
          <ac:chgData name="Eden Ishay" userId="1040cd82-ad36-48ec-a8fc-88cb4c5d68f8" providerId="ADAL" clId="{17F5D93B-F504-4CBC-9C01-6D5E5BDDC4F2}" dt="2024-03-05T18:35:40.045" v="479" actId="20577"/>
          <ac:spMkLst>
            <pc:docMk/>
            <pc:sldMk cId="2001189401" sldId="309"/>
            <ac:spMk id="11" creationId="{EDC5CA00-F8A0-BC4E-8568-BD8325959EA8}"/>
          </ac:spMkLst>
        </pc:spChg>
        <pc:spChg chg="mod">
          <ac:chgData name="Eden Ishay" userId="1040cd82-ad36-48ec-a8fc-88cb4c5d68f8" providerId="ADAL" clId="{17F5D93B-F504-4CBC-9C01-6D5E5BDDC4F2}" dt="2024-03-05T19:58:25.168" v="933" actId="1076"/>
          <ac:spMkLst>
            <pc:docMk/>
            <pc:sldMk cId="2001189401" sldId="309"/>
            <ac:spMk id="15" creationId="{83A7D1B0-4B05-AC52-9F9E-608E7B7F5114}"/>
          </ac:spMkLst>
        </pc:spChg>
        <pc:picChg chg="mod">
          <ac:chgData name="Eden Ishay" userId="1040cd82-ad36-48ec-a8fc-88cb4c5d68f8" providerId="ADAL" clId="{17F5D93B-F504-4CBC-9C01-6D5E5BDDC4F2}" dt="2024-03-05T19:38:40.117" v="553" actId="1076"/>
          <ac:picMkLst>
            <pc:docMk/>
            <pc:sldMk cId="2001189401" sldId="309"/>
            <ac:picMk id="6" creationId="{F85A71C0-E0F2-EFFC-ACC3-8E701BC6547A}"/>
          </ac:picMkLst>
        </pc:picChg>
        <pc:picChg chg="mod">
          <ac:chgData name="Eden Ishay" userId="1040cd82-ad36-48ec-a8fc-88cb4c5d68f8" providerId="ADAL" clId="{17F5D93B-F504-4CBC-9C01-6D5E5BDDC4F2}" dt="2024-03-05T19:38:42.547" v="554" actId="1076"/>
          <ac:picMkLst>
            <pc:docMk/>
            <pc:sldMk cId="2001189401" sldId="309"/>
            <ac:picMk id="9" creationId="{C604CBB2-19C8-5D1A-8388-E12CC67F689B}"/>
          </ac:picMkLst>
        </pc:picChg>
        <pc:picChg chg="mod">
          <ac:chgData name="Eden Ishay" userId="1040cd82-ad36-48ec-a8fc-88cb4c5d68f8" providerId="ADAL" clId="{17F5D93B-F504-4CBC-9C01-6D5E5BDDC4F2}" dt="2024-03-05T18:31:30.307" v="471" actId="14826"/>
          <ac:picMkLst>
            <pc:docMk/>
            <pc:sldMk cId="2001189401" sldId="309"/>
            <ac:picMk id="17" creationId="{0F2C85F5-5425-F6B9-5E67-A0644E5FB39A}"/>
          </ac:picMkLst>
        </pc:picChg>
      </pc:sldChg>
      <pc:sldChg chg="addSp delSp modSp mod modNotesTx">
        <pc:chgData name="Eden Ishay" userId="1040cd82-ad36-48ec-a8fc-88cb4c5d68f8" providerId="ADAL" clId="{17F5D93B-F504-4CBC-9C01-6D5E5BDDC4F2}" dt="2024-06-17T20:15:04.133" v="1949" actId="20577"/>
        <pc:sldMkLst>
          <pc:docMk/>
          <pc:sldMk cId="376220143" sldId="310"/>
        </pc:sldMkLst>
        <pc:spChg chg="mod">
          <ac:chgData name="Eden Ishay" userId="1040cd82-ad36-48ec-a8fc-88cb4c5d68f8" providerId="ADAL" clId="{17F5D93B-F504-4CBC-9C01-6D5E5BDDC4F2}" dt="2024-03-05T19:55:58.811" v="931" actId="1036"/>
          <ac:spMkLst>
            <pc:docMk/>
            <pc:sldMk cId="376220143" sldId="310"/>
            <ac:spMk id="3" creationId="{00000000-0000-0000-0000-000000000000}"/>
          </ac:spMkLst>
        </pc:spChg>
        <pc:spChg chg="add del mod">
          <ac:chgData name="Eden Ishay" userId="1040cd82-ad36-48ec-a8fc-88cb4c5d68f8" providerId="ADAL" clId="{17F5D93B-F504-4CBC-9C01-6D5E5BDDC4F2}" dt="2024-03-05T19:48:05.237" v="900" actId="478"/>
          <ac:spMkLst>
            <pc:docMk/>
            <pc:sldMk cId="376220143" sldId="310"/>
            <ac:spMk id="4" creationId="{6C5B55B6-7AB2-3601-7850-74178E5F0955}"/>
          </ac:spMkLst>
        </pc:spChg>
        <pc:spChg chg="add del mod">
          <ac:chgData name="Eden Ishay" userId="1040cd82-ad36-48ec-a8fc-88cb4c5d68f8" providerId="ADAL" clId="{17F5D93B-F504-4CBC-9C01-6D5E5BDDC4F2}" dt="2024-03-05T19:48:24.044" v="906" actId="478"/>
          <ac:spMkLst>
            <pc:docMk/>
            <pc:sldMk cId="376220143" sldId="310"/>
            <ac:spMk id="6" creationId="{EB40AE39-24E3-2DB5-67FE-4E02ED2EDF9B}"/>
          </ac:spMkLst>
        </pc:spChg>
        <pc:spChg chg="mod">
          <ac:chgData name="Eden Ishay" userId="1040cd82-ad36-48ec-a8fc-88cb4c5d68f8" providerId="ADAL" clId="{17F5D93B-F504-4CBC-9C01-6D5E5BDDC4F2}" dt="2024-03-05T19:55:58.811" v="931" actId="1036"/>
          <ac:spMkLst>
            <pc:docMk/>
            <pc:sldMk cId="376220143" sldId="310"/>
            <ac:spMk id="12" creationId="{76A0C4F8-44FE-5655-0C40-DA29D2EE898C}"/>
          </ac:spMkLst>
        </pc:spChg>
        <pc:spChg chg="add del">
          <ac:chgData name="Eden Ishay" userId="1040cd82-ad36-48ec-a8fc-88cb4c5d68f8" providerId="ADAL" clId="{17F5D93B-F504-4CBC-9C01-6D5E5BDDC4F2}" dt="2024-05-09T12:02:24.313" v="1394" actId="22"/>
          <ac:spMkLst>
            <pc:docMk/>
            <pc:sldMk cId="376220143" sldId="310"/>
            <ac:spMk id="14" creationId="{34F91CEC-5823-3CE8-2CE4-5A2437B505FE}"/>
          </ac:spMkLst>
        </pc:spChg>
        <pc:spChg chg="add mod">
          <ac:chgData name="Eden Ishay" userId="1040cd82-ad36-48ec-a8fc-88cb4c5d68f8" providerId="ADAL" clId="{17F5D93B-F504-4CBC-9C01-6D5E5BDDC4F2}" dt="2024-05-09T12:18:27.788" v="1407" actId="108"/>
          <ac:spMkLst>
            <pc:docMk/>
            <pc:sldMk cId="376220143" sldId="310"/>
            <ac:spMk id="19" creationId="{59FFFB81-8F51-3659-0C55-99B6D3F0DAD6}"/>
          </ac:spMkLst>
        </pc:spChg>
        <pc:spChg chg="add mod">
          <ac:chgData name="Eden Ishay" userId="1040cd82-ad36-48ec-a8fc-88cb4c5d68f8" providerId="ADAL" clId="{17F5D93B-F504-4CBC-9C01-6D5E5BDDC4F2}" dt="2024-05-09T12:19:26.544" v="1424" actId="20577"/>
          <ac:spMkLst>
            <pc:docMk/>
            <pc:sldMk cId="376220143" sldId="310"/>
            <ac:spMk id="20" creationId="{DAAA0BBA-2641-9F79-63E9-E17EFC500063}"/>
          </ac:spMkLst>
        </pc:spChg>
        <pc:picChg chg="add del mod">
          <ac:chgData name="Eden Ishay" userId="1040cd82-ad36-48ec-a8fc-88cb4c5d68f8" providerId="ADAL" clId="{17F5D93B-F504-4CBC-9C01-6D5E5BDDC4F2}" dt="2024-05-09T12:01:02.322" v="1392" actId="478"/>
          <ac:picMkLst>
            <pc:docMk/>
            <pc:sldMk cId="376220143" sldId="310"/>
            <ac:picMk id="8" creationId="{62DC8AA3-8A3B-6376-12BA-40A1482BD348}"/>
          </ac:picMkLst>
        </pc:picChg>
        <pc:picChg chg="add mod">
          <ac:chgData name="Eden Ishay" userId="1040cd82-ad36-48ec-a8fc-88cb4c5d68f8" providerId="ADAL" clId="{17F5D93B-F504-4CBC-9C01-6D5E5BDDC4F2}" dt="2024-05-09T12:18:04.372" v="1405" actId="1076"/>
          <ac:picMkLst>
            <pc:docMk/>
            <pc:sldMk cId="376220143" sldId="310"/>
            <ac:picMk id="16" creationId="{F1F3196E-60BC-E70A-B121-A05C62A27BB9}"/>
          </ac:picMkLst>
        </pc:picChg>
        <pc:picChg chg="mod">
          <ac:chgData name="Eden Ishay" userId="1040cd82-ad36-48ec-a8fc-88cb4c5d68f8" providerId="ADAL" clId="{17F5D93B-F504-4CBC-9C01-6D5E5BDDC4F2}" dt="2024-03-05T18:30:56.956" v="466" actId="14826"/>
          <ac:picMkLst>
            <pc:docMk/>
            <pc:sldMk cId="376220143" sldId="310"/>
            <ac:picMk id="17" creationId="{1F1038F8-42FB-2D44-8D59-E93CE9EFDC50}"/>
          </ac:picMkLst>
        </pc:picChg>
        <pc:picChg chg="add mod">
          <ac:chgData name="Eden Ishay" userId="1040cd82-ad36-48ec-a8fc-88cb4c5d68f8" providerId="ADAL" clId="{17F5D93B-F504-4CBC-9C01-6D5E5BDDC4F2}" dt="2024-05-09T12:18:00.356" v="1404" actId="1076"/>
          <ac:picMkLst>
            <pc:docMk/>
            <pc:sldMk cId="376220143" sldId="310"/>
            <ac:picMk id="18" creationId="{BEE39A69-2AD0-F391-C9CF-4592FEB41AF1}"/>
          </ac:picMkLst>
        </pc:picChg>
        <pc:picChg chg="mod">
          <ac:chgData name="Eden Ishay" userId="1040cd82-ad36-48ec-a8fc-88cb4c5d68f8" providerId="ADAL" clId="{17F5D93B-F504-4CBC-9C01-6D5E5BDDC4F2}" dt="2024-03-05T19:48:12.350" v="903" actId="14100"/>
          <ac:picMkLst>
            <pc:docMk/>
            <pc:sldMk cId="376220143" sldId="310"/>
            <ac:picMk id="2049" creationId="{B8854755-08D9-6A52-5466-1AB3BE1BBD79}"/>
          </ac:picMkLst>
        </pc:picChg>
      </pc:sldChg>
      <pc:sldChg chg="modSp mod">
        <pc:chgData name="Eden Ishay" userId="1040cd82-ad36-48ec-a8fc-88cb4c5d68f8" providerId="ADAL" clId="{17F5D93B-F504-4CBC-9C01-6D5E5BDDC4F2}" dt="2024-03-05T18:31:23.439" v="470" actId="14826"/>
        <pc:sldMkLst>
          <pc:docMk/>
          <pc:sldMk cId="1601456468" sldId="311"/>
        </pc:sldMkLst>
        <pc:picChg chg="mod">
          <ac:chgData name="Eden Ishay" userId="1040cd82-ad36-48ec-a8fc-88cb4c5d68f8" providerId="ADAL" clId="{17F5D93B-F504-4CBC-9C01-6D5E5BDDC4F2}" dt="2024-03-05T18:31:23.439" v="470" actId="14826"/>
          <ac:picMkLst>
            <pc:docMk/>
            <pc:sldMk cId="1601456468" sldId="311"/>
            <ac:picMk id="17" creationId="{0F2C85F5-5425-F6B9-5E67-A0644E5FB39A}"/>
          </ac:picMkLst>
        </pc:picChg>
      </pc:sldChg>
      <pc:sldChg chg="addSp delSp modSp mod modNotesTx">
        <pc:chgData name="Eden Ishay" userId="1040cd82-ad36-48ec-a8fc-88cb4c5d68f8" providerId="ADAL" clId="{17F5D93B-F504-4CBC-9C01-6D5E5BDDC4F2}" dt="2024-06-17T20:21:38.185" v="2037" actId="20577"/>
        <pc:sldMkLst>
          <pc:docMk/>
          <pc:sldMk cId="3269520479" sldId="312"/>
        </pc:sldMkLst>
        <pc:spChg chg="mod">
          <ac:chgData name="Eden Ishay" userId="1040cd82-ad36-48ec-a8fc-88cb4c5d68f8" providerId="ADAL" clId="{17F5D93B-F504-4CBC-9C01-6D5E5BDDC4F2}" dt="2024-03-05T20:32:08.347" v="1116" actId="20577"/>
          <ac:spMkLst>
            <pc:docMk/>
            <pc:sldMk cId="3269520479" sldId="312"/>
            <ac:spMk id="3" creationId="{00000000-0000-0000-0000-000000000000}"/>
          </ac:spMkLst>
        </pc:spChg>
        <pc:spChg chg="mod">
          <ac:chgData name="Eden Ishay" userId="1040cd82-ad36-48ec-a8fc-88cb4c5d68f8" providerId="ADAL" clId="{17F5D93B-F504-4CBC-9C01-6D5E5BDDC4F2}" dt="2024-03-05T19:47:18.658" v="892" actId="20577"/>
          <ac:spMkLst>
            <pc:docMk/>
            <pc:sldMk cId="3269520479" sldId="312"/>
            <ac:spMk id="4" creationId="{DDDA6882-B6EC-F110-F294-4873F930B949}"/>
          </ac:spMkLst>
        </pc:spChg>
        <pc:spChg chg="add mod ord">
          <ac:chgData name="Eden Ishay" userId="1040cd82-ad36-48ec-a8fc-88cb4c5d68f8" providerId="ADAL" clId="{17F5D93B-F504-4CBC-9C01-6D5E5BDDC4F2}" dt="2024-05-09T11:24:49.851" v="1231" actId="164"/>
          <ac:spMkLst>
            <pc:docMk/>
            <pc:sldMk cId="3269520479" sldId="312"/>
            <ac:spMk id="8" creationId="{DF2D461E-85CE-2F3C-AC23-090CC2FB228B}"/>
          </ac:spMkLst>
        </pc:spChg>
        <pc:spChg chg="del mod">
          <ac:chgData name="Eden Ishay" userId="1040cd82-ad36-48ec-a8fc-88cb4c5d68f8" providerId="ADAL" clId="{17F5D93B-F504-4CBC-9C01-6D5E5BDDC4F2}" dt="2024-05-09T11:23:31.837" v="1209" actId="478"/>
          <ac:spMkLst>
            <pc:docMk/>
            <pc:sldMk cId="3269520479" sldId="312"/>
            <ac:spMk id="26" creationId="{C5B93273-EB6B-3004-E9DF-9007DADBC63A}"/>
          </ac:spMkLst>
        </pc:spChg>
        <pc:grpChg chg="add mod">
          <ac:chgData name="Eden Ishay" userId="1040cd82-ad36-48ec-a8fc-88cb4c5d68f8" providerId="ADAL" clId="{17F5D93B-F504-4CBC-9C01-6D5E5BDDC4F2}" dt="2024-05-09T11:24:51.835" v="1232" actId="1076"/>
          <ac:grpSpMkLst>
            <pc:docMk/>
            <pc:sldMk cId="3269520479" sldId="312"/>
            <ac:grpSpMk id="9" creationId="{466F1F0E-F63B-0C01-6A6B-115F1A2D9128}"/>
          </ac:grpSpMkLst>
        </pc:grpChg>
        <pc:graphicFrameChg chg="mod modGraphic">
          <ac:chgData name="Eden Ishay" userId="1040cd82-ad36-48ec-a8fc-88cb4c5d68f8" providerId="ADAL" clId="{17F5D93B-F504-4CBC-9C01-6D5E5BDDC4F2}" dt="2024-05-09T11:34:24.644" v="1238"/>
          <ac:graphicFrameMkLst>
            <pc:docMk/>
            <pc:sldMk cId="3269520479" sldId="312"/>
            <ac:graphicFrameMk id="28" creationId="{FEAA6FDA-5B2A-3FC3-3CB9-6A9C6CFBF15B}"/>
          </ac:graphicFrameMkLst>
        </pc:graphicFrameChg>
        <pc:picChg chg="add mod ord">
          <ac:chgData name="Eden Ishay" userId="1040cd82-ad36-48ec-a8fc-88cb4c5d68f8" providerId="ADAL" clId="{17F5D93B-F504-4CBC-9C01-6D5E5BDDC4F2}" dt="2024-05-09T11:24:49.851" v="1231" actId="164"/>
          <ac:picMkLst>
            <pc:docMk/>
            <pc:sldMk cId="3269520479" sldId="312"/>
            <ac:picMk id="6" creationId="{8C05E05B-6B5E-EBAB-EEA1-571C5F02D088}"/>
          </ac:picMkLst>
        </pc:picChg>
        <pc:picChg chg="add mod ord">
          <ac:chgData name="Eden Ishay" userId="1040cd82-ad36-48ec-a8fc-88cb4c5d68f8" providerId="ADAL" clId="{17F5D93B-F504-4CBC-9C01-6D5E5BDDC4F2}" dt="2024-05-09T11:24:49.851" v="1231" actId="164"/>
          <ac:picMkLst>
            <pc:docMk/>
            <pc:sldMk cId="3269520479" sldId="312"/>
            <ac:picMk id="7" creationId="{0E0D11D5-E7C8-4C33-5FF1-77BCF3B7BF95}"/>
          </ac:picMkLst>
        </pc:picChg>
        <pc:picChg chg="mod">
          <ac:chgData name="Eden Ishay" userId="1040cd82-ad36-48ec-a8fc-88cb4c5d68f8" providerId="ADAL" clId="{17F5D93B-F504-4CBC-9C01-6D5E5BDDC4F2}" dt="2024-03-05T18:31:35.455" v="472" actId="14826"/>
          <ac:picMkLst>
            <pc:docMk/>
            <pc:sldMk cId="3269520479" sldId="312"/>
            <ac:picMk id="17" creationId="{0F2C85F5-5425-F6B9-5E67-A0644E5FB39A}"/>
          </ac:picMkLst>
        </pc:picChg>
        <pc:picChg chg="del mod">
          <ac:chgData name="Eden Ishay" userId="1040cd82-ad36-48ec-a8fc-88cb4c5d68f8" providerId="ADAL" clId="{17F5D93B-F504-4CBC-9C01-6D5E5BDDC4F2}" dt="2024-05-09T11:22:49.025" v="1199" actId="478"/>
          <ac:picMkLst>
            <pc:docMk/>
            <pc:sldMk cId="3269520479" sldId="312"/>
            <ac:picMk id="23" creationId="{6E61BEB9-43A6-AA61-31E9-720E2D22E99D}"/>
          </ac:picMkLst>
        </pc:picChg>
        <pc:picChg chg="del mod">
          <ac:chgData name="Eden Ishay" userId="1040cd82-ad36-48ec-a8fc-88cb4c5d68f8" providerId="ADAL" clId="{17F5D93B-F504-4CBC-9C01-6D5E5BDDC4F2}" dt="2024-05-09T11:22:49.471" v="1201" actId="478"/>
          <ac:picMkLst>
            <pc:docMk/>
            <pc:sldMk cId="3269520479" sldId="312"/>
            <ac:picMk id="24" creationId="{5F1CC752-7BD7-2579-4E02-7BBC3EB93201}"/>
          </ac:picMkLst>
        </pc:picChg>
        <pc:picChg chg="del">
          <ac:chgData name="Eden Ishay" userId="1040cd82-ad36-48ec-a8fc-88cb4c5d68f8" providerId="ADAL" clId="{17F5D93B-F504-4CBC-9C01-6D5E5BDDC4F2}" dt="2024-05-09T11:22:43.691" v="1194" actId="478"/>
          <ac:picMkLst>
            <pc:docMk/>
            <pc:sldMk cId="3269520479" sldId="312"/>
            <ac:picMk id="25" creationId="{F178B072-F3D3-E685-08AD-D9E78552EB63}"/>
          </ac:picMkLst>
        </pc:picChg>
        <pc:picChg chg="del mod">
          <ac:chgData name="Eden Ishay" userId="1040cd82-ad36-48ec-a8fc-88cb4c5d68f8" providerId="ADAL" clId="{17F5D93B-F504-4CBC-9C01-6D5E5BDDC4F2}" dt="2024-05-09T11:22:44.289" v="1196" actId="478"/>
          <ac:picMkLst>
            <pc:docMk/>
            <pc:sldMk cId="3269520479" sldId="312"/>
            <ac:picMk id="27" creationId="{399FBB79-145E-4D5D-AD63-1225D7C2EE60}"/>
          </ac:picMkLst>
        </pc:picChg>
      </pc:sldChg>
      <pc:sldChg chg="modSp mod modNotesTx">
        <pc:chgData name="Eden Ishay" userId="1040cd82-ad36-48ec-a8fc-88cb4c5d68f8" providerId="ADAL" clId="{17F5D93B-F504-4CBC-9C01-6D5E5BDDC4F2}" dt="2024-06-17T20:04:21.440" v="1728" actId="20577"/>
        <pc:sldMkLst>
          <pc:docMk/>
          <pc:sldMk cId="2039856489" sldId="313"/>
        </pc:sldMkLst>
        <pc:spChg chg="mod">
          <ac:chgData name="Eden Ishay" userId="1040cd82-ad36-48ec-a8fc-88cb4c5d68f8" providerId="ADAL" clId="{17F5D93B-F504-4CBC-9C01-6D5E5BDDC4F2}" dt="2024-06-17T20:01:07.091" v="1703" actId="20577"/>
          <ac:spMkLst>
            <pc:docMk/>
            <pc:sldMk cId="2039856489" sldId="313"/>
            <ac:spMk id="3" creationId="{00000000-0000-0000-0000-000000000000}"/>
          </ac:spMkLst>
        </pc:spChg>
      </pc:sldChg>
      <pc:sldChg chg="modSp mod">
        <pc:chgData name="Eden Ishay" userId="1040cd82-ad36-48ec-a8fc-88cb4c5d68f8" providerId="ADAL" clId="{17F5D93B-F504-4CBC-9C01-6D5E5BDDC4F2}" dt="2024-06-17T20:34:29.247" v="2359" actId="20577"/>
        <pc:sldMkLst>
          <pc:docMk/>
          <pc:sldMk cId="74499887" sldId="314"/>
        </pc:sldMkLst>
        <pc:spChg chg="mod">
          <ac:chgData name="Eden Ishay" userId="1040cd82-ad36-48ec-a8fc-88cb4c5d68f8" providerId="ADAL" clId="{17F5D93B-F504-4CBC-9C01-6D5E5BDDC4F2}" dt="2024-06-17T20:34:29.247" v="2359" actId="20577"/>
          <ac:spMkLst>
            <pc:docMk/>
            <pc:sldMk cId="74499887" sldId="314"/>
            <ac:spMk id="2" creationId="{6380A19F-9E51-52EE-A725-EAB97CA4ACCB}"/>
          </ac:spMkLst>
        </pc:spChg>
      </pc:sldChg>
      <pc:sldChg chg="addSp delSp modSp add mod">
        <pc:chgData name="Eden Ishay" userId="1040cd82-ad36-48ec-a8fc-88cb4c5d68f8" providerId="ADAL" clId="{17F5D93B-F504-4CBC-9C01-6D5E5BDDC4F2}" dt="2024-05-09T11:16:15.015" v="1190" actId="14100"/>
        <pc:sldMkLst>
          <pc:docMk/>
          <pc:sldMk cId="13672194" sldId="315"/>
        </pc:sldMkLst>
        <pc:spChg chg="mod">
          <ac:chgData name="Eden Ishay" userId="1040cd82-ad36-48ec-a8fc-88cb4c5d68f8" providerId="ADAL" clId="{17F5D93B-F504-4CBC-9C01-6D5E5BDDC4F2}" dt="2024-05-09T11:16:15.015" v="1190" actId="14100"/>
          <ac:spMkLst>
            <pc:docMk/>
            <pc:sldMk cId="13672194" sldId="315"/>
            <ac:spMk id="3" creationId="{BC5EEF20-BC06-EF57-DD17-D40DDA3E9B98}"/>
          </ac:spMkLst>
        </pc:spChg>
        <pc:spChg chg="add">
          <ac:chgData name="Eden Ishay" userId="1040cd82-ad36-48ec-a8fc-88cb4c5d68f8" providerId="ADAL" clId="{17F5D93B-F504-4CBC-9C01-6D5E5BDDC4F2}" dt="2024-03-05T19:39:35.007" v="559"/>
          <ac:spMkLst>
            <pc:docMk/>
            <pc:sldMk cId="13672194" sldId="315"/>
            <ac:spMk id="4" creationId="{C21D1F91-8E6F-0C88-C6F7-D877DAB2E662}"/>
          </ac:spMkLst>
        </pc:spChg>
        <pc:spChg chg="add">
          <ac:chgData name="Eden Ishay" userId="1040cd82-ad36-48ec-a8fc-88cb4c5d68f8" providerId="ADAL" clId="{17F5D93B-F504-4CBC-9C01-6D5E5BDDC4F2}" dt="2024-03-05T19:39:35.007" v="559"/>
          <ac:spMkLst>
            <pc:docMk/>
            <pc:sldMk cId="13672194" sldId="315"/>
            <ac:spMk id="7" creationId="{38798697-E9F5-0252-4955-B42B296A3B0C}"/>
          </ac:spMkLst>
        </pc:spChg>
        <pc:spChg chg="del">
          <ac:chgData name="Eden Ishay" userId="1040cd82-ad36-48ec-a8fc-88cb4c5d68f8" providerId="ADAL" clId="{17F5D93B-F504-4CBC-9C01-6D5E5BDDC4F2}" dt="2024-03-05T19:39:33.289" v="557" actId="478"/>
          <ac:spMkLst>
            <pc:docMk/>
            <pc:sldMk cId="13672194" sldId="315"/>
            <ac:spMk id="15" creationId="{CAB76EC4-271E-CCFF-821D-76D034C85C11}"/>
          </ac:spMkLst>
        </pc:spChg>
        <pc:picChg chg="del">
          <ac:chgData name="Eden Ishay" userId="1040cd82-ad36-48ec-a8fc-88cb4c5d68f8" providerId="ADAL" clId="{17F5D93B-F504-4CBC-9C01-6D5E5BDDC4F2}" dt="2024-03-05T19:39:32.497" v="556" actId="478"/>
          <ac:picMkLst>
            <pc:docMk/>
            <pc:sldMk cId="13672194" sldId="315"/>
            <ac:picMk id="6" creationId="{511D0665-1221-AE4F-07AB-0028130E7F88}"/>
          </ac:picMkLst>
        </pc:picChg>
        <pc:picChg chg="del">
          <ac:chgData name="Eden Ishay" userId="1040cd82-ad36-48ec-a8fc-88cb4c5d68f8" providerId="ADAL" clId="{17F5D93B-F504-4CBC-9C01-6D5E5BDDC4F2}" dt="2024-03-05T19:39:33.710" v="558" actId="478"/>
          <ac:picMkLst>
            <pc:docMk/>
            <pc:sldMk cId="13672194" sldId="315"/>
            <ac:picMk id="9" creationId="{DD02E677-EB69-3EAA-CBF1-B91C3B4D8D8D}"/>
          </ac:picMkLst>
        </pc:picChg>
        <pc:picChg chg="add mod">
          <ac:chgData name="Eden Ishay" userId="1040cd82-ad36-48ec-a8fc-88cb4c5d68f8" providerId="ADAL" clId="{17F5D93B-F504-4CBC-9C01-6D5E5BDDC4F2}" dt="2024-05-09T11:16:10.188" v="1187" actId="14100"/>
          <ac:picMkLst>
            <pc:docMk/>
            <pc:sldMk cId="13672194" sldId="315"/>
            <ac:picMk id="1025" creationId="{CAA86983-1B17-C93D-DE30-D003DB2E9F93}"/>
          </ac:picMkLst>
        </pc:picChg>
        <pc:picChg chg="add mod">
          <ac:chgData name="Eden Ishay" userId="1040cd82-ad36-48ec-a8fc-88cb4c5d68f8" providerId="ADAL" clId="{17F5D93B-F504-4CBC-9C01-6D5E5BDDC4F2}" dt="2024-05-09T11:16:10.188" v="1187" actId="14100"/>
          <ac:picMkLst>
            <pc:docMk/>
            <pc:sldMk cId="13672194" sldId="315"/>
            <ac:picMk id="1026" creationId="{63C6C02F-C543-6D85-6643-44D1565EEFE2}"/>
          </ac:picMkLst>
        </pc:picChg>
        <pc:picChg chg="add mod">
          <ac:chgData name="Eden Ishay" userId="1040cd82-ad36-48ec-a8fc-88cb4c5d68f8" providerId="ADAL" clId="{17F5D93B-F504-4CBC-9C01-6D5E5BDDC4F2}" dt="2024-05-09T11:16:10.188" v="1187" actId="14100"/>
          <ac:picMkLst>
            <pc:docMk/>
            <pc:sldMk cId="13672194" sldId="315"/>
            <ac:picMk id="1027" creationId="{E14E6A7B-8CC2-BB0A-E3ED-869DB239BD8F}"/>
          </ac:picMkLst>
        </pc:picChg>
      </pc:sldChg>
      <pc:sldChg chg="modNotesTx">
        <pc:chgData name="Eden Ishay" userId="1040cd82-ad36-48ec-a8fc-88cb4c5d68f8" providerId="ADAL" clId="{17F5D93B-F504-4CBC-9C01-6D5E5BDDC4F2}" dt="2024-06-17T20:23:15.878" v="2046" actId="20577"/>
        <pc:sldMkLst>
          <pc:docMk/>
          <pc:sldMk cId="781814522" sldId="316"/>
        </pc:sldMkLst>
      </pc:sldChg>
      <pc:sldChg chg="modSp mod modNotesTx">
        <pc:chgData name="Eden Ishay" userId="1040cd82-ad36-48ec-a8fc-88cb4c5d68f8" providerId="ADAL" clId="{17F5D93B-F504-4CBC-9C01-6D5E5BDDC4F2}" dt="2024-06-17T20:25:37.821" v="2054" actId="20577"/>
        <pc:sldMkLst>
          <pc:docMk/>
          <pc:sldMk cId="682219374" sldId="317"/>
        </pc:sldMkLst>
        <pc:picChg chg="mod">
          <ac:chgData name="Eden Ishay" userId="1040cd82-ad36-48ec-a8fc-88cb4c5d68f8" providerId="ADAL" clId="{17F5D93B-F504-4CBC-9C01-6D5E5BDDC4F2}" dt="2024-05-09T11:18:13.603" v="1193" actId="14826"/>
          <ac:picMkLst>
            <pc:docMk/>
            <pc:sldMk cId="682219374" sldId="317"/>
            <ac:picMk id="2" creationId="{FA60BB9C-DCF9-C590-4D54-25EE9A17470F}"/>
          </ac:picMkLst>
        </pc:picChg>
      </pc:sldChg>
      <pc:sldChg chg="modSp mod modNotesTx">
        <pc:chgData name="Eden Ishay" userId="1040cd82-ad36-48ec-a8fc-88cb4c5d68f8" providerId="ADAL" clId="{17F5D93B-F504-4CBC-9C01-6D5E5BDDC4F2}" dt="2024-06-17T20:31:41.851" v="2222" actId="20577"/>
        <pc:sldMkLst>
          <pc:docMk/>
          <pc:sldMk cId="516381251" sldId="318"/>
        </pc:sldMkLst>
        <pc:spChg chg="mod">
          <ac:chgData name="Eden Ishay" userId="1040cd82-ad36-48ec-a8fc-88cb4c5d68f8" providerId="ADAL" clId="{17F5D93B-F504-4CBC-9C01-6D5E5BDDC4F2}" dt="2024-06-17T19:22:33.051" v="1546" actId="20577"/>
          <ac:spMkLst>
            <pc:docMk/>
            <pc:sldMk cId="516381251" sldId="318"/>
            <ac:spMk id="3" creationId="{CFE4C4DD-EEA0-C658-5D2B-7288D3010674}"/>
          </ac:spMkLst>
        </pc:spChg>
      </pc:sldChg>
      <pc:sldChg chg="addSp delSp modSp add del mod ord">
        <pc:chgData name="Eden Ishay" userId="1040cd82-ad36-48ec-a8fc-88cb4c5d68f8" providerId="ADAL" clId="{17F5D93B-F504-4CBC-9C01-6D5E5BDDC4F2}" dt="2024-05-09T11:25:24.209" v="1233" actId="47"/>
        <pc:sldMkLst>
          <pc:docMk/>
          <pc:sldMk cId="1902235527" sldId="318"/>
        </pc:sldMkLst>
        <pc:spChg chg="add del mod">
          <ac:chgData name="Eden Ishay" userId="1040cd82-ad36-48ec-a8fc-88cb4c5d68f8" providerId="ADAL" clId="{17F5D93B-F504-4CBC-9C01-6D5E5BDDC4F2}" dt="2024-03-05T19:51:15.815" v="916" actId="11529"/>
          <ac:spMkLst>
            <pc:docMk/>
            <pc:sldMk cId="1902235527" sldId="318"/>
            <ac:spMk id="6" creationId="{D8287F02-C5DE-3788-9050-D195C6082011}"/>
          </ac:spMkLst>
        </pc:spChg>
        <pc:spChg chg="add">
          <ac:chgData name="Eden Ishay" userId="1040cd82-ad36-48ec-a8fc-88cb4c5d68f8" providerId="ADAL" clId="{17F5D93B-F504-4CBC-9C01-6D5E5BDDC4F2}" dt="2024-03-05T19:51:23.528" v="917" actId="11529"/>
          <ac:spMkLst>
            <pc:docMk/>
            <pc:sldMk cId="1902235527" sldId="318"/>
            <ac:spMk id="7" creationId="{447E73AB-CA1E-EA54-443F-20C8C4E80B2A}"/>
          </ac:spMkLst>
        </pc:spChg>
      </pc:sldChg>
      <pc:sldChg chg="add del">
        <pc:chgData name="Eden Ishay" userId="1040cd82-ad36-48ec-a8fc-88cb4c5d68f8" providerId="ADAL" clId="{17F5D93B-F504-4CBC-9C01-6D5E5BDDC4F2}" dt="2024-05-09T11:07:00.855" v="1118" actId="47"/>
        <pc:sldMkLst>
          <pc:docMk/>
          <pc:sldMk cId="2803648361" sldId="319"/>
        </pc:sldMkLst>
      </pc:sldChg>
      <pc:sldChg chg="addSp delSp modSp mod modNotesTx">
        <pc:chgData name="Eden Ishay" userId="1040cd82-ad36-48ec-a8fc-88cb4c5d68f8" providerId="ADAL" clId="{17F5D93B-F504-4CBC-9C01-6D5E5BDDC4F2}" dt="2024-06-17T20:27:34.277" v="2162" actId="20577"/>
        <pc:sldMkLst>
          <pc:docMk/>
          <pc:sldMk cId="3466757496" sldId="319"/>
        </pc:sldMkLst>
        <pc:spChg chg="mod">
          <ac:chgData name="Eden Ishay" userId="1040cd82-ad36-48ec-a8fc-88cb4c5d68f8" providerId="ADAL" clId="{17F5D93B-F504-4CBC-9C01-6D5E5BDDC4F2}" dt="2024-06-17T19:14:26.578" v="1469" actId="20577"/>
          <ac:spMkLst>
            <pc:docMk/>
            <pc:sldMk cId="3466757496" sldId="319"/>
            <ac:spMk id="2" creationId="{EE362670-E8BC-D353-035D-9B2C773D4866}"/>
          </ac:spMkLst>
        </pc:spChg>
        <pc:graphicFrameChg chg="mod modGraphic">
          <ac:chgData name="Eden Ishay" userId="1040cd82-ad36-48ec-a8fc-88cb4c5d68f8" providerId="ADAL" clId="{17F5D93B-F504-4CBC-9C01-6D5E5BDDC4F2}" dt="2024-05-09T11:45:50.961" v="1339" actId="113"/>
          <ac:graphicFrameMkLst>
            <pc:docMk/>
            <pc:sldMk cId="3466757496" sldId="319"/>
            <ac:graphicFrameMk id="5" creationId="{C2E3842E-F578-997B-87AF-F160668768A0}"/>
          </ac:graphicFrameMkLst>
        </pc:graphicFrameChg>
        <pc:graphicFrameChg chg="del mod">
          <ac:chgData name="Eden Ishay" userId="1040cd82-ad36-48ec-a8fc-88cb4c5d68f8" providerId="ADAL" clId="{17F5D93B-F504-4CBC-9C01-6D5E5BDDC4F2}" dt="2024-05-09T11:38:23.981" v="1258" actId="478"/>
          <ac:graphicFrameMkLst>
            <pc:docMk/>
            <pc:sldMk cId="3466757496" sldId="319"/>
            <ac:graphicFrameMk id="6" creationId="{290E10DA-7647-4D34-B883-47D4474AB748}"/>
          </ac:graphicFrameMkLst>
        </pc:graphicFrameChg>
        <pc:graphicFrameChg chg="add del mod">
          <ac:chgData name="Eden Ishay" userId="1040cd82-ad36-48ec-a8fc-88cb4c5d68f8" providerId="ADAL" clId="{17F5D93B-F504-4CBC-9C01-6D5E5BDDC4F2}" dt="2024-05-09T11:40:47.673" v="1297" actId="478"/>
          <ac:graphicFrameMkLst>
            <pc:docMk/>
            <pc:sldMk cId="3466757496" sldId="319"/>
            <ac:graphicFrameMk id="7" creationId="{ACBB7F34-432A-1DF9-240A-4E11F06FFEF1}"/>
          </ac:graphicFrameMkLst>
        </pc:graphicFrameChg>
        <pc:graphicFrameChg chg="add del mod">
          <ac:chgData name="Eden Ishay" userId="1040cd82-ad36-48ec-a8fc-88cb4c5d68f8" providerId="ADAL" clId="{17F5D93B-F504-4CBC-9C01-6D5E5BDDC4F2}" dt="2024-05-09T11:41:24.904" v="1303" actId="478"/>
          <ac:graphicFrameMkLst>
            <pc:docMk/>
            <pc:sldMk cId="3466757496" sldId="319"/>
            <ac:graphicFrameMk id="8" creationId="{D7FF7813-4FA2-642F-8511-E254B76B5405}"/>
          </ac:graphicFrameMkLst>
        </pc:graphicFrameChg>
        <pc:graphicFrameChg chg="add del mod">
          <ac:chgData name="Eden Ishay" userId="1040cd82-ad36-48ec-a8fc-88cb4c5d68f8" providerId="ADAL" clId="{17F5D93B-F504-4CBC-9C01-6D5E5BDDC4F2}" dt="2024-05-09T11:41:55.004" v="1308" actId="478"/>
          <ac:graphicFrameMkLst>
            <pc:docMk/>
            <pc:sldMk cId="3466757496" sldId="319"/>
            <ac:graphicFrameMk id="9" creationId="{3B8EEAAF-00B0-508D-CA16-FFA30F8D4275}"/>
          </ac:graphicFrameMkLst>
        </pc:graphicFrameChg>
        <pc:graphicFrameChg chg="add del mod">
          <ac:chgData name="Eden Ishay" userId="1040cd82-ad36-48ec-a8fc-88cb4c5d68f8" providerId="ADAL" clId="{17F5D93B-F504-4CBC-9C01-6D5E5BDDC4F2}" dt="2024-05-09T11:42:51.936" v="1311" actId="478"/>
          <ac:graphicFrameMkLst>
            <pc:docMk/>
            <pc:sldMk cId="3466757496" sldId="319"/>
            <ac:graphicFrameMk id="10" creationId="{7EE1528F-290D-29EA-B86B-EC8FA1C56DBD}"/>
          </ac:graphicFrameMkLst>
        </pc:graphicFrameChg>
        <pc:graphicFrameChg chg="add del mod modGraphic">
          <ac:chgData name="Eden Ishay" userId="1040cd82-ad36-48ec-a8fc-88cb4c5d68f8" providerId="ADAL" clId="{17F5D93B-F504-4CBC-9C01-6D5E5BDDC4F2}" dt="2024-05-09T11:45:23.425" v="1335" actId="478"/>
          <ac:graphicFrameMkLst>
            <pc:docMk/>
            <pc:sldMk cId="3466757496" sldId="319"/>
            <ac:graphicFrameMk id="11" creationId="{38896019-C7B7-45AD-700F-FF80FFA9BFA3}"/>
          </ac:graphicFrameMkLst>
        </pc:graphicFrameChg>
      </pc:sldChg>
      <pc:sldChg chg="del">
        <pc:chgData name="Eden Ishay" userId="1040cd82-ad36-48ec-a8fc-88cb4c5d68f8" providerId="ADAL" clId="{17F5D93B-F504-4CBC-9C01-6D5E5BDDC4F2}" dt="2024-05-09T11:50:54.805" v="1340" actId="47"/>
        <pc:sldMkLst>
          <pc:docMk/>
          <pc:sldMk cId="968914047" sldId="320"/>
        </pc:sldMkLst>
      </pc:sldChg>
      <pc:sldChg chg="addSp delSp modSp mod">
        <pc:chgData name="Eden Ishay" userId="1040cd82-ad36-48ec-a8fc-88cb4c5d68f8" providerId="ADAL" clId="{17F5D93B-F504-4CBC-9C01-6D5E5BDDC4F2}" dt="2024-05-09T12:00:42.658" v="1388" actId="1076"/>
        <pc:sldMkLst>
          <pc:docMk/>
          <pc:sldMk cId="2060083494" sldId="321"/>
        </pc:sldMkLst>
        <pc:picChg chg="add mod">
          <ac:chgData name="Eden Ishay" userId="1040cd82-ad36-48ec-a8fc-88cb4c5d68f8" providerId="ADAL" clId="{17F5D93B-F504-4CBC-9C01-6D5E5BDDC4F2}" dt="2024-05-09T11:58:34.713" v="1369"/>
          <ac:picMkLst>
            <pc:docMk/>
            <pc:sldMk cId="2060083494" sldId="321"/>
            <ac:picMk id="8" creationId="{90324B9F-0C85-9C6D-8DF3-585118B6EF01}"/>
          </ac:picMkLst>
        </pc:picChg>
        <pc:picChg chg="add del mod">
          <ac:chgData name="Eden Ishay" userId="1040cd82-ad36-48ec-a8fc-88cb4c5d68f8" providerId="ADAL" clId="{17F5D93B-F504-4CBC-9C01-6D5E5BDDC4F2}" dt="2024-05-09T11:59:09.591" v="1379" actId="478"/>
          <ac:picMkLst>
            <pc:docMk/>
            <pc:sldMk cId="2060083494" sldId="321"/>
            <ac:picMk id="11" creationId="{F76D7125-775F-7194-C6C0-A9E0F2B1E720}"/>
          </ac:picMkLst>
        </pc:picChg>
        <pc:picChg chg="add mod">
          <ac:chgData name="Eden Ishay" userId="1040cd82-ad36-48ec-a8fc-88cb4c5d68f8" providerId="ADAL" clId="{17F5D93B-F504-4CBC-9C01-6D5E5BDDC4F2}" dt="2024-05-09T12:00:42.658" v="1388" actId="1076"/>
          <ac:picMkLst>
            <pc:docMk/>
            <pc:sldMk cId="2060083494" sldId="321"/>
            <ac:picMk id="15" creationId="{451A00B7-AEC8-0F02-BE08-4974C72302EC}"/>
          </ac:picMkLst>
        </pc:picChg>
      </pc:sldChg>
      <pc:sldChg chg="modSp add mod modNotesTx">
        <pc:chgData name="Eden Ishay" userId="1040cd82-ad36-48ec-a8fc-88cb4c5d68f8" providerId="ADAL" clId="{17F5D93B-F504-4CBC-9C01-6D5E5BDDC4F2}" dt="2024-06-17T20:34:08.114" v="2336" actId="20577"/>
        <pc:sldMkLst>
          <pc:docMk/>
          <pc:sldMk cId="656416975" sldId="322"/>
        </pc:sldMkLst>
        <pc:spChg chg="mod">
          <ac:chgData name="Eden Ishay" userId="1040cd82-ad36-48ec-a8fc-88cb4c5d68f8" providerId="ADAL" clId="{17F5D93B-F504-4CBC-9C01-6D5E5BDDC4F2}" dt="2024-05-09T11:55:03.597" v="1368" actId="20577"/>
          <ac:spMkLst>
            <pc:docMk/>
            <pc:sldMk cId="656416975" sldId="322"/>
            <ac:spMk id="2" creationId="{AAFD9788-FEAD-D566-4225-2C914C28CDA3}"/>
          </ac:spMkLst>
        </pc:spChg>
      </pc:sldChg>
      <pc:sldChg chg="modNotesTx">
        <pc:chgData name="Eden Ishay" userId="1040cd82-ad36-48ec-a8fc-88cb4c5d68f8" providerId="ADAL" clId="{17F5D93B-F504-4CBC-9C01-6D5E5BDDC4F2}" dt="2024-06-18T10:38:15.770" v="2489" actId="20577"/>
        <pc:sldMkLst>
          <pc:docMk/>
          <pc:sldMk cId="850701428" sldId="323"/>
        </pc:sldMkLst>
      </pc:sldChg>
    </pc:docChg>
  </pc:docChgLst>
  <pc:docChgLst>
    <pc:chgData name="Eden Ishay" userId="1040cd82-ad36-48ec-a8fc-88cb4c5d68f8" providerId="ADAL" clId="{ACC249C2-FCDD-419D-81B0-94256FC6C8CB}"/>
    <pc:docChg chg="undo custSel modSld">
      <pc:chgData name="Eden Ishay" userId="1040cd82-ad36-48ec-a8fc-88cb4c5d68f8" providerId="ADAL" clId="{ACC249C2-FCDD-419D-81B0-94256FC6C8CB}" dt="2024-03-05T17:34:08.082" v="2"/>
      <pc:docMkLst>
        <pc:docMk/>
      </pc:docMkLst>
      <pc:sldChg chg="modSp mod">
        <pc:chgData name="Eden Ishay" userId="1040cd82-ad36-48ec-a8fc-88cb4c5d68f8" providerId="ADAL" clId="{ACC249C2-FCDD-419D-81B0-94256FC6C8CB}" dt="2024-03-05T17:34:08.082" v="2"/>
        <pc:sldMkLst>
          <pc:docMk/>
          <pc:sldMk cId="2685076816" sldId="288"/>
        </pc:sldMkLst>
        <pc:spChg chg="mod">
          <ac:chgData name="Eden Ishay" userId="1040cd82-ad36-48ec-a8fc-88cb4c5d68f8" providerId="ADAL" clId="{ACC249C2-FCDD-419D-81B0-94256FC6C8CB}" dt="2024-03-05T17:34:08.082" v="2"/>
          <ac:spMkLst>
            <pc:docMk/>
            <pc:sldMk cId="2685076816" sldId="288"/>
            <ac:spMk id="2" creationId="{00000000-0000-0000-0000-000000000000}"/>
          </ac:spMkLst>
        </pc:spChg>
      </pc:sldChg>
    </pc:docChg>
  </pc:docChgLst>
  <pc:docChgLst>
    <pc:chgData name="Yael Tzadik" userId="259f344a-9b4d-4b72-8a03-e64fa947ae46" providerId="ADAL" clId="{0B8FBEB8-1D21-42A1-9F99-F8235482C4B7}"/>
    <pc:docChg chg="undo redo custSel addSld delSld modSld">
      <pc:chgData name="Yael Tzadik" userId="259f344a-9b4d-4b72-8a03-e64fa947ae46" providerId="ADAL" clId="{0B8FBEB8-1D21-42A1-9F99-F8235482C4B7}" dt="2024-06-17T19:28:25.782" v="2433" actId="20577"/>
      <pc:docMkLst>
        <pc:docMk/>
      </pc:docMkLst>
      <pc:sldChg chg="modSp mod">
        <pc:chgData name="Yael Tzadik" userId="259f344a-9b4d-4b72-8a03-e64fa947ae46" providerId="ADAL" clId="{0B8FBEB8-1D21-42A1-9F99-F8235482C4B7}" dt="2024-03-05T17:38:49.994" v="101" actId="20577"/>
        <pc:sldMkLst>
          <pc:docMk/>
          <pc:sldMk cId="334877885" sldId="290"/>
        </pc:sldMkLst>
        <pc:spChg chg="mod">
          <ac:chgData name="Yael Tzadik" userId="259f344a-9b4d-4b72-8a03-e64fa947ae46" providerId="ADAL" clId="{0B8FBEB8-1D21-42A1-9F99-F8235482C4B7}" dt="2024-03-05T17:38:49.994" v="101" actId="20577"/>
          <ac:spMkLst>
            <pc:docMk/>
            <pc:sldMk cId="334877885" sldId="290"/>
            <ac:spMk id="3" creationId="{00000000-0000-0000-0000-000000000000}"/>
          </ac:spMkLst>
        </pc:spChg>
      </pc:sldChg>
      <pc:sldChg chg="modSp mod">
        <pc:chgData name="Yael Tzadik" userId="259f344a-9b4d-4b72-8a03-e64fa947ae46" providerId="ADAL" clId="{0B8FBEB8-1D21-42A1-9F99-F8235482C4B7}" dt="2024-06-17T18:00:09.018" v="2303"/>
        <pc:sldMkLst>
          <pc:docMk/>
          <pc:sldMk cId="4064217885" sldId="291"/>
        </pc:sldMkLst>
        <pc:spChg chg="mod">
          <ac:chgData name="Yael Tzadik" userId="259f344a-9b4d-4b72-8a03-e64fa947ae46" providerId="ADAL" clId="{0B8FBEB8-1D21-42A1-9F99-F8235482C4B7}" dt="2024-06-17T18:00:09.018" v="2303"/>
          <ac:spMkLst>
            <pc:docMk/>
            <pc:sldMk cId="4064217885" sldId="291"/>
            <ac:spMk id="3" creationId="{00000000-0000-0000-0000-000000000000}"/>
          </ac:spMkLst>
        </pc:spChg>
      </pc:sldChg>
      <pc:sldChg chg="modSp mod">
        <pc:chgData name="Yael Tzadik" userId="259f344a-9b4d-4b72-8a03-e64fa947ae46" providerId="ADAL" clId="{0B8FBEB8-1D21-42A1-9F99-F8235482C4B7}" dt="2024-06-17T18:34:19.479" v="2305" actId="27636"/>
        <pc:sldMkLst>
          <pc:docMk/>
          <pc:sldMk cId="1202081205" sldId="292"/>
        </pc:sldMkLst>
        <pc:spChg chg="mod">
          <ac:chgData name="Yael Tzadik" userId="259f344a-9b4d-4b72-8a03-e64fa947ae46" providerId="ADAL" clId="{0B8FBEB8-1D21-42A1-9F99-F8235482C4B7}" dt="2024-06-17T18:34:19.479" v="2305" actId="27636"/>
          <ac:spMkLst>
            <pc:docMk/>
            <pc:sldMk cId="1202081205" sldId="292"/>
            <ac:spMk id="3" creationId="{00000000-0000-0000-0000-000000000000}"/>
          </ac:spMkLst>
        </pc:spChg>
      </pc:sldChg>
      <pc:sldChg chg="addSp modSp mod">
        <pc:chgData name="Yael Tzadik" userId="259f344a-9b4d-4b72-8a03-e64fa947ae46" providerId="ADAL" clId="{0B8FBEB8-1D21-42A1-9F99-F8235482C4B7}" dt="2024-03-05T17:57:09.528" v="172"/>
        <pc:sldMkLst>
          <pc:docMk/>
          <pc:sldMk cId="1296824491" sldId="299"/>
        </pc:sldMkLst>
        <pc:spChg chg="mod">
          <ac:chgData name="Yael Tzadik" userId="259f344a-9b4d-4b72-8a03-e64fa947ae46" providerId="ADAL" clId="{0B8FBEB8-1D21-42A1-9F99-F8235482C4B7}" dt="2024-03-05T17:54:30.752" v="117" actId="1076"/>
          <ac:spMkLst>
            <pc:docMk/>
            <pc:sldMk cId="1296824491" sldId="299"/>
            <ac:spMk id="3" creationId="{5F185955-70E6-5895-877C-6EC1551C54B1}"/>
          </ac:spMkLst>
        </pc:spChg>
        <pc:spChg chg="mod">
          <ac:chgData name="Yael Tzadik" userId="259f344a-9b4d-4b72-8a03-e64fa947ae46" providerId="ADAL" clId="{0B8FBEB8-1D21-42A1-9F99-F8235482C4B7}" dt="2024-03-05T17:55:16.730" v="129" actId="164"/>
          <ac:spMkLst>
            <pc:docMk/>
            <pc:sldMk cId="1296824491" sldId="299"/>
            <ac:spMk id="4" creationId="{B4E19231-A3F9-1A58-5A2F-667939BDD9CF}"/>
          </ac:spMkLst>
        </pc:spChg>
        <pc:spChg chg="mod">
          <ac:chgData name="Yael Tzadik" userId="259f344a-9b4d-4b72-8a03-e64fa947ae46" providerId="ADAL" clId="{0B8FBEB8-1D21-42A1-9F99-F8235482C4B7}" dt="2024-03-05T17:55:29.281" v="132" actId="14100"/>
          <ac:spMkLst>
            <pc:docMk/>
            <pc:sldMk cId="1296824491" sldId="299"/>
            <ac:spMk id="13" creationId="{A212FA37-B748-6689-2CD6-DC40F6B24DD6}"/>
          </ac:spMkLst>
        </pc:spChg>
        <pc:spChg chg="mod">
          <ac:chgData name="Yael Tzadik" userId="259f344a-9b4d-4b72-8a03-e64fa947ae46" providerId="ADAL" clId="{0B8FBEB8-1D21-42A1-9F99-F8235482C4B7}" dt="2024-03-05T17:54:23.385" v="115" actId="14100"/>
          <ac:spMkLst>
            <pc:docMk/>
            <pc:sldMk cId="1296824491" sldId="299"/>
            <ac:spMk id="15" creationId="{2AB5C213-B819-03B0-2837-186FB3E25DF7}"/>
          </ac:spMkLst>
        </pc:spChg>
        <pc:spChg chg="add mod">
          <ac:chgData name="Yael Tzadik" userId="259f344a-9b4d-4b72-8a03-e64fa947ae46" providerId="ADAL" clId="{0B8FBEB8-1D21-42A1-9F99-F8235482C4B7}" dt="2024-03-05T17:57:09.528" v="172"/>
          <ac:spMkLst>
            <pc:docMk/>
            <pc:sldMk cId="1296824491" sldId="299"/>
            <ac:spMk id="19" creationId="{7E508FEB-D938-2761-AE14-24879298B02B}"/>
          </ac:spMkLst>
        </pc:spChg>
        <pc:grpChg chg="add mod">
          <ac:chgData name="Yael Tzadik" userId="259f344a-9b4d-4b72-8a03-e64fa947ae46" providerId="ADAL" clId="{0B8FBEB8-1D21-42A1-9F99-F8235482C4B7}" dt="2024-03-05T17:55:41.343" v="137" actId="1076"/>
          <ac:grpSpMkLst>
            <pc:docMk/>
            <pc:sldMk cId="1296824491" sldId="299"/>
            <ac:grpSpMk id="11" creationId="{DFD47F66-420C-991A-CA34-EC8C74EAFC48}"/>
          </ac:grpSpMkLst>
        </pc:grpChg>
        <pc:grpChg chg="mod">
          <ac:chgData name="Yael Tzadik" userId="259f344a-9b4d-4b72-8a03-e64fa947ae46" providerId="ADAL" clId="{0B8FBEB8-1D21-42A1-9F99-F8235482C4B7}" dt="2024-03-05T17:55:16.730" v="129" actId="164"/>
          <ac:grpSpMkLst>
            <pc:docMk/>
            <pc:sldMk cId="1296824491" sldId="299"/>
            <ac:grpSpMk id="16" creationId="{00FD8F5C-A975-57E6-1788-6F1F56FE3A36}"/>
          </ac:grpSpMkLst>
        </pc:grpChg>
        <pc:grpChg chg="add mod">
          <ac:chgData name="Yael Tzadik" userId="259f344a-9b4d-4b72-8a03-e64fa947ae46" providerId="ADAL" clId="{0B8FBEB8-1D21-42A1-9F99-F8235482C4B7}" dt="2024-03-05T17:55:36.256" v="135" actId="1076"/>
          <ac:grpSpMkLst>
            <pc:docMk/>
            <pc:sldMk cId="1296824491" sldId="299"/>
            <ac:grpSpMk id="17" creationId="{829AC68B-F025-38B2-C79F-DFAB9C52907E}"/>
          </ac:grpSpMkLst>
        </pc:grpChg>
        <pc:grpChg chg="add mod">
          <ac:chgData name="Yael Tzadik" userId="259f344a-9b4d-4b72-8a03-e64fa947ae46" providerId="ADAL" clId="{0B8FBEB8-1D21-42A1-9F99-F8235482C4B7}" dt="2024-03-05T17:56:31.968" v="167" actId="1076"/>
          <ac:grpSpMkLst>
            <pc:docMk/>
            <pc:sldMk cId="1296824491" sldId="299"/>
            <ac:grpSpMk id="20" creationId="{FC85FB06-6440-51A7-166F-C6A4905EBEB6}"/>
          </ac:grpSpMkLst>
        </pc:grpChg>
        <pc:picChg chg="mod">
          <ac:chgData name="Yael Tzadik" userId="259f344a-9b4d-4b72-8a03-e64fa947ae46" providerId="ADAL" clId="{0B8FBEB8-1D21-42A1-9F99-F8235482C4B7}" dt="2024-03-05T17:54:50.196" v="123" actId="1076"/>
          <ac:picMkLst>
            <pc:docMk/>
            <pc:sldMk cId="1296824491" sldId="299"/>
            <ac:picMk id="6" creationId="{0E40BB1D-D31E-C574-5898-A496C0C118D8}"/>
          </ac:picMkLst>
        </pc:picChg>
        <pc:picChg chg="mod">
          <ac:chgData name="Yael Tzadik" userId="259f344a-9b4d-4b72-8a03-e64fa947ae46" providerId="ADAL" clId="{0B8FBEB8-1D21-42A1-9F99-F8235482C4B7}" dt="2024-03-05T17:54:12.295" v="112" actId="164"/>
          <ac:picMkLst>
            <pc:docMk/>
            <pc:sldMk cId="1296824491" sldId="299"/>
            <ac:picMk id="8" creationId="{DFABCF27-8CA6-160C-A19E-4BC04C47315C}"/>
          </ac:picMkLst>
        </pc:picChg>
        <pc:picChg chg="add mod">
          <ac:chgData name="Yael Tzadik" userId="259f344a-9b4d-4b72-8a03-e64fa947ae46" providerId="ADAL" clId="{0B8FBEB8-1D21-42A1-9F99-F8235482C4B7}" dt="2024-03-05T17:56:25.955" v="166" actId="164"/>
          <ac:picMkLst>
            <pc:docMk/>
            <pc:sldMk cId="1296824491" sldId="299"/>
            <ac:picMk id="9" creationId="{A1EFC28E-C9D9-DC69-9E01-1B9F140F2F99}"/>
          </ac:picMkLst>
        </pc:picChg>
      </pc:sldChg>
      <pc:sldChg chg="modSp mod">
        <pc:chgData name="Yael Tzadik" userId="259f344a-9b4d-4b72-8a03-e64fa947ae46" providerId="ADAL" clId="{0B8FBEB8-1D21-42A1-9F99-F8235482C4B7}" dt="2024-05-09T11:25:20" v="1275" actId="20577"/>
        <pc:sldMkLst>
          <pc:docMk/>
          <pc:sldMk cId="2277391739" sldId="302"/>
        </pc:sldMkLst>
        <pc:spChg chg="mod">
          <ac:chgData name="Yael Tzadik" userId="259f344a-9b4d-4b72-8a03-e64fa947ae46" providerId="ADAL" clId="{0B8FBEB8-1D21-42A1-9F99-F8235482C4B7}" dt="2024-05-09T11:25:20" v="1275" actId="20577"/>
          <ac:spMkLst>
            <pc:docMk/>
            <pc:sldMk cId="2277391739" sldId="302"/>
            <ac:spMk id="2" creationId="{00000000-0000-0000-0000-000000000000}"/>
          </ac:spMkLst>
        </pc:spChg>
      </pc:sldChg>
      <pc:sldChg chg="modSp mod">
        <pc:chgData name="Yael Tzadik" userId="259f344a-9b4d-4b72-8a03-e64fa947ae46" providerId="ADAL" clId="{0B8FBEB8-1D21-42A1-9F99-F8235482C4B7}" dt="2024-03-05T17:57:35.298" v="173" actId="13926"/>
        <pc:sldMkLst>
          <pc:docMk/>
          <pc:sldMk cId="2369831823" sldId="303"/>
        </pc:sldMkLst>
        <pc:spChg chg="mod">
          <ac:chgData name="Yael Tzadik" userId="259f344a-9b4d-4b72-8a03-e64fa947ae46" providerId="ADAL" clId="{0B8FBEB8-1D21-42A1-9F99-F8235482C4B7}" dt="2024-03-05T17:57:35.298" v="173" actId="13926"/>
          <ac:spMkLst>
            <pc:docMk/>
            <pc:sldMk cId="2369831823" sldId="303"/>
            <ac:spMk id="25" creationId="{BFF6A45F-427F-5EDB-0A12-75239B11233C}"/>
          </ac:spMkLst>
        </pc:spChg>
      </pc:sldChg>
      <pc:sldChg chg="addSp delSp modSp mod">
        <pc:chgData name="Yael Tzadik" userId="259f344a-9b4d-4b72-8a03-e64fa947ae46" providerId="ADAL" clId="{0B8FBEB8-1D21-42A1-9F99-F8235482C4B7}" dt="2024-05-09T12:02:35.515" v="1969" actId="1035"/>
        <pc:sldMkLst>
          <pc:docMk/>
          <pc:sldMk cId="1944544994" sldId="305"/>
        </pc:sldMkLst>
        <pc:spChg chg="mod">
          <ac:chgData name="Yael Tzadik" userId="259f344a-9b4d-4b72-8a03-e64fa947ae46" providerId="ADAL" clId="{0B8FBEB8-1D21-42A1-9F99-F8235482C4B7}" dt="2024-05-09T12:01:22.032" v="1918" actId="1076"/>
          <ac:spMkLst>
            <pc:docMk/>
            <pc:sldMk cId="1944544994" sldId="305"/>
            <ac:spMk id="2" creationId="{00000000-0000-0000-0000-000000000000}"/>
          </ac:spMkLst>
        </pc:spChg>
        <pc:spChg chg="del mod">
          <ac:chgData name="Yael Tzadik" userId="259f344a-9b4d-4b72-8a03-e64fa947ae46" providerId="ADAL" clId="{0B8FBEB8-1D21-42A1-9F99-F8235482C4B7}" dt="2024-03-05T18:11:35.310" v="202" actId="478"/>
          <ac:spMkLst>
            <pc:docMk/>
            <pc:sldMk cId="1944544994" sldId="305"/>
            <ac:spMk id="3" creationId="{00000000-0000-0000-0000-000000000000}"/>
          </ac:spMkLst>
        </pc:spChg>
        <pc:spChg chg="mod">
          <ac:chgData name="Yael Tzadik" userId="259f344a-9b4d-4b72-8a03-e64fa947ae46" providerId="ADAL" clId="{0B8FBEB8-1D21-42A1-9F99-F8235482C4B7}" dt="2024-05-09T12:01:24.274" v="1920" actId="1076"/>
          <ac:spMkLst>
            <pc:docMk/>
            <pc:sldMk cId="1944544994" sldId="305"/>
            <ac:spMk id="5" creationId="{00000000-0000-0000-0000-000000000000}"/>
          </ac:spMkLst>
        </pc:spChg>
        <pc:spChg chg="add del mod">
          <ac:chgData name="Yael Tzadik" userId="259f344a-9b4d-4b72-8a03-e64fa947ae46" providerId="ADAL" clId="{0B8FBEB8-1D21-42A1-9F99-F8235482C4B7}" dt="2024-03-05T18:11:51.724" v="206" actId="478"/>
          <ac:spMkLst>
            <pc:docMk/>
            <pc:sldMk cId="1944544994" sldId="305"/>
            <ac:spMk id="6" creationId="{30211148-271B-5D9E-6432-752A1BAF26FF}"/>
          </ac:spMkLst>
        </pc:spChg>
        <pc:spChg chg="add del mod">
          <ac:chgData name="Yael Tzadik" userId="259f344a-9b4d-4b72-8a03-e64fa947ae46" providerId="ADAL" clId="{0B8FBEB8-1D21-42A1-9F99-F8235482C4B7}" dt="2024-03-05T19:00:23.592" v="342" actId="478"/>
          <ac:spMkLst>
            <pc:docMk/>
            <pc:sldMk cId="1944544994" sldId="305"/>
            <ac:spMk id="7" creationId="{B015273C-447B-F684-0935-7B9263C9E71E}"/>
          </ac:spMkLst>
        </pc:spChg>
        <pc:spChg chg="add del mod">
          <ac:chgData name="Yael Tzadik" userId="259f344a-9b4d-4b72-8a03-e64fa947ae46" providerId="ADAL" clId="{0B8FBEB8-1D21-42A1-9F99-F8235482C4B7}" dt="2024-03-05T19:34:32.604" v="784" actId="478"/>
          <ac:spMkLst>
            <pc:docMk/>
            <pc:sldMk cId="1944544994" sldId="305"/>
            <ac:spMk id="8" creationId="{F513E41F-FF8A-7248-A7B1-F84DAE201EF9}"/>
          </ac:spMkLst>
        </pc:spChg>
        <pc:spChg chg="add del mod">
          <ac:chgData name="Yael Tzadik" userId="259f344a-9b4d-4b72-8a03-e64fa947ae46" providerId="ADAL" clId="{0B8FBEB8-1D21-42A1-9F99-F8235482C4B7}" dt="2024-05-09T12:02:35.515" v="1969" actId="1035"/>
          <ac:spMkLst>
            <pc:docMk/>
            <pc:sldMk cId="1944544994" sldId="305"/>
            <ac:spMk id="10" creationId="{3CE9792C-7FFF-C327-8A99-016B07BD6C18}"/>
          </ac:spMkLst>
        </pc:spChg>
        <pc:spChg chg="add mod">
          <ac:chgData name="Yael Tzadik" userId="259f344a-9b4d-4b72-8a03-e64fa947ae46" providerId="ADAL" clId="{0B8FBEB8-1D21-42A1-9F99-F8235482C4B7}" dt="2024-05-09T12:01:58.592" v="1952" actId="1036"/>
          <ac:spMkLst>
            <pc:docMk/>
            <pc:sldMk cId="1944544994" sldId="305"/>
            <ac:spMk id="12" creationId="{651083CA-DB33-D7F9-BCA7-4C30B9BB0DB5}"/>
          </ac:spMkLst>
        </pc:spChg>
        <pc:spChg chg="mod">
          <ac:chgData name="Yael Tzadik" userId="259f344a-9b4d-4b72-8a03-e64fa947ae46" providerId="ADAL" clId="{0B8FBEB8-1D21-42A1-9F99-F8235482C4B7}" dt="2024-05-09T12:02:35.515" v="1969" actId="1035"/>
          <ac:spMkLst>
            <pc:docMk/>
            <pc:sldMk cId="1944544994" sldId="305"/>
            <ac:spMk id="13" creationId="{92516D1C-CDE9-53EE-1223-3799EBBD31EA}"/>
          </ac:spMkLst>
        </pc:spChg>
        <pc:picChg chg="mod">
          <ac:chgData name="Yael Tzadik" userId="259f344a-9b4d-4b72-8a03-e64fa947ae46" providerId="ADAL" clId="{0B8FBEB8-1D21-42A1-9F99-F8235482C4B7}" dt="2024-03-05T19:05:25.687" v="445" actId="1076"/>
          <ac:picMkLst>
            <pc:docMk/>
            <pc:sldMk cId="1944544994" sldId="305"/>
            <ac:picMk id="6" creationId="{9B4817CC-89B4-C5E4-8367-F322919291C7}"/>
          </ac:picMkLst>
        </pc:picChg>
        <pc:picChg chg="add del mod ord">
          <ac:chgData name="Yael Tzadik" userId="259f344a-9b4d-4b72-8a03-e64fa947ae46" providerId="ADAL" clId="{0B8FBEB8-1D21-42A1-9F99-F8235482C4B7}" dt="2024-03-05T18:11:43.556" v="205" actId="34307"/>
          <ac:picMkLst>
            <pc:docMk/>
            <pc:sldMk cId="1944544994" sldId="305"/>
            <ac:picMk id="9" creationId="{646FE472-EBBA-8BB8-D5D1-43E70BBBC599}"/>
          </ac:picMkLst>
        </pc:picChg>
        <pc:picChg chg="del">
          <ac:chgData name="Yael Tzadik" userId="259f344a-9b4d-4b72-8a03-e64fa947ae46" providerId="ADAL" clId="{0B8FBEB8-1D21-42A1-9F99-F8235482C4B7}" dt="2024-03-05T18:11:59.216" v="210" actId="478"/>
          <ac:picMkLst>
            <pc:docMk/>
            <pc:sldMk cId="1944544994" sldId="305"/>
            <ac:picMk id="17" creationId="{1F1038F8-42FB-2D44-8D59-E93CE9EFDC50}"/>
          </ac:picMkLst>
        </pc:picChg>
        <pc:picChg chg="del">
          <ac:chgData name="Yael Tzadik" userId="259f344a-9b4d-4b72-8a03-e64fa947ae46" providerId="ADAL" clId="{0B8FBEB8-1D21-42A1-9F99-F8235482C4B7}" dt="2024-03-05T18:11:56.425" v="208" actId="478"/>
          <ac:picMkLst>
            <pc:docMk/>
            <pc:sldMk cId="1944544994" sldId="305"/>
            <ac:picMk id="20" creationId="{66681DC4-BBB2-E394-ECA4-B1FCB7099BA0}"/>
          </ac:picMkLst>
        </pc:picChg>
        <pc:picChg chg="del">
          <ac:chgData name="Yael Tzadik" userId="259f344a-9b4d-4b72-8a03-e64fa947ae46" providerId="ADAL" clId="{0B8FBEB8-1D21-42A1-9F99-F8235482C4B7}" dt="2024-03-05T18:11:53.364" v="207" actId="478"/>
          <ac:picMkLst>
            <pc:docMk/>
            <pc:sldMk cId="1944544994" sldId="305"/>
            <ac:picMk id="22" creationId="{C5E0AB7E-B9A0-7753-7E97-C25A8FD61D11}"/>
          </ac:picMkLst>
        </pc:picChg>
        <pc:picChg chg="del">
          <ac:chgData name="Yael Tzadik" userId="259f344a-9b4d-4b72-8a03-e64fa947ae46" providerId="ADAL" clId="{0B8FBEB8-1D21-42A1-9F99-F8235482C4B7}" dt="2024-03-05T18:11:57.717" v="209" actId="478"/>
          <ac:picMkLst>
            <pc:docMk/>
            <pc:sldMk cId="1944544994" sldId="305"/>
            <ac:picMk id="26" creationId="{C18EF3D5-7DA5-CB4B-BAB2-8E76F441E097}"/>
          </ac:picMkLst>
        </pc:picChg>
        <pc:picChg chg="add mod">
          <ac:chgData name="Yael Tzadik" userId="259f344a-9b4d-4b72-8a03-e64fa947ae46" providerId="ADAL" clId="{0B8FBEB8-1D21-42A1-9F99-F8235482C4B7}" dt="2024-05-09T12:01:39.072" v="1946" actId="1035"/>
          <ac:picMkLst>
            <pc:docMk/>
            <pc:sldMk cId="1944544994" sldId="305"/>
            <ac:picMk id="1025" creationId="{9C7873A0-4056-6C29-8EFC-6F6DE431CA4E}"/>
          </ac:picMkLst>
        </pc:picChg>
      </pc:sldChg>
      <pc:sldChg chg="modSp mod">
        <pc:chgData name="Yael Tzadik" userId="259f344a-9b4d-4b72-8a03-e64fa947ae46" providerId="ADAL" clId="{0B8FBEB8-1D21-42A1-9F99-F8235482C4B7}" dt="2024-03-05T17:58:06.539" v="175" actId="1076"/>
        <pc:sldMkLst>
          <pc:docMk/>
          <pc:sldMk cId="688148681" sldId="306"/>
        </pc:sldMkLst>
        <pc:picChg chg="mod">
          <ac:chgData name="Yael Tzadik" userId="259f344a-9b4d-4b72-8a03-e64fa947ae46" providerId="ADAL" clId="{0B8FBEB8-1D21-42A1-9F99-F8235482C4B7}" dt="2024-03-05T17:58:06.539" v="175" actId="1076"/>
          <ac:picMkLst>
            <pc:docMk/>
            <pc:sldMk cId="688148681" sldId="306"/>
            <ac:picMk id="8" creationId="{99DD24D9-0A18-57E8-50F0-9F3844A4C3A3}"/>
          </ac:picMkLst>
        </pc:picChg>
      </pc:sldChg>
      <pc:sldChg chg="addSp delSp modSp mod">
        <pc:chgData name="Yael Tzadik" userId="259f344a-9b4d-4b72-8a03-e64fa947ae46" providerId="ADAL" clId="{0B8FBEB8-1D21-42A1-9F99-F8235482C4B7}" dt="2024-05-09T12:03:27.528" v="1970"/>
        <pc:sldMkLst>
          <pc:docMk/>
          <pc:sldMk cId="376220143" sldId="310"/>
        </pc:sldMkLst>
        <pc:spChg chg="del mod">
          <ac:chgData name="Yael Tzadik" userId="259f344a-9b4d-4b72-8a03-e64fa947ae46" providerId="ADAL" clId="{0B8FBEB8-1D21-42A1-9F99-F8235482C4B7}" dt="2024-05-09T11:59:15.843" v="1912" actId="478"/>
          <ac:spMkLst>
            <pc:docMk/>
            <pc:sldMk cId="376220143" sldId="310"/>
            <ac:spMk id="3" creationId="{00000000-0000-0000-0000-000000000000}"/>
          </ac:spMkLst>
        </pc:spChg>
        <pc:spChg chg="add del mod">
          <ac:chgData name="Yael Tzadik" userId="259f344a-9b4d-4b72-8a03-e64fa947ae46" providerId="ADAL" clId="{0B8FBEB8-1D21-42A1-9F99-F8235482C4B7}" dt="2024-05-09T11:58:15.826" v="1902" actId="21"/>
          <ac:spMkLst>
            <pc:docMk/>
            <pc:sldMk cId="376220143" sldId="310"/>
            <ac:spMk id="4" creationId="{92516D1C-CDE9-53EE-1223-3799EBBD31EA}"/>
          </ac:spMkLst>
        </pc:spChg>
        <pc:spChg chg="add mod">
          <ac:chgData name="Yael Tzadik" userId="259f344a-9b4d-4b72-8a03-e64fa947ae46" providerId="ADAL" clId="{0B8FBEB8-1D21-42A1-9F99-F8235482C4B7}" dt="2024-05-09T11:58:19.172" v="1904"/>
          <ac:spMkLst>
            <pc:docMk/>
            <pc:sldMk cId="376220143" sldId="310"/>
            <ac:spMk id="6" creationId="{92516D1C-CDE9-53EE-1223-3799EBBD31EA}"/>
          </ac:spMkLst>
        </pc:spChg>
        <pc:spChg chg="add mod">
          <ac:chgData name="Yael Tzadik" userId="259f344a-9b4d-4b72-8a03-e64fa947ae46" providerId="ADAL" clId="{0B8FBEB8-1D21-42A1-9F99-F8235482C4B7}" dt="2024-05-09T11:59:26.566" v="1915" actId="1076"/>
          <ac:spMkLst>
            <pc:docMk/>
            <pc:sldMk cId="376220143" sldId="310"/>
            <ac:spMk id="7" creationId="{D4EF4590-296A-F7AC-CE9A-6BF6605F8C10}"/>
          </ac:spMkLst>
        </pc:spChg>
        <pc:spChg chg="add del mod">
          <ac:chgData name="Yael Tzadik" userId="259f344a-9b4d-4b72-8a03-e64fa947ae46" providerId="ADAL" clId="{0B8FBEB8-1D21-42A1-9F99-F8235482C4B7}" dt="2024-03-05T19:19:37.600" v="529" actId="478"/>
          <ac:spMkLst>
            <pc:docMk/>
            <pc:sldMk cId="376220143" sldId="310"/>
            <ac:spMk id="7" creationId="{FD03D870-60DE-1E20-9A52-95030CEF688B}"/>
          </ac:spMkLst>
        </pc:spChg>
        <pc:spChg chg="add del mod">
          <ac:chgData name="Yael Tzadik" userId="259f344a-9b4d-4b72-8a03-e64fa947ae46" providerId="ADAL" clId="{0B8FBEB8-1D21-42A1-9F99-F8235482C4B7}" dt="2024-03-05T19:21:33.523" v="542" actId="478"/>
          <ac:spMkLst>
            <pc:docMk/>
            <pc:sldMk cId="376220143" sldId="310"/>
            <ac:spMk id="8" creationId="{45387DAD-2D1C-27B6-2800-43DBD631C35F}"/>
          </ac:spMkLst>
        </pc:spChg>
        <pc:spChg chg="add del mod">
          <ac:chgData name="Yael Tzadik" userId="259f344a-9b4d-4b72-8a03-e64fa947ae46" providerId="ADAL" clId="{0B8FBEB8-1D21-42A1-9F99-F8235482C4B7}" dt="2024-05-09T11:59:19.307" v="1913" actId="478"/>
          <ac:spMkLst>
            <pc:docMk/>
            <pc:sldMk cId="376220143" sldId="310"/>
            <ac:spMk id="9" creationId="{54F425E8-281F-EFA4-2366-3312FA97F211}"/>
          </ac:spMkLst>
        </pc:spChg>
        <pc:spChg chg="add del mod">
          <ac:chgData name="Yael Tzadik" userId="259f344a-9b4d-4b72-8a03-e64fa947ae46" providerId="ADAL" clId="{0B8FBEB8-1D21-42A1-9F99-F8235482C4B7}" dt="2024-03-05T19:32:49.586" v="774" actId="478"/>
          <ac:spMkLst>
            <pc:docMk/>
            <pc:sldMk cId="376220143" sldId="310"/>
            <ac:spMk id="10" creationId="{D0761D46-93E0-DCBC-893C-B81D651C0572}"/>
          </ac:spMkLst>
        </pc:spChg>
        <pc:spChg chg="add mod">
          <ac:chgData name="Yael Tzadik" userId="259f344a-9b4d-4b72-8a03-e64fa947ae46" providerId="ADAL" clId="{0B8FBEB8-1D21-42A1-9F99-F8235482C4B7}" dt="2024-03-05T19:21:16.778" v="539" actId="1076"/>
          <ac:spMkLst>
            <pc:docMk/>
            <pc:sldMk cId="376220143" sldId="310"/>
            <ac:spMk id="11" creationId="{4914D24F-ED4D-84EF-04BF-A1CB959A856F}"/>
          </ac:spMkLst>
        </pc:spChg>
        <pc:spChg chg="del mod">
          <ac:chgData name="Yael Tzadik" userId="259f344a-9b4d-4b72-8a03-e64fa947ae46" providerId="ADAL" clId="{0B8FBEB8-1D21-42A1-9F99-F8235482C4B7}" dt="2024-05-09T11:58:18.007" v="1903" actId="478"/>
          <ac:spMkLst>
            <pc:docMk/>
            <pc:sldMk cId="376220143" sldId="310"/>
            <ac:spMk id="12" creationId="{76A0C4F8-44FE-5655-0C40-DA29D2EE898C}"/>
          </ac:spMkLst>
        </pc:spChg>
        <pc:spChg chg="add mod">
          <ac:chgData name="Yael Tzadik" userId="259f344a-9b4d-4b72-8a03-e64fa947ae46" providerId="ADAL" clId="{0B8FBEB8-1D21-42A1-9F99-F8235482C4B7}" dt="2024-03-05T19:21:16.778" v="539" actId="1076"/>
          <ac:spMkLst>
            <pc:docMk/>
            <pc:sldMk cId="376220143" sldId="310"/>
            <ac:spMk id="13" creationId="{60A5FE62-B5D1-A823-6944-08D89C3FD028}"/>
          </ac:spMkLst>
        </pc:spChg>
        <pc:graphicFrameChg chg="del modGraphic">
          <ac:chgData name="Yael Tzadik" userId="259f344a-9b4d-4b72-8a03-e64fa947ae46" providerId="ADAL" clId="{0B8FBEB8-1D21-42A1-9F99-F8235482C4B7}" dt="2024-03-05T19:03:25.856" v="440" actId="478"/>
          <ac:graphicFrameMkLst>
            <pc:docMk/>
            <pc:sldMk cId="376220143" sldId="310"/>
            <ac:graphicFrameMk id="9" creationId="{C7B31800-5DE8-ADEA-4342-7B852ED25FE3}"/>
          </ac:graphicFrameMkLst>
        </pc:graphicFrameChg>
        <pc:picChg chg="del">
          <ac:chgData name="Yael Tzadik" userId="259f344a-9b4d-4b72-8a03-e64fa947ae46" providerId="ADAL" clId="{0B8FBEB8-1D21-42A1-9F99-F8235482C4B7}" dt="2024-03-05T19:03:20.209" v="438" actId="478"/>
          <ac:picMkLst>
            <pc:docMk/>
            <pc:sldMk cId="376220143" sldId="310"/>
            <ac:picMk id="6" creationId="{40E7547D-FD77-CC3B-ABAE-2075A315D32C}"/>
          </ac:picMkLst>
        </pc:picChg>
        <pc:picChg chg="mod">
          <ac:chgData name="Yael Tzadik" userId="259f344a-9b4d-4b72-8a03-e64fa947ae46" providerId="ADAL" clId="{0B8FBEB8-1D21-42A1-9F99-F8235482C4B7}" dt="2024-05-09T12:03:27.528" v="1970"/>
          <ac:picMkLst>
            <pc:docMk/>
            <pc:sldMk cId="376220143" sldId="310"/>
            <ac:picMk id="16" creationId="{F1F3196E-60BC-E70A-B121-A05C62A27BB9}"/>
          </ac:picMkLst>
        </pc:picChg>
        <pc:picChg chg="mod">
          <ac:chgData name="Yael Tzadik" userId="259f344a-9b4d-4b72-8a03-e64fa947ae46" providerId="ADAL" clId="{0B8FBEB8-1D21-42A1-9F99-F8235482C4B7}" dt="2024-03-05T19:35:44.308" v="793" actId="1076"/>
          <ac:picMkLst>
            <pc:docMk/>
            <pc:sldMk cId="376220143" sldId="310"/>
            <ac:picMk id="17" creationId="{1F1038F8-42FB-2D44-8D59-E93CE9EFDC50}"/>
          </ac:picMkLst>
        </pc:picChg>
        <pc:picChg chg="add del mod">
          <ac:chgData name="Yael Tzadik" userId="259f344a-9b4d-4b72-8a03-e64fa947ae46" providerId="ADAL" clId="{0B8FBEB8-1D21-42A1-9F99-F8235482C4B7}" dt="2024-05-09T11:59:20.958" v="1914" actId="478"/>
          <ac:picMkLst>
            <pc:docMk/>
            <pc:sldMk cId="376220143" sldId="310"/>
            <ac:picMk id="2049" creationId="{B8854755-08D9-6A52-5466-1AB3BE1BBD79}"/>
          </ac:picMkLst>
        </pc:picChg>
      </pc:sldChg>
      <pc:sldChg chg="del">
        <pc:chgData name="Yael Tzadik" userId="259f344a-9b4d-4b72-8a03-e64fa947ae46" providerId="ADAL" clId="{0B8FBEB8-1D21-42A1-9F99-F8235482C4B7}" dt="2024-03-05T19:37:41.870" v="820" actId="2696"/>
        <pc:sldMkLst>
          <pc:docMk/>
          <pc:sldMk cId="1601456468" sldId="311"/>
        </pc:sldMkLst>
      </pc:sldChg>
      <pc:sldChg chg="modSp">
        <pc:chgData name="Yael Tzadik" userId="259f344a-9b4d-4b72-8a03-e64fa947ae46" providerId="ADAL" clId="{0B8FBEB8-1D21-42A1-9F99-F8235482C4B7}" dt="2024-05-09T11:34:43.811" v="1308"/>
        <pc:sldMkLst>
          <pc:docMk/>
          <pc:sldMk cId="3269520479" sldId="312"/>
        </pc:sldMkLst>
        <pc:graphicFrameChg chg="mod">
          <ac:chgData name="Yael Tzadik" userId="259f344a-9b4d-4b72-8a03-e64fa947ae46" providerId="ADAL" clId="{0B8FBEB8-1D21-42A1-9F99-F8235482C4B7}" dt="2024-05-09T11:34:43.811" v="1308"/>
          <ac:graphicFrameMkLst>
            <pc:docMk/>
            <pc:sldMk cId="3269520479" sldId="312"/>
            <ac:graphicFrameMk id="28" creationId="{FEAA6FDA-5B2A-3FC3-3CB9-6A9C6CFBF15B}"/>
          </ac:graphicFrameMkLst>
        </pc:graphicFrameChg>
      </pc:sldChg>
      <pc:sldChg chg="modSp mod">
        <pc:chgData name="Yael Tzadik" userId="259f344a-9b4d-4b72-8a03-e64fa947ae46" providerId="ADAL" clId="{0B8FBEB8-1D21-42A1-9F99-F8235482C4B7}" dt="2024-06-17T19:28:25.782" v="2433" actId="20577"/>
        <pc:sldMkLst>
          <pc:docMk/>
          <pc:sldMk cId="2039856489" sldId="313"/>
        </pc:sldMkLst>
        <pc:spChg chg="mod">
          <ac:chgData name="Yael Tzadik" userId="259f344a-9b4d-4b72-8a03-e64fa947ae46" providerId="ADAL" clId="{0B8FBEB8-1D21-42A1-9F99-F8235482C4B7}" dt="2024-06-17T19:28:25.782" v="2433" actId="20577"/>
          <ac:spMkLst>
            <pc:docMk/>
            <pc:sldMk cId="2039856489" sldId="313"/>
            <ac:spMk id="3" creationId="{00000000-0000-0000-0000-000000000000}"/>
          </ac:spMkLst>
        </pc:spChg>
      </pc:sldChg>
      <pc:sldChg chg="addSp delSp modSp new mod">
        <pc:chgData name="Yael Tzadik" userId="259f344a-9b4d-4b72-8a03-e64fa947ae46" providerId="ADAL" clId="{0B8FBEB8-1D21-42A1-9F99-F8235482C4B7}" dt="2024-03-05T19:48:32.609" v="1082" actId="207"/>
        <pc:sldMkLst>
          <pc:docMk/>
          <pc:sldMk cId="781814522" sldId="316"/>
        </pc:sldMkLst>
        <pc:spChg chg="mod">
          <ac:chgData name="Yael Tzadik" userId="259f344a-9b4d-4b72-8a03-e64fa947ae46" providerId="ADAL" clId="{0B8FBEB8-1D21-42A1-9F99-F8235482C4B7}" dt="2024-03-05T19:48:32.609" v="1082" actId="207"/>
          <ac:spMkLst>
            <pc:docMk/>
            <pc:sldMk cId="781814522" sldId="316"/>
            <ac:spMk id="2" creationId="{BFA635BE-F903-4FDB-382D-DBB785883C83}"/>
          </ac:spMkLst>
        </pc:spChg>
        <pc:spChg chg="mod">
          <ac:chgData name="Yael Tzadik" userId="259f344a-9b4d-4b72-8a03-e64fa947ae46" providerId="ADAL" clId="{0B8FBEB8-1D21-42A1-9F99-F8235482C4B7}" dt="2024-03-05T19:48:25.536" v="1081" actId="207"/>
          <ac:spMkLst>
            <pc:docMk/>
            <pc:sldMk cId="781814522" sldId="316"/>
            <ac:spMk id="3" creationId="{607A2C57-4D99-133A-9A51-C8BB3B58370A}"/>
          </ac:spMkLst>
        </pc:spChg>
        <pc:spChg chg="add del mod">
          <ac:chgData name="Yael Tzadik" userId="259f344a-9b4d-4b72-8a03-e64fa947ae46" providerId="ADAL" clId="{0B8FBEB8-1D21-42A1-9F99-F8235482C4B7}" dt="2024-03-05T19:46:05.903" v="1072" actId="478"/>
          <ac:spMkLst>
            <pc:docMk/>
            <pc:sldMk cId="781814522" sldId="316"/>
            <ac:spMk id="5" creationId="{4FFEAE83-F2E0-8BEF-A917-BAB209018029}"/>
          </ac:spMkLst>
        </pc:spChg>
        <pc:spChg chg="add del mod">
          <ac:chgData name="Yael Tzadik" userId="259f344a-9b4d-4b72-8a03-e64fa947ae46" providerId="ADAL" clId="{0B8FBEB8-1D21-42A1-9F99-F8235482C4B7}" dt="2024-03-05T19:42:16.634" v="866" actId="478"/>
          <ac:spMkLst>
            <pc:docMk/>
            <pc:sldMk cId="781814522" sldId="316"/>
            <ac:spMk id="6" creationId="{5F41AD48-3F7A-FFED-00BD-EA7C320E80C2}"/>
          </ac:spMkLst>
        </pc:spChg>
        <pc:picChg chg="add mod">
          <ac:chgData name="Yael Tzadik" userId="259f344a-9b4d-4b72-8a03-e64fa947ae46" providerId="ADAL" clId="{0B8FBEB8-1D21-42A1-9F99-F8235482C4B7}" dt="2024-03-05T19:46:12.236" v="1074" actId="1076"/>
          <ac:picMkLst>
            <pc:docMk/>
            <pc:sldMk cId="781814522" sldId="316"/>
            <ac:picMk id="3073" creationId="{8F5E9556-B153-4005-0728-6E3AC4B60561}"/>
          </ac:picMkLst>
        </pc:picChg>
      </pc:sldChg>
      <pc:sldChg chg="addSp delSp modSp new mod">
        <pc:chgData name="Yael Tzadik" userId="259f344a-9b4d-4b72-8a03-e64fa947ae46" providerId="ADAL" clId="{0B8FBEB8-1D21-42A1-9F99-F8235482C4B7}" dt="2024-05-09T11:19:16.326" v="1198" actId="1076"/>
        <pc:sldMkLst>
          <pc:docMk/>
          <pc:sldMk cId="682219374" sldId="317"/>
        </pc:sldMkLst>
        <pc:spChg chg="del">
          <ac:chgData name="Yael Tzadik" userId="259f344a-9b4d-4b72-8a03-e64fa947ae46" providerId="ADAL" clId="{0B8FBEB8-1D21-42A1-9F99-F8235482C4B7}" dt="2024-03-05T19:48:47.527" v="1083"/>
          <ac:spMkLst>
            <pc:docMk/>
            <pc:sldMk cId="682219374" sldId="317"/>
            <ac:spMk id="2" creationId="{0897F469-5478-2FE2-2C05-5EE3D23F421A}"/>
          </ac:spMkLst>
        </pc:spChg>
        <pc:spChg chg="mod">
          <ac:chgData name="Yael Tzadik" userId="259f344a-9b4d-4b72-8a03-e64fa947ae46" providerId="ADAL" clId="{0B8FBEB8-1D21-42A1-9F99-F8235482C4B7}" dt="2024-05-09T11:16:16.231" v="1188" actId="20577"/>
          <ac:spMkLst>
            <pc:docMk/>
            <pc:sldMk cId="682219374" sldId="317"/>
            <ac:spMk id="3" creationId="{059A3AB4-8CDC-00E1-EC24-067789EE1D0A}"/>
          </ac:spMkLst>
        </pc:spChg>
        <pc:spChg chg="add mod">
          <ac:chgData name="Yael Tzadik" userId="259f344a-9b4d-4b72-8a03-e64fa947ae46" providerId="ADAL" clId="{0B8FBEB8-1D21-42A1-9F99-F8235482C4B7}" dt="2024-03-05T19:48:53.404" v="1090" actId="20577"/>
          <ac:spMkLst>
            <pc:docMk/>
            <pc:sldMk cId="682219374" sldId="317"/>
            <ac:spMk id="5" creationId="{3AE9FB17-8E83-76FD-C1F7-A3F523AD0662}"/>
          </ac:spMkLst>
        </pc:spChg>
        <pc:picChg chg="add mod modCrop">
          <ac:chgData name="Yael Tzadik" userId="259f344a-9b4d-4b72-8a03-e64fa947ae46" providerId="ADAL" clId="{0B8FBEB8-1D21-42A1-9F99-F8235482C4B7}" dt="2024-05-09T11:19:16.326" v="1198" actId="1076"/>
          <ac:picMkLst>
            <pc:docMk/>
            <pc:sldMk cId="682219374" sldId="317"/>
            <ac:picMk id="2" creationId="{FA60BB9C-DCF9-C590-4D54-25EE9A17470F}"/>
          </ac:picMkLst>
        </pc:picChg>
      </pc:sldChg>
      <pc:sldChg chg="addSp delSp modSp new mod">
        <pc:chgData name="Yael Tzadik" userId="259f344a-9b4d-4b72-8a03-e64fa947ae46" providerId="ADAL" clId="{0B8FBEB8-1D21-42A1-9F99-F8235482C4B7}" dt="2024-05-09T12:04:43.693" v="1972" actId="207"/>
        <pc:sldMkLst>
          <pc:docMk/>
          <pc:sldMk cId="516381251" sldId="318"/>
        </pc:sldMkLst>
        <pc:spChg chg="mod">
          <ac:chgData name="Yael Tzadik" userId="259f344a-9b4d-4b72-8a03-e64fa947ae46" providerId="ADAL" clId="{0B8FBEB8-1D21-42A1-9F99-F8235482C4B7}" dt="2024-05-09T11:25:52.218" v="1280" actId="27636"/>
          <ac:spMkLst>
            <pc:docMk/>
            <pc:sldMk cId="516381251" sldId="318"/>
            <ac:spMk id="2" creationId="{AAFD9788-FEAD-D566-4225-2C914C28CDA3}"/>
          </ac:spMkLst>
        </pc:spChg>
        <pc:spChg chg="mod">
          <ac:chgData name="Yael Tzadik" userId="259f344a-9b4d-4b72-8a03-e64fa947ae46" providerId="ADAL" clId="{0B8FBEB8-1D21-42A1-9F99-F8235482C4B7}" dt="2024-05-09T12:04:43.693" v="1972" actId="207"/>
          <ac:spMkLst>
            <pc:docMk/>
            <pc:sldMk cId="516381251" sldId="318"/>
            <ac:spMk id="3" creationId="{CFE4C4DD-EEA0-C658-5D2B-7288D3010674}"/>
          </ac:spMkLst>
        </pc:spChg>
        <pc:spChg chg="add del mod">
          <ac:chgData name="Yael Tzadik" userId="259f344a-9b4d-4b72-8a03-e64fa947ae46" providerId="ADAL" clId="{0B8FBEB8-1D21-42A1-9F99-F8235482C4B7}" dt="2024-05-09T11:44:10.993" v="1563" actId="478"/>
          <ac:spMkLst>
            <pc:docMk/>
            <pc:sldMk cId="516381251" sldId="318"/>
            <ac:spMk id="6" creationId="{0C2EA58D-4C5E-17BB-C130-07E5CCF1F804}"/>
          </ac:spMkLst>
        </pc:spChg>
      </pc:sldChg>
      <pc:sldChg chg="addSp delSp modSp new mod">
        <pc:chgData name="Yael Tzadik" userId="259f344a-9b4d-4b72-8a03-e64fa947ae46" providerId="ADAL" clId="{0B8FBEB8-1D21-42A1-9F99-F8235482C4B7}" dt="2024-05-09T12:04:38.939" v="1971" actId="207"/>
        <pc:sldMkLst>
          <pc:docMk/>
          <pc:sldMk cId="3466757496" sldId="319"/>
        </pc:sldMkLst>
        <pc:spChg chg="mod">
          <ac:chgData name="Yael Tzadik" userId="259f344a-9b4d-4b72-8a03-e64fa947ae46" providerId="ADAL" clId="{0B8FBEB8-1D21-42A1-9F99-F8235482C4B7}" dt="2024-05-09T12:04:38.939" v="1971" actId="207"/>
          <ac:spMkLst>
            <pc:docMk/>
            <pc:sldMk cId="3466757496" sldId="319"/>
            <ac:spMk id="2" creationId="{EE362670-E8BC-D353-035D-9B2C773D4866}"/>
          </ac:spMkLst>
        </pc:spChg>
        <pc:spChg chg="del">
          <ac:chgData name="Yael Tzadik" userId="259f344a-9b4d-4b72-8a03-e64fa947ae46" providerId="ADAL" clId="{0B8FBEB8-1D21-42A1-9F99-F8235482C4B7}" dt="2024-05-09T11:31:56.511" v="1304"/>
          <ac:spMkLst>
            <pc:docMk/>
            <pc:sldMk cId="3466757496" sldId="319"/>
            <ac:spMk id="3" creationId="{B7059930-3141-DD68-5ADC-B95A564DBF88}"/>
          </ac:spMkLst>
        </pc:spChg>
        <pc:graphicFrameChg chg="add mod modGraphic">
          <ac:chgData name="Yael Tzadik" userId="259f344a-9b4d-4b72-8a03-e64fa947ae46" providerId="ADAL" clId="{0B8FBEB8-1D21-42A1-9F99-F8235482C4B7}" dt="2024-05-09T11:37:59.711" v="1328" actId="572"/>
          <ac:graphicFrameMkLst>
            <pc:docMk/>
            <pc:sldMk cId="3466757496" sldId="319"/>
            <ac:graphicFrameMk id="5" creationId="{C2E3842E-F578-997B-87AF-F160668768A0}"/>
          </ac:graphicFrameMkLst>
        </pc:graphicFrameChg>
        <pc:graphicFrameChg chg="add del mod">
          <ac:chgData name="Yael Tzadik" userId="259f344a-9b4d-4b72-8a03-e64fa947ae46" providerId="ADAL" clId="{0B8FBEB8-1D21-42A1-9F99-F8235482C4B7}" dt="2024-05-09T11:38:22.539" v="1331" actId="478"/>
          <ac:graphicFrameMkLst>
            <pc:docMk/>
            <pc:sldMk cId="3466757496" sldId="319"/>
            <ac:graphicFrameMk id="6" creationId="{290E10DA-7647-4D34-B883-47D4474AB748}"/>
          </ac:graphicFrameMkLst>
        </pc:graphicFrameChg>
      </pc:sldChg>
      <pc:sldChg chg="addSp delSp modSp new mod">
        <pc:chgData name="Yael Tzadik" userId="259f344a-9b4d-4b72-8a03-e64fa947ae46" providerId="ADAL" clId="{0B8FBEB8-1D21-42A1-9F99-F8235482C4B7}" dt="2024-05-09T11:50:15.852" v="1585" actId="478"/>
        <pc:sldMkLst>
          <pc:docMk/>
          <pc:sldMk cId="968914047" sldId="320"/>
        </pc:sldMkLst>
        <pc:spChg chg="del mod">
          <ac:chgData name="Yael Tzadik" userId="259f344a-9b4d-4b72-8a03-e64fa947ae46" providerId="ADAL" clId="{0B8FBEB8-1D21-42A1-9F99-F8235482C4B7}" dt="2024-05-09T11:50:15.852" v="1585" actId="478"/>
          <ac:spMkLst>
            <pc:docMk/>
            <pc:sldMk cId="968914047" sldId="320"/>
            <ac:spMk id="2" creationId="{2E1C3047-FF4D-19F4-2C6F-109F2B18909C}"/>
          </ac:spMkLst>
        </pc:spChg>
        <pc:spChg chg="mod">
          <ac:chgData name="Yael Tzadik" userId="259f344a-9b4d-4b72-8a03-e64fa947ae46" providerId="ADAL" clId="{0B8FBEB8-1D21-42A1-9F99-F8235482C4B7}" dt="2024-05-09T11:49:52.467" v="1581"/>
          <ac:spMkLst>
            <pc:docMk/>
            <pc:sldMk cId="968914047" sldId="320"/>
            <ac:spMk id="3" creationId="{B6060291-F666-A474-67AB-43CDB404F23E}"/>
          </ac:spMkLst>
        </pc:spChg>
        <pc:spChg chg="add">
          <ac:chgData name="Yael Tzadik" userId="259f344a-9b4d-4b72-8a03-e64fa947ae46" providerId="ADAL" clId="{0B8FBEB8-1D21-42A1-9F99-F8235482C4B7}" dt="2024-05-09T11:49:55.882" v="1582" actId="22"/>
          <ac:spMkLst>
            <pc:docMk/>
            <pc:sldMk cId="968914047" sldId="320"/>
            <ac:spMk id="6" creationId="{EA6EDA85-CFE9-30B0-50A7-6B0FB7B94017}"/>
          </ac:spMkLst>
        </pc:spChg>
        <pc:spChg chg="add mod">
          <ac:chgData name="Yael Tzadik" userId="259f344a-9b4d-4b72-8a03-e64fa947ae46" providerId="ADAL" clId="{0B8FBEB8-1D21-42A1-9F99-F8235482C4B7}" dt="2024-05-09T11:50:13.989" v="1584"/>
          <ac:spMkLst>
            <pc:docMk/>
            <pc:sldMk cId="968914047" sldId="320"/>
            <ac:spMk id="7" creationId="{34F14B60-BC0D-2079-CEF5-7FC33EE350BF}"/>
          </ac:spMkLst>
        </pc:spChg>
        <pc:spChg chg="add mod">
          <ac:chgData name="Yael Tzadik" userId="259f344a-9b4d-4b72-8a03-e64fa947ae46" providerId="ADAL" clId="{0B8FBEB8-1D21-42A1-9F99-F8235482C4B7}" dt="2024-05-09T11:50:15.852" v="1585" actId="478"/>
          <ac:spMkLst>
            <pc:docMk/>
            <pc:sldMk cId="968914047" sldId="320"/>
            <ac:spMk id="9" creationId="{AF5AACAA-A9B5-8922-1151-6E407F3D5857}"/>
          </ac:spMkLst>
        </pc:spChg>
      </pc:sldChg>
      <pc:sldChg chg="addSp delSp modSp add del mod">
        <pc:chgData name="Yael Tzadik" userId="259f344a-9b4d-4b72-8a03-e64fa947ae46" providerId="ADAL" clId="{0B8FBEB8-1D21-42A1-9F99-F8235482C4B7}" dt="2024-05-09T12:00:53.527" v="1916" actId="47"/>
        <pc:sldMkLst>
          <pc:docMk/>
          <pc:sldMk cId="2060083494" sldId="321"/>
        </pc:sldMkLst>
        <pc:spChg chg="add del mod">
          <ac:chgData name="Yael Tzadik" userId="259f344a-9b4d-4b72-8a03-e64fa947ae46" providerId="ADAL" clId="{0B8FBEB8-1D21-42A1-9F99-F8235482C4B7}" dt="2024-05-09T11:56:17.307" v="1896" actId="478"/>
          <ac:spMkLst>
            <pc:docMk/>
            <pc:sldMk cId="2060083494" sldId="321"/>
            <ac:spMk id="3" creationId="{A0726A32-D76B-260C-1CAC-C24841A3E500}"/>
          </ac:spMkLst>
        </pc:spChg>
        <pc:spChg chg="add mod">
          <ac:chgData name="Yael Tzadik" userId="259f344a-9b4d-4b72-8a03-e64fa947ae46" providerId="ADAL" clId="{0B8FBEB8-1D21-42A1-9F99-F8235482C4B7}" dt="2024-05-09T11:56:11.896" v="1894" actId="14100"/>
          <ac:spMkLst>
            <pc:docMk/>
            <pc:sldMk cId="2060083494" sldId="321"/>
            <ac:spMk id="4" creationId="{326C1DE0-7661-0C05-30E9-5BCFD2518E7F}"/>
          </ac:spMkLst>
        </pc:spChg>
        <pc:spChg chg="mod">
          <ac:chgData name="Yael Tzadik" userId="259f344a-9b4d-4b72-8a03-e64fa947ae46" providerId="ADAL" clId="{0B8FBEB8-1D21-42A1-9F99-F8235482C4B7}" dt="2024-05-09T11:52:17.363" v="1690" actId="14100"/>
          <ac:spMkLst>
            <pc:docMk/>
            <pc:sldMk cId="2060083494" sldId="321"/>
            <ac:spMk id="10" creationId="{3CE9792C-7FFF-C327-8A99-016B07BD6C18}"/>
          </ac:spMkLst>
        </pc:spChg>
        <pc:spChg chg="del mod">
          <ac:chgData name="Yael Tzadik" userId="259f344a-9b4d-4b72-8a03-e64fa947ae46" providerId="ADAL" clId="{0B8FBEB8-1D21-42A1-9F99-F8235482C4B7}" dt="2024-05-09T11:50:30.141" v="1588" actId="478"/>
          <ac:spMkLst>
            <pc:docMk/>
            <pc:sldMk cId="2060083494" sldId="321"/>
            <ac:spMk id="12" creationId="{651083CA-DB33-D7F9-BCA7-4C30B9BB0DB5}"/>
          </ac:spMkLst>
        </pc:spChg>
        <pc:spChg chg="del">
          <ac:chgData name="Yael Tzadik" userId="259f344a-9b4d-4b72-8a03-e64fa947ae46" providerId="ADAL" clId="{0B8FBEB8-1D21-42A1-9F99-F8235482C4B7}" dt="2024-05-09T11:57:58.970" v="1898" actId="21"/>
          <ac:spMkLst>
            <pc:docMk/>
            <pc:sldMk cId="2060083494" sldId="321"/>
            <ac:spMk id="13" creationId="{92516D1C-CDE9-53EE-1223-3799EBBD31EA}"/>
          </ac:spMkLst>
        </pc:spChg>
        <pc:picChg chg="del">
          <ac:chgData name="Yael Tzadik" userId="259f344a-9b4d-4b72-8a03-e64fa947ae46" providerId="ADAL" clId="{0B8FBEB8-1D21-42A1-9F99-F8235482C4B7}" dt="2024-05-09T11:50:30.835" v="1589" actId="478"/>
          <ac:picMkLst>
            <pc:docMk/>
            <pc:sldMk cId="2060083494" sldId="321"/>
            <ac:picMk id="1025" creationId="{9C7873A0-4056-6C29-8EFC-6F6DE431CA4E}"/>
          </ac:picMkLst>
        </pc:picChg>
      </pc:sldChg>
      <pc:sldChg chg="addSp delSp modSp mod">
        <pc:chgData name="Yael Tzadik" userId="259f344a-9b4d-4b72-8a03-e64fa947ae46" providerId="ADAL" clId="{0B8FBEB8-1D21-42A1-9F99-F8235482C4B7}" dt="2024-05-09T12:12:31.187" v="2301"/>
        <pc:sldMkLst>
          <pc:docMk/>
          <pc:sldMk cId="656416975" sldId="322"/>
        </pc:sldMkLst>
        <pc:spChg chg="mod">
          <ac:chgData name="Yael Tzadik" userId="259f344a-9b4d-4b72-8a03-e64fa947ae46" providerId="ADAL" clId="{0B8FBEB8-1D21-42A1-9F99-F8235482C4B7}" dt="2024-05-09T12:12:31.187" v="2301"/>
          <ac:spMkLst>
            <pc:docMk/>
            <pc:sldMk cId="656416975" sldId="322"/>
            <ac:spMk id="3" creationId="{CFE4C4DD-EEA0-C658-5D2B-7288D3010674}"/>
          </ac:spMkLst>
        </pc:spChg>
        <pc:spChg chg="add del mod">
          <ac:chgData name="Yael Tzadik" userId="259f344a-9b4d-4b72-8a03-e64fa947ae46" providerId="ADAL" clId="{0B8FBEB8-1D21-42A1-9F99-F8235482C4B7}" dt="2024-05-09T12:10:24.150" v="2237" actId="478"/>
          <ac:spMkLst>
            <pc:docMk/>
            <pc:sldMk cId="656416975" sldId="322"/>
            <ac:spMk id="6" creationId="{FB0EF98F-55E5-623F-AE1E-BCF19FB8199B}"/>
          </ac:spMkLst>
        </pc:spChg>
      </pc:sldChg>
      <pc:sldChg chg="add">
        <pc:chgData name="Yael Tzadik" userId="259f344a-9b4d-4b72-8a03-e64fa947ae46" providerId="ADAL" clId="{0B8FBEB8-1D21-42A1-9F99-F8235482C4B7}" dt="2024-05-09T11:57:48.616" v="1897" actId="2890"/>
        <pc:sldMkLst>
          <pc:docMk/>
          <pc:sldMk cId="850701428" sldId="3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י"ב/סיון/תשפ"ד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י"ב/סיון/תשפ"ד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יעל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עדן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57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יעל</a:t>
            </a:r>
          </a:p>
          <a:p>
            <a:r>
              <a:rPr lang="he-IL" err="1"/>
              <a:t>גראסאות</a:t>
            </a:r>
            <a:r>
              <a:rPr lang="he-IL"/>
              <a:t> מתקדמות משתמשות </a:t>
            </a:r>
            <a:r>
              <a:rPr lang="he-IL" err="1"/>
              <a:t>בויולה</a:t>
            </a:r>
            <a:r>
              <a:rPr lang="he-IL"/>
              <a:t> </a:t>
            </a:r>
            <a:r>
              <a:rPr lang="he-IL" err="1"/>
              <a:t>גונס</a:t>
            </a:r>
            <a:r>
              <a:rPr lang="he-IL"/>
              <a:t> הגרסה הישנה משתמשת ב </a:t>
            </a:r>
            <a:r>
              <a:rPr lang="en-US"/>
              <a:t>MTMN</a:t>
            </a:r>
          </a:p>
          <a:p>
            <a:r>
              <a:rPr lang="he-IL"/>
              <a:t>חייב רצף קבוע של פנים בתמונה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4547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עדן</a:t>
            </a:r>
          </a:p>
          <a:p>
            <a:r>
              <a:rPr lang="en-US"/>
              <a:t>Multi task cascades neural network – 96% accuracy</a:t>
            </a:r>
          </a:p>
          <a:p>
            <a:r>
              <a:rPr lang="en-US"/>
              <a:t>MobileNetV2 by google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3418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עדן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7921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יעל</a:t>
            </a:r>
          </a:p>
          <a:p>
            <a:r>
              <a:rPr lang="en-US" err="1"/>
              <a:t>Yu-jin</a:t>
            </a:r>
            <a:r>
              <a:rPr lang="en-US"/>
              <a:t> hong</a:t>
            </a:r>
            <a:endParaRPr lang="he-IL"/>
          </a:p>
          <a:p>
            <a:r>
              <a:rPr lang="he-IL"/>
              <a:t>אלגוריתם של </a:t>
            </a:r>
            <a:r>
              <a:rPr lang="en-US"/>
              <a:t>Media pipe</a:t>
            </a:r>
            <a:r>
              <a:rPr lang="he-IL"/>
              <a:t> האפשרות השנייה היא </a:t>
            </a:r>
            <a:r>
              <a:rPr lang="en-US"/>
              <a:t>OPENFACE</a:t>
            </a:r>
            <a:r>
              <a:rPr lang="he-IL"/>
              <a:t> של </a:t>
            </a:r>
            <a:r>
              <a:rPr lang="en-US" err="1"/>
              <a:t>opencv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0902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עדן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4202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יעל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9293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עדן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0217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המשך עדן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7032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יעל </a:t>
            </a:r>
          </a:p>
          <a:p>
            <a:r>
              <a:rPr lang="he-IL"/>
              <a:t>יש שיפור משמעותי בחסימת פורצים!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31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יעל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024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עדן</a:t>
            </a:r>
          </a:p>
          <a:p>
            <a:r>
              <a:rPr lang="en-US"/>
              <a:t>RANSAC</a:t>
            </a:r>
            <a:endParaRPr lang="he-IL"/>
          </a:p>
          <a:p>
            <a:r>
              <a:rPr lang="he-IL"/>
              <a:t>למה לא צבע עניים</a:t>
            </a:r>
          </a:p>
          <a:p>
            <a:r>
              <a:rPr lang="he-IL"/>
              <a:t>זיהוי פלאש בעייתי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4850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יעל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24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עדן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318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יעל – תומך </a:t>
            </a:r>
            <a:r>
              <a:rPr lang="he-IL" err="1"/>
              <a:t>בוויפי</a:t>
            </a:r>
            <a:r>
              <a:rPr lang="he-IL"/>
              <a:t> </a:t>
            </a:r>
            <a:r>
              <a:rPr lang="he-IL" err="1"/>
              <a:t>ובלוטוט</a:t>
            </a:r>
            <a:r>
              <a:rPr lang="he-IL"/>
              <a:t> אבל לא במקביל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0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יעל – </a:t>
            </a:r>
            <a:r>
              <a:rPr lang="he-IL" err="1"/>
              <a:t>פרוייקטים</a:t>
            </a:r>
            <a:r>
              <a:rPr lang="he-IL"/>
              <a:t> מתחלקים ל 3 קטגוריות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77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עדן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101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עדן ואז יעל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4685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יעל ואז עדן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5370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יעל – להסביר ש </a:t>
            </a:r>
            <a:r>
              <a:rPr lang="en-US"/>
              <a:t>open cv </a:t>
            </a:r>
            <a:r>
              <a:rPr lang="he-IL"/>
              <a:t> לא עובד. הספרייה המוקטנת שקיימת לכאורה נועדה בעצם לרכיב אחר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232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844800" cy="365125"/>
          </a:xfrm>
        </p:spPr>
        <p:txBody>
          <a:bodyPr/>
          <a:lstStyle/>
          <a:p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6542-D9EF-48CC-BC80-FC1900A669A7}" type="datetime1">
              <a:rPr lang="en-US" smtClean="0"/>
              <a:t>6/18/2024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0-462A-4BAD-8F21-E79558A17AB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672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FEE3-D9E9-4AB3-8B20-D4EE39595C09}" type="datetime1">
              <a:rPr lang="en-US" smtClean="0"/>
              <a:t>6/18/2024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0-462A-4BAD-8F21-E79558A17AB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1793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761F-557A-4807-80CD-0BD2CB8DEBF4}" type="datetime1">
              <a:rPr lang="en-US" smtClean="0"/>
              <a:t>6/18/2024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0-462A-4BAD-8F21-E79558A17AB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5206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B448-3344-458D-B2D5-1F6C9A624F64}" type="datetime1">
              <a:rPr lang="en-US" smtClean="0"/>
              <a:t>6/18/2024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0-462A-4BAD-8F21-E79558A17AB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3596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E48E-29E1-4C50-A1E6-811F23A97FB3}" type="datetime1">
              <a:rPr lang="en-US" smtClean="0"/>
              <a:t>6/18/2024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0-462A-4BAD-8F21-E79558A17AB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4377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5C0F-2B2B-41CD-8013-10786DEC1461}" type="datetime1">
              <a:rPr lang="en-US" smtClean="0"/>
              <a:t>6/18/2024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0-462A-4BAD-8F21-E79558A17AB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327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A382-9CD8-4548-8F8F-7A5CC1B3B114}" type="datetime1">
              <a:rPr lang="en-US" smtClean="0"/>
              <a:t>6/18/2024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0-462A-4BAD-8F21-E79558A17AB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156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121F-C50D-4985-8744-3D2413CEF662}" type="datetime1">
              <a:rPr lang="en-US" smtClean="0"/>
              <a:t>6/18/2024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0-462A-4BAD-8F21-E79558A17AB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7174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038E-4474-40A7-9EC7-E1F16D952348}" type="datetime1">
              <a:rPr lang="en-US" smtClean="0"/>
              <a:t>6/18/2024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0-462A-4BAD-8F21-E79558A17AB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706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1E7F-4345-49D1-959B-456DEDBD8939}" type="datetime1">
              <a:rPr lang="en-US" smtClean="0"/>
              <a:t>6/18/2024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0-462A-4BAD-8F21-E79558A17AB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226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C417-AECC-4DE4-923C-9598FC7789CF}" type="datetime1">
              <a:rPr lang="en-US" smtClean="0"/>
              <a:t>6/18/2024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0B0-462A-4BAD-8F21-E79558A17AB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337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85EA-53FD-4C02-B228-D6173C771455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1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C226-1649-43B1-904E-445575F6D843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4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B346-1C98-4D7A-A038-42C7D81BCC74}" type="datetime1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6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57FA-2192-4D30-85F4-50FCBB8906EA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A04D-59DB-4F0E-946B-E60EE2804D19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5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5BB7-0D1F-422E-A439-E3D10FFFF50C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77E2-D56A-4D13-B852-5E12B4B66FD9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D4EB23-2E33-4AF5-8DC0-78E31F3F5E3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4739"/>
            <a:ext cx="1176835" cy="7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6" r:id="rId6"/>
    <p:sldLayoutId id="2147483717" r:id="rId7"/>
    <p:sldLayoutId id="2147483718" r:id="rId8"/>
    <p:sldLayoutId id="2147483719" r:id="rId9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CCEF1-EE7E-44FC-9507-6A3208406B1E}" type="datetime1">
              <a:rPr lang="en-US" smtClean="0"/>
              <a:t>6/18/2024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10B0-462A-4BAD-8F21-E79558A17AB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45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easyelectronicsproject.com/esp32-projects/esp32cam-face-recognition-lock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2electronics.com/gesture-controlled-virtual-mouse-with-esp32-cam-opencv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811" y="1363384"/>
            <a:ext cx="8407578" cy="1369670"/>
          </a:xfrm>
        </p:spPr>
        <p:txBody>
          <a:bodyPr>
            <a:normAutofit fontScale="90000"/>
          </a:bodyPr>
          <a:lstStyle/>
          <a:p>
            <a:pPr rtl="0"/>
            <a:r>
              <a:rPr lang="en-US" sz="2400">
                <a:solidFill>
                  <a:srgbClr val="002060"/>
                </a:solidFill>
              </a:rPr>
              <a:t>Final Presentation</a:t>
            </a:r>
            <a:br>
              <a:rPr lang="en-US" sz="2400">
                <a:solidFill>
                  <a:srgbClr val="002060"/>
                </a:solidFill>
              </a:rPr>
            </a:br>
            <a:br>
              <a:rPr lang="en-US" sz="2400">
                <a:solidFill>
                  <a:srgbClr val="002060"/>
                </a:solidFill>
              </a:rPr>
            </a:br>
            <a:r>
              <a:rPr lang="en-US" sz="3600" b="1">
                <a:solidFill>
                  <a:srgbClr val="002060"/>
                </a:solidFill>
              </a:rPr>
              <a:t>ESP32-cam door security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124200"/>
            <a:ext cx="9753600" cy="3575419"/>
          </a:xfrm>
        </p:spPr>
        <p:txBody>
          <a:bodyPr>
            <a:noAutofit/>
          </a:bodyPr>
          <a:lstStyle/>
          <a:p>
            <a:pPr algn="l"/>
            <a:r>
              <a:rPr lang="en-US" sz="2400" u="sng">
                <a:solidFill>
                  <a:srgbClr val="002060"/>
                </a:solidFill>
              </a:rPr>
              <a:t>Students:</a:t>
            </a:r>
            <a:r>
              <a:rPr lang="en-US" sz="2400">
                <a:solidFill>
                  <a:srgbClr val="002060"/>
                </a:solidFill>
              </a:rPr>
              <a:t> Yael Tzadik, Eden Ishay</a:t>
            </a:r>
          </a:p>
          <a:p>
            <a:pPr algn="l" rtl="0"/>
            <a:r>
              <a:rPr lang="en-US" sz="2400" u="sng">
                <a:solidFill>
                  <a:srgbClr val="002060"/>
                </a:solidFill>
              </a:rPr>
              <a:t>Supervisor</a:t>
            </a:r>
            <a:r>
              <a:rPr lang="en-US" sz="2400">
                <a:solidFill>
                  <a:srgbClr val="002060"/>
                </a:solidFill>
              </a:rPr>
              <a:t>: </a:t>
            </a:r>
            <a:r>
              <a:rPr lang="en-US" sz="2400" err="1">
                <a:solidFill>
                  <a:srgbClr val="002060"/>
                </a:solidFill>
              </a:rPr>
              <a:t>Johanan</a:t>
            </a:r>
            <a:r>
              <a:rPr lang="en-US" sz="2400">
                <a:solidFill>
                  <a:srgbClr val="002060"/>
                </a:solidFill>
              </a:rPr>
              <a:t> Erez </a:t>
            </a:r>
          </a:p>
          <a:p>
            <a:pPr algn="l" rtl="0"/>
            <a:endParaRPr lang="he-IL" sz="1800"/>
          </a:p>
          <a:p>
            <a:pPr algn="l" rtl="0"/>
            <a:r>
              <a:rPr lang="en-US" sz="2000">
                <a:solidFill>
                  <a:srgbClr val="002060"/>
                </a:solidFill>
                <a:cs typeface="+mj-cs"/>
              </a:rPr>
              <a:t>Context: Project A</a:t>
            </a:r>
          </a:p>
          <a:p>
            <a:pPr algn="l" rtl="0"/>
            <a:r>
              <a:rPr lang="en-US" sz="2000">
                <a:solidFill>
                  <a:srgbClr val="002060"/>
                </a:solidFill>
                <a:cs typeface="+mj-cs"/>
              </a:rPr>
              <a:t>Date:   5/2024</a:t>
            </a:r>
            <a:endParaRPr lang="he-IL" sz="2000">
              <a:solidFill>
                <a:srgbClr val="002060"/>
              </a:solidFill>
              <a:cs typeface="+mj-cs"/>
            </a:endParaRPr>
          </a:p>
          <a:p>
            <a:pPr algn="l" rtl="0"/>
            <a:endParaRPr lang="en-US" sz="1200">
              <a:solidFill>
                <a:srgbClr val="002060"/>
              </a:solidFill>
            </a:endParaRPr>
          </a:p>
          <a:p>
            <a:pPr algn="l" rtl="0"/>
            <a:endParaRPr lang="en-US" sz="2400">
              <a:solidFill>
                <a:srgbClr val="002060"/>
              </a:solidFill>
            </a:endParaRPr>
          </a:p>
          <a:p>
            <a:pPr algn="l" rtl="0"/>
            <a:endParaRPr lang="en-US" sz="2400"/>
          </a:p>
          <a:p>
            <a:pPr algn="l" rtl="0"/>
            <a:endParaRPr lang="he-IL" sz="2400"/>
          </a:p>
          <a:p>
            <a:pPr algn="l" rtl="0"/>
            <a:endParaRPr lang="en-US" sz="2400"/>
          </a:p>
          <a:p>
            <a:pPr algn="l" rtl="0"/>
            <a:endParaRPr lang="en-US" sz="2400"/>
          </a:p>
          <a:p>
            <a:pPr algn="l" rtl="0"/>
            <a:endParaRPr lang="en-US" sz="2400"/>
          </a:p>
          <a:p>
            <a:pPr algn="l" rtl="0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3986FF-AC39-479A-A846-9982FADBCE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8381"/>
            <a:ext cx="4115249" cy="8264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CC8ACB-5E7A-443F-ABD2-BB96C90CB7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6158"/>
            <a:ext cx="1828952" cy="730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6B60D53B-4287-E045-9082-D1CF23171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753" y="192399"/>
            <a:ext cx="4118779" cy="797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E6336A-27E9-45A8-A48E-DC597DB9DF63}"/>
              </a:ext>
            </a:extLst>
          </p:cNvPr>
          <p:cNvSpPr txBox="1"/>
          <p:nvPr/>
        </p:nvSpPr>
        <p:spPr>
          <a:xfrm>
            <a:off x="8001000" y="3276600"/>
            <a:ext cx="2667000" cy="230832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1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    </a:t>
            </a:r>
            <a:r>
              <a:rPr lang="en-US">
                <a:solidFill>
                  <a:srgbClr val="002060"/>
                </a:solidFill>
              </a:rPr>
              <a:t>[Optional Picture]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he-IL"/>
          </a:p>
        </p:txBody>
      </p:sp>
      <p:pic>
        <p:nvPicPr>
          <p:cNvPr id="5" name="תמונה 4" descr="תמונה שמכילה טקסט, אלקטרוניקה&#10;&#10;התיאור נוצר באופן אוטומטי">
            <a:extLst>
              <a:ext uri="{FF2B5EF4-FFF2-40B4-BE49-F238E27FC236}">
                <a16:creationId xmlns:a16="http://schemas.microsoft.com/office/drawing/2014/main" id="{C0DEF8E7-7A2A-8DD4-68AC-6A83D04279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1" t="23625" r="13574" b="6565"/>
          <a:stretch/>
        </p:blipFill>
        <p:spPr>
          <a:xfrm>
            <a:off x="8001000" y="3159370"/>
            <a:ext cx="2819400" cy="25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2060"/>
                </a:solidFill>
              </a:rPr>
              <a:t>Chosen solution: Block Diagram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01D9778-10B4-40FB-B4E4-44FA89A8663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3" name="תמונה 2" descr="תמונה שמכילה טקסט, צילום מסך, עיגול, עיצוב&#10;&#10;התיאור נוצר באופן אוטומטי">
            <a:extLst>
              <a:ext uri="{FF2B5EF4-FFF2-40B4-BE49-F238E27FC236}">
                <a16:creationId xmlns:a16="http://schemas.microsoft.com/office/drawing/2014/main" id="{EAF1986B-2D7C-C2C8-0EE3-33A0B2FAC2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6"/>
          <a:stretch/>
        </p:blipFill>
        <p:spPr bwMode="auto">
          <a:xfrm>
            <a:off x="1805535" y="1372112"/>
            <a:ext cx="8580930" cy="51048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814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2060"/>
                </a:solidFill>
              </a:rPr>
              <a:t>Chosen solution: Flow Diagram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01D9778-10B4-40FB-B4E4-44FA89A86639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תמונה 5" descr="תמונה שמכילה טקסט, צילום מסך, גופן, תרשים&#10;&#10;התיאור נוצר באופן אוטומטי">
            <a:extLst>
              <a:ext uri="{FF2B5EF4-FFF2-40B4-BE49-F238E27FC236}">
                <a16:creationId xmlns:a16="http://schemas.microsoft.com/office/drawing/2014/main" id="{0AEDB188-8FB8-0229-32A1-DA16FFBFFD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12" y="1413627"/>
            <a:ext cx="3088777" cy="526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Chosen solution: details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92516D1C-CDE9-53EE-1223-3799EBBD31EA}"/>
              </a:ext>
            </a:extLst>
          </p:cNvPr>
          <p:cNvSpPr/>
          <p:nvPr/>
        </p:nvSpPr>
        <p:spPr>
          <a:xfrm>
            <a:off x="452550" y="2039352"/>
            <a:ext cx="2133600" cy="1066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/>
              <a:t> Face Detection</a:t>
            </a:r>
            <a:endParaRPr lang="he-IL"/>
          </a:p>
        </p:txBody>
      </p:sp>
      <p:pic>
        <p:nvPicPr>
          <p:cNvPr id="1025" name="תמונה 1766856433" descr="The workflow of MTMN">
            <a:extLst>
              <a:ext uri="{FF2B5EF4-FFF2-40B4-BE49-F238E27FC236}">
                <a16:creationId xmlns:a16="http://schemas.microsoft.com/office/drawing/2014/main" id="{9C7873A0-4056-6C29-8EFC-6F6DE431C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" y="3040001"/>
            <a:ext cx="4546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CE9792C-7FFF-C327-8A99-016B07BD6C18}"/>
              </a:ext>
            </a:extLst>
          </p:cNvPr>
          <p:cNvSpPr txBox="1"/>
          <p:nvPr/>
        </p:nvSpPr>
        <p:spPr>
          <a:xfrm>
            <a:off x="2662350" y="2040865"/>
            <a:ext cx="8386650" cy="110799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2200">
                <a:solidFill>
                  <a:srgbClr val="002060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b="1"/>
              <a:t>MTMN</a:t>
            </a:r>
            <a:r>
              <a:rPr lang="en-US"/>
              <a:t> - A reduced model for human face recognition, which is built with the MobileNetV2 and MTCNN architectures and designed specifically for small devices.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B4817CC-89B4-C5E4-8367-F322919291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104" y="152400"/>
            <a:ext cx="982691" cy="1677956"/>
          </a:xfrm>
          <a:prstGeom prst="rect">
            <a:avLst/>
          </a:prstGeom>
          <a:noFill/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51083CA-DB33-D7F9-BCA7-4C30B9BB0DB5}"/>
              </a:ext>
            </a:extLst>
          </p:cNvPr>
          <p:cNvSpPr txBox="1"/>
          <p:nvPr/>
        </p:nvSpPr>
        <p:spPr>
          <a:xfrm>
            <a:off x="4648200" y="3298556"/>
            <a:ext cx="7391400" cy="2645045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2200">
                <a:solidFill>
                  <a:srgbClr val="002060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sz="2000"/>
              <a:t>MTMN consists of three main parts: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 Proposal Network (P-Net): Proposes candidate bounding boxes.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Refine Network (R-Net): Screens the bounding boxes from P-Net.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Output Network (O-Net): Outputs the accurate bounding box, confidence coefficient and 5-point-landmark.</a:t>
            </a:r>
          </a:p>
        </p:txBody>
      </p:sp>
    </p:spTree>
    <p:extLst>
      <p:ext uri="{BB962C8B-B14F-4D97-AF65-F5344CB8AC3E}">
        <p14:creationId xmlns:p14="http://schemas.microsoft.com/office/powerpoint/2010/main" val="194454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Chosen solution: details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1F1038F8-42FB-2D44-8D59-E93CE9EFDC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0785" y="164889"/>
            <a:ext cx="982691" cy="1677956"/>
          </a:xfrm>
          <a:prstGeom prst="rect">
            <a:avLst/>
          </a:prstGeom>
          <a:noFill/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4914D24F-ED4D-84EF-04BF-A1CB959A8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72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0A5FE62-B5D1-A823-6944-08D89C3F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841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92516D1C-CDE9-53EE-1223-3799EBBD31EA}"/>
              </a:ext>
            </a:extLst>
          </p:cNvPr>
          <p:cNvSpPr/>
          <p:nvPr/>
        </p:nvSpPr>
        <p:spPr>
          <a:xfrm>
            <a:off x="457200" y="2040096"/>
            <a:ext cx="2133600" cy="1066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/>
              <a:t> Face Detection</a:t>
            </a:r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4EF4590-296A-F7AC-CE9A-6BF6605F8C10}"/>
              </a:ext>
            </a:extLst>
          </p:cNvPr>
          <p:cNvSpPr txBox="1"/>
          <p:nvPr/>
        </p:nvSpPr>
        <p:spPr>
          <a:xfrm>
            <a:off x="2749437" y="2034179"/>
            <a:ext cx="8386650" cy="151309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2200">
                <a:solidFill>
                  <a:srgbClr val="002060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b="1"/>
              <a:t>Reducing image size using JPEG-</a:t>
            </a:r>
          </a:p>
          <a:p>
            <a:r>
              <a:rPr lang="en-US"/>
              <a:t>After face detection, we improve sending time by reducing the image data using JPEG algorithm.</a:t>
            </a:r>
          </a:p>
          <a:p>
            <a:r>
              <a:rPr lang="en-US"/>
              <a:t>The file size is reduced by 65%.</a:t>
            </a:r>
            <a:r>
              <a:rPr lang="en-US" b="1"/>
              <a:t> </a:t>
            </a:r>
          </a:p>
        </p:txBody>
      </p:sp>
      <p:pic>
        <p:nvPicPr>
          <p:cNvPr id="16" name="תמונה 15" descr="תמונה שמכילה פני אדם, אדם, ריס, גבה&#10;&#10;התיאור נוצר באופן אוטומטי">
            <a:extLst>
              <a:ext uri="{FF2B5EF4-FFF2-40B4-BE49-F238E27FC236}">
                <a16:creationId xmlns:a16="http://schemas.microsoft.com/office/drawing/2014/main" id="{F1F3196E-60BC-E70A-B121-A05C62A27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88" y="4059875"/>
            <a:ext cx="4087179" cy="2296475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BEE39A69-2AD0-F391-C9CF-4592FEB41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2734" y="4059876"/>
            <a:ext cx="4087178" cy="2296475"/>
          </a:xfrm>
          <a:prstGeom prst="rect">
            <a:avLst/>
          </a:prstGeom>
        </p:spPr>
      </p:pic>
      <p:sp>
        <p:nvSpPr>
          <p:cNvPr id="19" name="חץ: ימינה 18">
            <a:extLst>
              <a:ext uri="{FF2B5EF4-FFF2-40B4-BE49-F238E27FC236}">
                <a16:creationId xmlns:a16="http://schemas.microsoft.com/office/drawing/2014/main" id="{59FFFB81-8F51-3659-0C55-99B6D3F0DAD6}"/>
              </a:ext>
            </a:extLst>
          </p:cNvPr>
          <p:cNvSpPr/>
          <p:nvPr/>
        </p:nvSpPr>
        <p:spPr>
          <a:xfrm>
            <a:off x="5284269" y="4899259"/>
            <a:ext cx="981777" cy="6737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dk1"/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DAAA0BBA-2641-9F79-63E9-E17EFC500063}"/>
              </a:ext>
            </a:extLst>
          </p:cNvPr>
          <p:cNvSpPr txBox="1"/>
          <p:nvPr/>
        </p:nvSpPr>
        <p:spPr>
          <a:xfrm>
            <a:off x="6728059" y="5843150"/>
            <a:ext cx="12512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0x808080</a:t>
            </a:r>
            <a:endParaRPr lang="he-IL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76A0C4F8-44FE-5655-0C40-DA29D2EE898C}"/>
              </a:ext>
            </a:extLst>
          </p:cNvPr>
          <p:cNvSpPr/>
          <p:nvPr/>
        </p:nvSpPr>
        <p:spPr>
          <a:xfrm>
            <a:off x="457200" y="2035284"/>
            <a:ext cx="2133600" cy="1066800"/>
          </a:xfrm>
          <a:prstGeom prst="roundRect">
            <a:avLst/>
          </a:prstGeom>
          <a:solidFill>
            <a:srgbClr val="DAE8FC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/>
              <a:t>Face Landmarks  Detection</a:t>
            </a:r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Chosen solution: details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071" y="2035284"/>
            <a:ext cx="8254499" cy="1469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err="1">
                <a:solidFill>
                  <a:srgbClr val="002060"/>
                </a:solidFill>
              </a:rPr>
              <a:t>FaceMesh</a:t>
            </a:r>
            <a:r>
              <a:rPr lang="en-US" sz="2200">
                <a:solidFill>
                  <a:srgbClr val="002060"/>
                </a:solidFill>
              </a:rPr>
              <a:t> was chosen  for Extracting face landmark points because it produced 468 landmarks which are more accurate and flexible in choosing fewer landmark according to the comparison algorithm. </a:t>
            </a:r>
          </a:p>
          <a:p>
            <a:pPr marL="0" indent="0">
              <a:buNone/>
            </a:pPr>
            <a:endParaRPr lang="en-US" sz="220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he-IL" sz="220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1F1038F8-42FB-2D44-8D59-E93CE9EFDC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0785" y="164889"/>
            <a:ext cx="982691" cy="1677956"/>
          </a:xfrm>
          <a:prstGeom prst="rect">
            <a:avLst/>
          </a:prstGeom>
          <a:noFill/>
        </p:spPr>
      </p:pic>
      <p:pic>
        <p:nvPicPr>
          <p:cNvPr id="2049" name="תמונה 1454689396" descr="תמונה שמכילה שחור ולבן&#10;&#10;התיאור נוצר באופן אוטומטי">
            <a:extLst>
              <a:ext uri="{FF2B5EF4-FFF2-40B4-BE49-F238E27FC236}">
                <a16:creationId xmlns:a16="http://schemas.microsoft.com/office/drawing/2014/main" id="{B8854755-08D9-6A52-5466-1AB3BE1BB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40" t="5663" r="21927" b="25061"/>
          <a:stretch>
            <a:fillRect/>
          </a:stretch>
        </p:blipFill>
        <p:spPr bwMode="auto">
          <a:xfrm>
            <a:off x="4543425" y="3200400"/>
            <a:ext cx="2816982" cy="367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4914D24F-ED4D-84EF-04BF-A1CB959A8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72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0A5FE62-B5D1-A823-6944-08D89C3F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841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EDC5CA00-F8A0-BC4E-8568-BD8325959EA8}"/>
              </a:ext>
            </a:extLst>
          </p:cNvPr>
          <p:cNvSpPr/>
          <p:nvPr/>
        </p:nvSpPr>
        <p:spPr>
          <a:xfrm>
            <a:off x="457200" y="2047876"/>
            <a:ext cx="2133600" cy="1066800"/>
          </a:xfrm>
          <a:prstGeom prst="roundRect">
            <a:avLst/>
          </a:prstGeom>
          <a:solidFill>
            <a:srgbClr val="E1D5E7"/>
          </a:solidFill>
          <a:ln>
            <a:solidFill>
              <a:srgbClr val="65449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/>
              <a:t>Smile Test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Chosen solution: details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173179"/>
            <a:ext cx="8610600" cy="979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</a:rPr>
              <a:t>Detecting smiles by analyzing the changing distance ratios among facial landmarks over a duration of 20 frames.</a:t>
            </a:r>
            <a:endParaRPr lang="he-IL" sz="240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0F2C85F5-5425-F6B9-5E67-A0644E5FB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0719" y="335443"/>
            <a:ext cx="988469" cy="1677956"/>
          </a:xfrm>
          <a:prstGeom prst="rect">
            <a:avLst/>
          </a:prstGeom>
          <a:noFill/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F85A71C0-E0F2-EFFC-ACC3-8E701BC654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1527" y="3514739"/>
            <a:ext cx="2883851" cy="288000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C604CBB2-19C8-5D1A-8388-E12CC67F68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2741" y="3514739"/>
            <a:ext cx="2887732" cy="2880000"/>
          </a:xfrm>
          <a:prstGeom prst="rect">
            <a:avLst/>
          </a:prstGeom>
        </p:spPr>
      </p:pic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83A7D1B0-4B05-AC52-9F9E-608E7B7F5114}"/>
              </a:ext>
            </a:extLst>
          </p:cNvPr>
          <p:cNvSpPr/>
          <p:nvPr/>
        </p:nvSpPr>
        <p:spPr>
          <a:xfrm>
            <a:off x="5410200" y="4559173"/>
            <a:ext cx="1371600" cy="609600"/>
          </a:xfrm>
          <a:prstGeom prst="rightArrow">
            <a:avLst/>
          </a:prstGeom>
          <a:solidFill>
            <a:srgbClr val="E1D5E7"/>
          </a:solidFill>
          <a:ln>
            <a:solidFill>
              <a:srgbClr val="65449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118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8CD23-C809-D3B8-2586-7DC749000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FCDABD9C-9483-9CBA-4A2B-B76D429C0739}"/>
              </a:ext>
            </a:extLst>
          </p:cNvPr>
          <p:cNvSpPr/>
          <p:nvPr/>
        </p:nvSpPr>
        <p:spPr>
          <a:xfrm>
            <a:off x="457200" y="2047876"/>
            <a:ext cx="2133600" cy="1066800"/>
          </a:xfrm>
          <a:prstGeom prst="roundRect">
            <a:avLst/>
          </a:prstGeom>
          <a:solidFill>
            <a:srgbClr val="E1D5E7"/>
          </a:solidFill>
          <a:ln>
            <a:solidFill>
              <a:srgbClr val="65449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/>
              <a:t>Smile Test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DD3C5-4EDB-A41B-49D7-C83038FC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Chosen solution: details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EF20-BC06-EF57-DD17-D40DDA3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2173178"/>
            <a:ext cx="8610600" cy="16779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</a:rPr>
              <a:t>Normalize the distances of the points using fixed nose points as reference (blue),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</a:rPr>
              <a:t>Detect: 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</a:rPr>
              <a:t>20% increase in horizontal distance (red)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</a:rPr>
              <a:t>100% increase in vertical distance (green)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</a:rPr>
              <a:t>Results were above 93% accuracy.</a:t>
            </a:r>
          </a:p>
          <a:p>
            <a:pPr marL="0" indent="0">
              <a:buNone/>
            </a:pPr>
            <a:endParaRPr lang="he-IL" sz="2400">
              <a:solidFill>
                <a:srgbClr val="00206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C5D89-3BA9-C0DF-5D13-4AD24FBE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26623E63-0E44-2715-39F2-495EBA978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0719" y="335443"/>
            <a:ext cx="988469" cy="1677956"/>
          </a:xfrm>
          <a:prstGeom prst="rect">
            <a:avLst/>
          </a:prstGeom>
          <a:noFill/>
        </p:spPr>
      </p:pic>
      <p:pic>
        <p:nvPicPr>
          <p:cNvPr id="1027" name="תמונה 10">
            <a:extLst>
              <a:ext uri="{FF2B5EF4-FFF2-40B4-BE49-F238E27FC236}">
                <a16:creationId xmlns:a16="http://schemas.microsoft.com/office/drawing/2014/main" id="{E14E6A7B-8CC2-BB0A-E3ED-869DB239B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80" y="3844549"/>
            <a:ext cx="2839280" cy="26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תמונה 9">
            <a:extLst>
              <a:ext uri="{FF2B5EF4-FFF2-40B4-BE49-F238E27FC236}">
                <a16:creationId xmlns:a16="http://schemas.microsoft.com/office/drawing/2014/main" id="{63C6C02F-C543-6D85-6643-44D1565E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44549"/>
            <a:ext cx="2819120" cy="26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תמונה 8">
            <a:extLst>
              <a:ext uri="{FF2B5EF4-FFF2-40B4-BE49-F238E27FC236}">
                <a16:creationId xmlns:a16="http://schemas.microsoft.com/office/drawing/2014/main" id="{CAA86983-1B17-C93D-DE30-D003DB2E9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460" y="3844549"/>
            <a:ext cx="2819120" cy="26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C21D1F91-8E6F-0C88-C6F7-D877DAB2E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798697-E9F5-0252-4955-B42B296A3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61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7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Chosen solution: details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173179"/>
            <a:ext cx="8610600" cy="9798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</a:rPr>
              <a:t>The algorithm computes the distance from each point to the nose center and subsequently compares this distance vector to the database. Consequently, the algorithm remains unaffected by head tilting.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0F2C85F5-5425-F6B9-5E67-A0644E5FB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0719" y="335443"/>
            <a:ext cx="988469" cy="1677956"/>
          </a:xfrm>
          <a:prstGeom prst="rect">
            <a:avLst/>
          </a:prstGeom>
          <a:noFill/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DDDA6882-B6EC-F110-F294-4873F930B949}"/>
              </a:ext>
            </a:extLst>
          </p:cNvPr>
          <p:cNvSpPr/>
          <p:nvPr/>
        </p:nvSpPr>
        <p:spPr>
          <a:xfrm>
            <a:off x="457200" y="2047876"/>
            <a:ext cx="2133600" cy="1066800"/>
          </a:xfrm>
          <a:prstGeom prst="roundRect">
            <a:avLst/>
          </a:prstGeom>
          <a:solidFill>
            <a:srgbClr val="E1D5E7"/>
          </a:solidFill>
          <a:ln>
            <a:solidFill>
              <a:srgbClr val="B596C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/>
              <a:t>Search in DB</a:t>
            </a:r>
          </a:p>
        </p:txBody>
      </p: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466F1F0E-F63B-0C01-6A6B-115F1A2D9128}"/>
              </a:ext>
            </a:extLst>
          </p:cNvPr>
          <p:cNvGrpSpPr/>
          <p:nvPr/>
        </p:nvGrpSpPr>
        <p:grpSpPr>
          <a:xfrm>
            <a:off x="325664" y="3870217"/>
            <a:ext cx="5488488" cy="2309679"/>
            <a:chOff x="260350" y="4028891"/>
            <a:chExt cx="5488488" cy="2309679"/>
          </a:xfrm>
        </p:grpSpPr>
        <p:pic>
          <p:nvPicPr>
            <p:cNvPr id="6" name="תמונה 5" descr="תמונה שמכילה שעון, תרשים&#10;&#10;התיאור נוצר באופן אוטומטי">
              <a:extLst>
                <a:ext uri="{FF2B5EF4-FFF2-40B4-BE49-F238E27FC236}">
                  <a16:creationId xmlns:a16="http://schemas.microsoft.com/office/drawing/2014/main" id="{8C05E05B-6B5E-EBAB-EEA1-571C5F02D0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883" b="7503"/>
            <a:stretch/>
          </p:blipFill>
          <p:spPr bwMode="auto">
            <a:xfrm>
              <a:off x="260350" y="4028891"/>
              <a:ext cx="2330450" cy="22669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תמונה 6" descr="תמונה שמכילה טקסט, תרשים, ויזואליזציה&#10;&#10;התיאור נוצר באופן אוטומטי">
              <a:extLst>
                <a:ext uri="{FF2B5EF4-FFF2-40B4-BE49-F238E27FC236}">
                  <a16:creationId xmlns:a16="http://schemas.microsoft.com/office/drawing/2014/main" id="{0E0D11D5-E7C8-4C33-5FF1-77BCF3B7B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2373" y="4182110"/>
              <a:ext cx="2196465" cy="2156460"/>
            </a:xfrm>
            <a:prstGeom prst="rect">
              <a:avLst/>
            </a:prstGeom>
          </p:spPr>
        </p:pic>
        <p:sp>
          <p:nvSpPr>
            <p:cNvPr id="8" name="חץ: שמאלה-ימינה 7">
              <a:extLst>
                <a:ext uri="{FF2B5EF4-FFF2-40B4-BE49-F238E27FC236}">
                  <a16:creationId xmlns:a16="http://schemas.microsoft.com/office/drawing/2014/main" id="{DF2D461E-85CE-2F3C-AC23-090CC2FB228B}"/>
                </a:ext>
              </a:extLst>
            </p:cNvPr>
            <p:cNvSpPr/>
            <p:nvPr/>
          </p:nvSpPr>
          <p:spPr>
            <a:xfrm>
              <a:off x="2554968" y="4979804"/>
              <a:ext cx="935264" cy="365125"/>
            </a:xfrm>
            <a:prstGeom prst="leftRightArrow">
              <a:avLst/>
            </a:prstGeom>
            <a:solidFill>
              <a:srgbClr val="E1D5E7"/>
            </a:solidFill>
            <a:ln w="9525">
              <a:solidFill>
                <a:srgbClr val="B596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aphicFrame>
        <p:nvGraphicFramePr>
          <p:cNvPr id="28" name="טבלה 28">
            <a:extLst>
              <a:ext uri="{FF2B5EF4-FFF2-40B4-BE49-F238E27FC236}">
                <a16:creationId xmlns:a16="http://schemas.microsoft.com/office/drawing/2014/main" id="{FEAA6FDA-5B2A-3FC3-3CB9-6A9C6CFBF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2200"/>
              </p:ext>
            </p:extLst>
          </p:nvPr>
        </p:nvGraphicFramePr>
        <p:xfrm>
          <a:off x="6079067" y="3248408"/>
          <a:ext cx="5105400" cy="2986922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224399814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684542311"/>
                    </a:ext>
                  </a:extLst>
                </a:gridCol>
              </a:tblGrid>
              <a:tr h="278900">
                <a:tc>
                  <a:txBody>
                    <a:bodyPr/>
                    <a:lstStyle/>
                    <a:p>
                      <a:pPr algn="ctr" rtl="0"/>
                      <a:r>
                        <a:rPr lang="en-US"/>
                        <a:t>Our</a:t>
                      </a:r>
                    </a:p>
                    <a:p>
                      <a:pPr algn="ctr" rtl="0"/>
                      <a:r>
                        <a:rPr lang="en-US"/>
                        <a:t>Algorithm</a:t>
                      </a:r>
                      <a:endParaRPr lang="he-IL"/>
                    </a:p>
                  </a:txBody>
                  <a:tcPr anchor="ctr">
                    <a:solidFill>
                      <a:srgbClr val="B596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/>
                        <a:t>Existing</a:t>
                      </a:r>
                    </a:p>
                    <a:p>
                      <a:pPr algn="ctr" rtl="0"/>
                      <a:r>
                        <a:rPr lang="en-US"/>
                        <a:t>Algorithm</a:t>
                      </a:r>
                      <a:endParaRPr lang="he-IL"/>
                    </a:p>
                  </a:txBody>
                  <a:tcPr anchor="ctr">
                    <a:solidFill>
                      <a:srgbClr val="B59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10882"/>
                  </a:ext>
                </a:extLst>
              </a:tr>
              <a:tr h="1173421">
                <a:tc>
                  <a:txBody>
                    <a:bodyPr/>
                    <a:lstStyle/>
                    <a:p>
                      <a:pPr algn="ctr" rtl="0"/>
                      <a:r>
                        <a:rPr lang="en-US"/>
                        <a:t>20 landmark points</a:t>
                      </a:r>
                      <a:endParaRPr lang="he-IL"/>
                    </a:p>
                  </a:txBody>
                  <a:tcPr anchor="ctr">
                    <a:solidFill>
                      <a:srgbClr val="F0E9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/>
                        <a:t>5 landmark points</a:t>
                      </a:r>
                    </a:p>
                  </a:txBody>
                  <a:tcPr anchor="ctr">
                    <a:solidFill>
                      <a:srgbClr val="F0E9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10727"/>
                  </a:ext>
                </a:extLst>
              </a:tr>
              <a:tr h="1173421">
                <a:tc>
                  <a:txBody>
                    <a:bodyPr/>
                    <a:lstStyle/>
                    <a:p>
                      <a:pPr algn="ctr" rtl="0"/>
                      <a:r>
                        <a:rPr lang="en-US"/>
                        <a:t>&gt;100  subjects </a:t>
                      </a:r>
                      <a:endParaRPr lang="he-IL"/>
                    </a:p>
                  </a:txBody>
                  <a:tcPr anchor="ctr">
                    <a:solidFill>
                      <a:srgbClr val="E1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/>
                        <a:t>7 subjects limit</a:t>
                      </a:r>
                    </a:p>
                  </a:txBody>
                  <a:tcPr anchor="ctr">
                    <a:solidFill>
                      <a:srgbClr val="E1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2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52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A635BE-F903-4FDB-382D-DBB78588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Connecting ESP32-cam to Net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7A2C57-4D99-133A-9A51-C8BB3B58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2060"/>
                </a:solidFill>
              </a:rPr>
              <a:t>When starting the system or restarting it, a Bluetooth connection named “Door Lock” is available.</a:t>
            </a:r>
          </a:p>
          <a:p>
            <a:pPr algn="l"/>
            <a:r>
              <a:rPr lang="en-US">
                <a:solidFill>
                  <a:srgbClr val="002060"/>
                </a:solidFill>
              </a:rPr>
              <a:t>The ESP32-CAM can be communicated through Bluetooth terminal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125205-7DF6-C85C-09D7-404002E6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3" name="תמונה 1718845322" descr="תמונה שמכילה טקסט, צילום מסך, גופן, שחור&#10;&#10;התיאור נוצר באופן אוטומטי">
            <a:extLst>
              <a:ext uri="{FF2B5EF4-FFF2-40B4-BE49-F238E27FC236}">
                <a16:creationId xmlns:a16="http://schemas.microsoft.com/office/drawing/2014/main" id="{8F5E9556-B153-4005-0728-6E3AC4B60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66136"/>
            <a:ext cx="10442544" cy="207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14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9A3AB4-8CDC-00E1-EC24-067789EE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To connect  ESP32-cam to the PC the server require the IP address of the component.</a:t>
            </a:r>
          </a:p>
          <a:p>
            <a:pPr marL="0" indent="0">
              <a:buNone/>
            </a:pPr>
            <a:r>
              <a:rPr lang="en-US"/>
              <a:t>The IP address is given after the Bluetooth connection.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BA231AB-76C3-D124-039A-5ED5E4F8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3AE9FB17-8E83-76FD-C1F7-A3F523AD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Connecting ESP32-cam to PC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FA60BB9C-DCF9-C590-4D54-25EE9A174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"/>
          <a:stretch/>
        </p:blipFill>
        <p:spPr>
          <a:xfrm>
            <a:off x="3701143" y="3596368"/>
            <a:ext cx="4167918" cy="23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1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Presentation Outline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Overview of the component-ESP32 Camera</a:t>
            </a:r>
          </a:p>
          <a:p>
            <a:r>
              <a:rPr lang="en-US">
                <a:solidFill>
                  <a:srgbClr val="002060"/>
                </a:solidFill>
              </a:rPr>
              <a:t>Existing Projects</a:t>
            </a:r>
          </a:p>
          <a:p>
            <a:r>
              <a:rPr lang="en-US">
                <a:solidFill>
                  <a:srgbClr val="002060"/>
                </a:solidFill>
              </a:rPr>
              <a:t>Available IDEs</a:t>
            </a:r>
          </a:p>
          <a:p>
            <a:r>
              <a:rPr lang="en-US">
                <a:solidFill>
                  <a:srgbClr val="002060"/>
                </a:solidFill>
              </a:rPr>
              <a:t>Our Algorithm outline</a:t>
            </a:r>
          </a:p>
          <a:p>
            <a:r>
              <a:rPr lang="en-US">
                <a:solidFill>
                  <a:srgbClr val="002060"/>
                </a:solidFill>
              </a:rPr>
              <a:t>Rejected ideas</a:t>
            </a:r>
          </a:p>
          <a:p>
            <a:r>
              <a:rPr lang="en-US">
                <a:solidFill>
                  <a:srgbClr val="002060"/>
                </a:solidFill>
              </a:rPr>
              <a:t>Future Work Suggestion</a:t>
            </a:r>
          </a:p>
          <a:p>
            <a:endParaRPr lang="en-US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he-IL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362670-E8BC-D353-035D-9B2C773D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2060"/>
                </a:solidFill>
              </a:rPr>
              <a:t>Results</a:t>
            </a:r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C2E3842E-F578-997B-87AF-F16066876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310978"/>
              </p:ext>
            </p:extLst>
          </p:nvPr>
        </p:nvGraphicFramePr>
        <p:xfrm>
          <a:off x="1621972" y="1871198"/>
          <a:ext cx="8534398" cy="4031592"/>
        </p:xfrm>
        <a:graphic>
          <a:graphicData uri="http://schemas.openxmlformats.org/drawingml/2006/table">
            <a:tbl>
              <a:tblPr rtl="1" firstRow="1" lastCol="1" bandRow="1">
                <a:tableStyleId>{F5AB1C69-6EDB-4FF4-983F-18BD219EF322}</a:tableStyleId>
              </a:tblPr>
              <a:tblGrid>
                <a:gridCol w="2230019">
                  <a:extLst>
                    <a:ext uri="{9D8B030D-6E8A-4147-A177-3AD203B41FA5}">
                      <a16:colId xmlns:a16="http://schemas.microsoft.com/office/drawing/2014/main" val="64233944"/>
                    </a:ext>
                  </a:extLst>
                </a:gridCol>
                <a:gridCol w="2102449">
                  <a:extLst>
                    <a:ext uri="{9D8B030D-6E8A-4147-A177-3AD203B41FA5}">
                      <a16:colId xmlns:a16="http://schemas.microsoft.com/office/drawing/2014/main" val="55595943"/>
                    </a:ext>
                  </a:extLst>
                </a:gridCol>
                <a:gridCol w="2131127">
                  <a:extLst>
                    <a:ext uri="{9D8B030D-6E8A-4147-A177-3AD203B41FA5}">
                      <a16:colId xmlns:a16="http://schemas.microsoft.com/office/drawing/2014/main" val="2430012898"/>
                    </a:ext>
                  </a:extLst>
                </a:gridCol>
                <a:gridCol w="2070803">
                  <a:extLst>
                    <a:ext uri="{9D8B030D-6E8A-4147-A177-3AD203B41FA5}">
                      <a16:colId xmlns:a16="http://schemas.microsoft.com/office/drawing/2014/main" val="452017953"/>
                    </a:ext>
                  </a:extLst>
                </a:gridCol>
              </a:tblGrid>
              <a:tr h="476508">
                <a:tc gridSpan="2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Our algorithm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B596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Original algorithm – ESP WHO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596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59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475925"/>
                  </a:ext>
                </a:extLst>
              </a:tr>
              <a:tr h="53139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468 landmarks</a:t>
                      </a:r>
                      <a:endParaRPr lang="en-US" sz="18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596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 landmarks</a:t>
                      </a:r>
                      <a:endParaRPr lang="en-US" sz="18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596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47990"/>
                  </a:ext>
                </a:extLst>
              </a:tr>
              <a:tr h="1007898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he-IL" sz="1800">
                          <a:effectLst/>
                        </a:rPr>
                        <a:t>84%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0E9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he-IL" sz="1800">
                          <a:effectLst/>
                        </a:rPr>
                        <a:t>60%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0E9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he-IL" sz="1800">
                          <a:effectLst/>
                        </a:rPr>
                        <a:t>34%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0E9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Face recognition success rate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0E9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566816"/>
                  </a:ext>
                </a:extLst>
              </a:tr>
              <a:tr h="1007898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he-IL" sz="1800">
                          <a:effectLst/>
                        </a:rPr>
                        <a:t>15%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0E9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45%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0E9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83%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0E9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Face recognition false positive rate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0E9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353796"/>
                  </a:ext>
                </a:extLst>
              </a:tr>
              <a:tr h="1007898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he-IL" sz="1800">
                          <a:effectLst/>
                        </a:rPr>
                        <a:t>80%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0E9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he-IL" sz="1800">
                          <a:effectLst/>
                        </a:rPr>
                        <a:t>100%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0E9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he-IL" sz="1800">
                          <a:effectLst/>
                        </a:rPr>
                        <a:t>100%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0E9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Face recognition true positive rate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0E9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623024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58EEF53-D722-4D31-BAAF-6159E4BF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5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FD9788-FEAD-D566-4225-2C914C28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2060"/>
                </a:solidFill>
              </a:rPr>
              <a:t>Rejected ideas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E4C4DD-EEA0-C658-5D2B-7288D3010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>
                <a:solidFill>
                  <a:srgbClr val="002060"/>
                </a:solidFill>
              </a:rPr>
              <a:t>Reducing the Image dimensions by cutting it.</a:t>
            </a:r>
          </a:p>
          <a:p>
            <a:pPr algn="l">
              <a:lnSpc>
                <a:spcPct val="150000"/>
              </a:lnSpc>
            </a:pPr>
            <a:r>
              <a:rPr lang="en-US">
                <a:solidFill>
                  <a:srgbClr val="002060"/>
                </a:solidFill>
              </a:rPr>
              <a:t>Sorting the database according to eye color.</a:t>
            </a:r>
          </a:p>
          <a:p>
            <a:pPr algn="l">
              <a:lnSpc>
                <a:spcPct val="150000"/>
              </a:lnSpc>
            </a:pPr>
            <a:r>
              <a:rPr lang="en-US">
                <a:solidFill>
                  <a:srgbClr val="002060"/>
                </a:solidFill>
              </a:rPr>
              <a:t>Detecting returned flash from screen.</a:t>
            </a:r>
          </a:p>
          <a:p>
            <a:pPr algn="l">
              <a:lnSpc>
                <a:spcPct val="150000"/>
              </a:lnSpc>
            </a:pPr>
            <a:r>
              <a:rPr lang="en-US">
                <a:solidFill>
                  <a:srgbClr val="002060"/>
                </a:solidFill>
              </a:rPr>
              <a:t>Using different angels for depth distances.</a:t>
            </a:r>
          </a:p>
          <a:p>
            <a:pPr algn="l">
              <a:lnSpc>
                <a:spcPct val="150000"/>
              </a:lnSpc>
            </a:pPr>
            <a:r>
              <a:rPr lang="en-US">
                <a:solidFill>
                  <a:srgbClr val="002060"/>
                </a:solidFill>
              </a:rPr>
              <a:t>Recognition of square objects using Hough transform.</a:t>
            </a:r>
          </a:p>
          <a:p>
            <a:pPr algn="l">
              <a:lnSpc>
                <a:spcPct val="150000"/>
              </a:lnSpc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78A4A48-6B86-80E2-550F-4C6765DC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81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FD9788-FEAD-D566-4225-2C914C28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2060"/>
                </a:solidFill>
              </a:rPr>
              <a:t>Future Work Suggestion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E4C4DD-EEA0-C658-5D2B-7288D3010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>
                <a:solidFill>
                  <a:srgbClr val="002060"/>
                </a:solidFill>
              </a:rPr>
              <a:t>Develop more anti spoofing to our project using a new stronger device.</a:t>
            </a:r>
          </a:p>
          <a:p>
            <a:pPr algn="l">
              <a:lnSpc>
                <a:spcPct val="150000"/>
              </a:lnSpc>
            </a:pPr>
            <a:r>
              <a:rPr lang="en-US">
                <a:solidFill>
                  <a:srgbClr val="002060"/>
                </a:solidFill>
              </a:rPr>
              <a:t>Changing the distance comparison algorithm to a more complicate one.</a:t>
            </a:r>
          </a:p>
          <a:p>
            <a:pPr algn="l">
              <a:lnSpc>
                <a:spcPct val="150000"/>
              </a:lnSpc>
            </a:pPr>
            <a:r>
              <a:rPr lang="en-US">
                <a:solidFill>
                  <a:srgbClr val="002060"/>
                </a:solidFill>
              </a:rPr>
              <a:t>Creating a system using a couple of ESP32-camera devices as input only to a strong computing device.</a:t>
            </a:r>
          </a:p>
          <a:p>
            <a:pPr algn="l">
              <a:lnSpc>
                <a:spcPct val="150000"/>
              </a:lnSpc>
            </a:pPr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78A4A48-6B86-80E2-550F-4C6765DC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16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80A19F-9E51-52EE-A725-EAB97CA4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14600"/>
            <a:ext cx="109728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2060"/>
                </a:solidFill>
              </a:rPr>
              <a:t>The END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AF2C04B-F499-1DB4-CB74-2CA80B48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Project Goal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Building a facial recognition system for opening doors based on existing algorithms.</a:t>
            </a:r>
          </a:p>
          <a:p>
            <a:r>
              <a:rPr lang="en-US">
                <a:solidFill>
                  <a:srgbClr val="002060"/>
                </a:solidFill>
              </a:rPr>
              <a:t>Developing anti spoofing algorithm using the existing hardware in the ESP32-cam component. </a:t>
            </a:r>
          </a:p>
          <a:p>
            <a:r>
              <a:rPr lang="en-US">
                <a:solidFill>
                  <a:srgbClr val="002060"/>
                </a:solidFill>
              </a:rPr>
              <a:t>Performance evaluation of ESP32CAM in the context of image processing.</a:t>
            </a:r>
            <a:endParaRPr lang="he-IL">
              <a:solidFill>
                <a:srgbClr val="002060"/>
              </a:solidFill>
            </a:endParaRPr>
          </a:p>
          <a:p>
            <a:r>
              <a:rPr lang="en-US">
                <a:solidFill>
                  <a:srgbClr val="002060"/>
                </a:solidFill>
              </a:rPr>
              <a:t>Making the system independent and reliable.</a:t>
            </a:r>
          </a:p>
          <a:p>
            <a:endParaRPr lang="he-IL">
              <a:solidFill>
                <a:srgbClr val="002060"/>
              </a:solidFill>
            </a:endParaRPr>
          </a:p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ESP32-Camera device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87FF1E4-C5B3-C0F8-3089-591185FB5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646428"/>
            <a:ext cx="5943600" cy="2644902"/>
          </a:xfrm>
          <a:prstGeom prst="rect">
            <a:avLst/>
          </a:prstGeom>
        </p:spPr>
      </p:pic>
      <p:graphicFrame>
        <p:nvGraphicFramePr>
          <p:cNvPr id="8" name="טבלה 14">
            <a:extLst>
              <a:ext uri="{FF2B5EF4-FFF2-40B4-BE49-F238E27FC236}">
                <a16:creationId xmlns:a16="http://schemas.microsoft.com/office/drawing/2014/main" id="{E344C7CA-82BE-3874-B97A-A30CA1C21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83578"/>
              </p:ext>
            </p:extLst>
          </p:nvPr>
        </p:nvGraphicFramePr>
        <p:xfrm>
          <a:off x="2336799" y="4435793"/>
          <a:ext cx="7518402" cy="2103120"/>
        </p:xfrm>
        <a:graphic>
          <a:graphicData uri="http://schemas.openxmlformats.org/drawingml/2006/table">
            <a:tbl>
              <a:tblPr rtl="1" bandRow="1">
                <a:tableStyleId>{8EC20E35-A176-4012-BC5E-935CFFF8708E}</a:tableStyleId>
              </a:tblPr>
              <a:tblGrid>
                <a:gridCol w="3759201">
                  <a:extLst>
                    <a:ext uri="{9D8B030D-6E8A-4147-A177-3AD203B41FA5}">
                      <a16:colId xmlns:a16="http://schemas.microsoft.com/office/drawing/2014/main" val="476173411"/>
                    </a:ext>
                  </a:extLst>
                </a:gridCol>
                <a:gridCol w="3759201">
                  <a:extLst>
                    <a:ext uri="{9D8B030D-6E8A-4147-A177-3AD203B41FA5}">
                      <a16:colId xmlns:a16="http://schemas.microsoft.com/office/drawing/2014/main" val="2601700801"/>
                    </a:ext>
                  </a:extLst>
                </a:gridCol>
              </a:tblGrid>
              <a:tr h="330917">
                <a:tc>
                  <a:txBody>
                    <a:bodyPr/>
                    <a:lstStyle/>
                    <a:p>
                      <a:pPr algn="l" rtl="0"/>
                      <a:r>
                        <a:rPr lang="en-US" b="0">
                          <a:solidFill>
                            <a:srgbClr val="002060"/>
                          </a:solidFill>
                        </a:rPr>
                        <a:t>520KB SRAM +4M PSRAM</a:t>
                      </a:r>
                      <a:endParaRPr lang="he-IL" b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>
                          <a:solidFill>
                            <a:srgbClr val="002060"/>
                          </a:solidFill>
                        </a:rPr>
                        <a:t>RAM</a:t>
                      </a:r>
                      <a:endParaRPr lang="he-IL" b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89583"/>
                  </a:ext>
                </a:extLst>
              </a:tr>
              <a:tr h="330917">
                <a:tc>
                  <a:txBody>
                    <a:bodyPr/>
                    <a:lstStyle/>
                    <a:p>
                      <a:pPr algn="l" rtl="0"/>
                      <a:r>
                        <a:rPr lang="en-US" b="0">
                          <a:solidFill>
                            <a:srgbClr val="002060"/>
                          </a:solidFill>
                        </a:rPr>
                        <a:t>802.11 b/g/n/</a:t>
                      </a:r>
                      <a:endParaRPr lang="he-IL" b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>
                          <a:solidFill>
                            <a:srgbClr val="002060"/>
                          </a:solidFill>
                        </a:rPr>
                        <a:t>Wi-Fi</a:t>
                      </a:r>
                      <a:endParaRPr lang="he-IL" b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014208"/>
                  </a:ext>
                </a:extLst>
              </a:tr>
              <a:tr h="330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rgbClr val="002060"/>
                          </a:solidFill>
                        </a:rPr>
                        <a:t>Maximum support 4G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>
                          <a:solidFill>
                            <a:srgbClr val="002060"/>
                          </a:solidFill>
                        </a:rPr>
                        <a:t>Support TF card</a:t>
                      </a:r>
                      <a:endParaRPr lang="he-IL" b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5242897"/>
                  </a:ext>
                </a:extLst>
              </a:tr>
              <a:tr h="571172">
                <a:tc>
                  <a:txBody>
                    <a:bodyPr/>
                    <a:lstStyle/>
                    <a:p>
                      <a:pPr algn="l" rtl="0"/>
                      <a:r>
                        <a:rPr lang="en-US" b="0">
                          <a:solidFill>
                            <a:srgbClr val="002060"/>
                          </a:solidFill>
                        </a:rPr>
                        <a:t>JPEG( OV2640 support only ), BMP, GRAYSCALE</a:t>
                      </a:r>
                      <a:endParaRPr lang="he-IL" b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>
                          <a:solidFill>
                            <a:srgbClr val="002060"/>
                          </a:solidFill>
                        </a:rPr>
                        <a:t>Image Output Format</a:t>
                      </a:r>
                      <a:endParaRPr lang="he-IL" b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9624447"/>
                  </a:ext>
                </a:extLst>
              </a:tr>
              <a:tr h="330917">
                <a:tc>
                  <a:txBody>
                    <a:bodyPr/>
                    <a:lstStyle/>
                    <a:p>
                      <a:pPr algn="l" rtl="0"/>
                      <a:r>
                        <a:rPr lang="en-US" b="0">
                          <a:solidFill>
                            <a:srgbClr val="002060"/>
                          </a:solidFill>
                        </a:rPr>
                        <a:t>2412 ~2484MHz</a:t>
                      </a:r>
                      <a:endParaRPr lang="he-IL" b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>
                          <a:solidFill>
                            <a:srgbClr val="002060"/>
                          </a:solidFill>
                        </a:rPr>
                        <a:t>Spectrum Range</a:t>
                      </a:r>
                      <a:endParaRPr lang="he-IL" b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779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39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5588"/>
            <a:ext cx="10972800" cy="1143000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Existing Projects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DFD47F66-420C-991A-CA34-EC8C74EAFC48}"/>
              </a:ext>
            </a:extLst>
          </p:cNvPr>
          <p:cNvGrpSpPr/>
          <p:nvPr/>
        </p:nvGrpSpPr>
        <p:grpSpPr>
          <a:xfrm>
            <a:off x="1633389" y="3853238"/>
            <a:ext cx="4015264" cy="2685675"/>
            <a:chOff x="6317056" y="1721585"/>
            <a:chExt cx="4015264" cy="2685675"/>
          </a:xfrm>
        </p:grpSpPr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2AB5C213-B819-03B0-2837-186FB3E25DF7}"/>
                </a:ext>
              </a:extLst>
            </p:cNvPr>
            <p:cNvSpPr/>
            <p:nvPr/>
          </p:nvSpPr>
          <p:spPr>
            <a:xfrm>
              <a:off x="6317056" y="1721585"/>
              <a:ext cx="4015264" cy="2362200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" name="תמונה 7" descr="תמונה שמכילה טקסט, אלקטרוניקה&#10;&#10;התיאור נוצר באופן אוטומטי">
              <a:hlinkClick r:id="rId3"/>
              <a:extLst>
                <a:ext uri="{FF2B5EF4-FFF2-40B4-BE49-F238E27FC236}">
                  <a16:creationId xmlns:a16="http://schemas.microsoft.com/office/drawing/2014/main" id="{DFABCF27-8CA6-160C-A19E-4BC04C473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826" y="1887577"/>
              <a:ext cx="3657600" cy="2057400"/>
            </a:xfrm>
            <a:prstGeom prst="rect">
              <a:avLst/>
            </a:prstGeom>
          </p:spPr>
        </p:pic>
        <p:sp>
          <p:nvSpPr>
            <p:cNvPr id="3" name="תיבת טקסט 2">
              <a:extLst>
                <a:ext uri="{FF2B5EF4-FFF2-40B4-BE49-F238E27FC236}">
                  <a16:creationId xmlns:a16="http://schemas.microsoft.com/office/drawing/2014/main" id="{5F185955-70E6-5895-877C-6EC1551C54B1}"/>
                </a:ext>
              </a:extLst>
            </p:cNvPr>
            <p:cNvSpPr txBox="1"/>
            <p:nvPr/>
          </p:nvSpPr>
          <p:spPr>
            <a:xfrm>
              <a:off x="6979520" y="4037928"/>
              <a:ext cx="279416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/>
                <a:t>Esp32-cam Example project</a:t>
              </a:r>
              <a:endParaRPr lang="he-IL"/>
            </a:p>
          </p:txBody>
        </p:sp>
      </p:grp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829AC68B-F025-38B2-C79F-DFAB9C52907E}"/>
              </a:ext>
            </a:extLst>
          </p:cNvPr>
          <p:cNvGrpSpPr/>
          <p:nvPr/>
        </p:nvGrpSpPr>
        <p:grpSpPr>
          <a:xfrm>
            <a:off x="550109" y="1239446"/>
            <a:ext cx="6544240" cy="2521982"/>
            <a:chOff x="272266" y="3176113"/>
            <a:chExt cx="6544240" cy="2521982"/>
          </a:xfrm>
        </p:grpSpPr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00FD8F5C-A975-57E6-1788-6F1F56FE3A36}"/>
                </a:ext>
              </a:extLst>
            </p:cNvPr>
            <p:cNvGrpSpPr/>
            <p:nvPr/>
          </p:nvGrpSpPr>
          <p:grpSpPr>
            <a:xfrm>
              <a:off x="272266" y="3176113"/>
              <a:ext cx="6544240" cy="2157888"/>
              <a:chOff x="762000" y="3694432"/>
              <a:chExt cx="6544240" cy="2157888"/>
            </a:xfrm>
          </p:grpSpPr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A212FA37-B748-6689-2CD6-DC40F6B24DD6}"/>
                  </a:ext>
                </a:extLst>
              </p:cNvPr>
              <p:cNvSpPr/>
              <p:nvPr/>
            </p:nvSpPr>
            <p:spPr>
              <a:xfrm>
                <a:off x="762000" y="3694432"/>
                <a:ext cx="6544240" cy="21578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6" name="תמונה 5">
                <a:extLst>
                  <a:ext uri="{FF2B5EF4-FFF2-40B4-BE49-F238E27FC236}">
                    <a16:creationId xmlns:a16="http://schemas.microsoft.com/office/drawing/2014/main" id="{0E40BB1D-D31E-C574-5898-A496C0C11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7987" y="3947319"/>
                <a:ext cx="2847975" cy="1600200"/>
              </a:xfrm>
              <a:prstGeom prst="rect">
                <a:avLst/>
              </a:prstGeom>
            </p:spPr>
          </p:pic>
          <p:pic>
            <p:nvPicPr>
              <p:cNvPr id="10" name="תמונה 9">
                <a:hlinkClick r:id="rId6"/>
                <a:extLst>
                  <a:ext uri="{FF2B5EF4-FFF2-40B4-BE49-F238E27FC236}">
                    <a16:creationId xmlns:a16="http://schemas.microsoft.com/office/drawing/2014/main" id="{EA21ED96-FFF7-9F79-F487-CF625A370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5224" y="3810000"/>
                <a:ext cx="3250624" cy="1832769"/>
              </a:xfrm>
              <a:prstGeom prst="rect">
                <a:avLst/>
              </a:prstGeom>
            </p:spPr>
          </p:pic>
        </p:grpSp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B4E19231-A3F9-1A58-5A2F-667939BDD9CF}"/>
                </a:ext>
              </a:extLst>
            </p:cNvPr>
            <p:cNvSpPr txBox="1"/>
            <p:nvPr/>
          </p:nvSpPr>
          <p:spPr>
            <a:xfrm>
              <a:off x="1142460" y="5328763"/>
              <a:ext cx="423404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/>
                <a:t>Projects using the PC and ESP-32 as camera</a:t>
              </a:r>
              <a:endParaRPr lang="he-IL"/>
            </a:p>
          </p:txBody>
        </p:sp>
      </p:grp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FC85FB06-6440-51A7-166F-C6A4905EBEB6}"/>
              </a:ext>
            </a:extLst>
          </p:cNvPr>
          <p:cNvGrpSpPr/>
          <p:nvPr/>
        </p:nvGrpSpPr>
        <p:grpSpPr>
          <a:xfrm>
            <a:off x="7036210" y="1876276"/>
            <a:ext cx="4869051" cy="3770304"/>
            <a:chOff x="7094349" y="1429068"/>
            <a:chExt cx="4869051" cy="3770304"/>
          </a:xfrm>
        </p:grpSpPr>
        <p:pic>
          <p:nvPicPr>
            <p:cNvPr id="9" name="תמונה 8">
              <a:extLst>
                <a:ext uri="{FF2B5EF4-FFF2-40B4-BE49-F238E27FC236}">
                  <a16:creationId xmlns:a16="http://schemas.microsoft.com/office/drawing/2014/main" id="{A1EFC28E-C9D9-DC69-9E01-1B9F140F2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48600" y="1429068"/>
              <a:ext cx="3396144" cy="3361606"/>
            </a:xfrm>
            <a:prstGeom prst="rect">
              <a:avLst/>
            </a:prstGeom>
            <a:ln w="28575">
              <a:solidFill>
                <a:srgbClr val="7030A0"/>
              </a:solidFill>
            </a:ln>
          </p:spPr>
        </p:pic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7E508FEB-D938-2761-AE14-24879298B02B}"/>
                </a:ext>
              </a:extLst>
            </p:cNvPr>
            <p:cNvSpPr txBox="1"/>
            <p:nvPr/>
          </p:nvSpPr>
          <p:spPr>
            <a:xfrm>
              <a:off x="7094349" y="4830040"/>
              <a:ext cx="48690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/>
                <a:t>Projects using Raspberry Pi and ESP-32 as camera</a:t>
              </a:r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29682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2060"/>
                </a:solidFill>
              </a:rPr>
              <a:t>Optional Solutions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9220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>
                <a:solidFill>
                  <a:srgbClr val="002060"/>
                </a:solidFill>
              </a:rPr>
              <a:t>Most projects use the calculation capabilities of an external computer rather than the component itself.</a:t>
            </a:r>
            <a:endParaRPr lang="en-US" sz="3200">
              <a:solidFill>
                <a:srgbClr val="002060"/>
              </a:solidFill>
            </a:endParaRPr>
          </a:p>
          <a:p>
            <a:r>
              <a:rPr lang="en-US" sz="3200">
                <a:solidFill>
                  <a:srgbClr val="002060"/>
                </a:solidFill>
              </a:rPr>
              <a:t>Pro’s: </a:t>
            </a:r>
          </a:p>
          <a:p>
            <a:pPr lvl="1"/>
            <a:r>
              <a:rPr lang="en-US" sz="2800">
                <a:solidFill>
                  <a:srgbClr val="002060"/>
                </a:solidFill>
              </a:rPr>
              <a:t>The accuracy of the face detection/recognition is high</a:t>
            </a:r>
          </a:p>
          <a:p>
            <a:pPr lvl="1"/>
            <a:r>
              <a:rPr lang="en-US" sz="2800">
                <a:solidFill>
                  <a:srgbClr val="002060"/>
                </a:solidFill>
              </a:rPr>
              <a:t>The calculation time is low</a:t>
            </a:r>
          </a:p>
          <a:p>
            <a:pPr lvl="1"/>
            <a:r>
              <a:rPr lang="en-US" sz="2800">
                <a:solidFill>
                  <a:srgbClr val="002060"/>
                </a:solidFill>
              </a:rPr>
              <a:t>Large memory storage space</a:t>
            </a:r>
          </a:p>
          <a:p>
            <a:r>
              <a:rPr lang="en-US" sz="3200">
                <a:solidFill>
                  <a:srgbClr val="002060"/>
                </a:solidFill>
              </a:rPr>
              <a:t>Con’s:</a:t>
            </a:r>
          </a:p>
          <a:p>
            <a:pPr lvl="1"/>
            <a:r>
              <a:rPr lang="en-US" sz="2800">
                <a:solidFill>
                  <a:srgbClr val="002060"/>
                </a:solidFill>
              </a:rPr>
              <a:t>Lack of independence, dependence on external computer</a:t>
            </a:r>
          </a:p>
          <a:p>
            <a:pPr lvl="1"/>
            <a:r>
              <a:rPr lang="en-US" sz="2800">
                <a:solidFill>
                  <a:srgbClr val="002060"/>
                </a:solidFill>
              </a:rPr>
              <a:t>High cost</a:t>
            </a:r>
          </a:p>
          <a:p>
            <a:pPr lvl="1"/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01D9778-10B4-40FB-B4E4-44FA89A8663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8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2060"/>
                </a:solidFill>
              </a:rPr>
              <a:t>Optional Solutions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1430000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2060"/>
                </a:solidFill>
              </a:rPr>
              <a:t>Face recognition systems- </a:t>
            </a:r>
            <a:br>
              <a:rPr lang="en-US">
                <a:solidFill>
                  <a:srgbClr val="002060"/>
                </a:solidFill>
              </a:rPr>
            </a:br>
            <a:r>
              <a:rPr lang="en-US">
                <a:solidFill>
                  <a:srgbClr val="002060"/>
                </a:solidFill>
              </a:rPr>
              <a:t>There are many examples and projects of face recognition systems such as:</a:t>
            </a:r>
          </a:p>
          <a:p>
            <a:r>
              <a:rPr lang="en-US">
                <a:solidFill>
                  <a:srgbClr val="002060"/>
                </a:solidFill>
              </a:rPr>
              <a:t>Fisher Faces</a:t>
            </a:r>
          </a:p>
          <a:p>
            <a:r>
              <a:rPr lang="en-US">
                <a:solidFill>
                  <a:srgbClr val="002060"/>
                </a:solidFill>
              </a:rPr>
              <a:t>Eigen Faces</a:t>
            </a:r>
          </a:p>
          <a:p>
            <a:r>
              <a:rPr lang="en-US">
                <a:solidFill>
                  <a:srgbClr val="002060"/>
                </a:solidFill>
              </a:rPr>
              <a:t>MTMN</a:t>
            </a:r>
          </a:p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01D9778-10B4-40FB-B4E4-44FA89A8663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2060"/>
                </a:solidFill>
              </a:rPr>
              <a:t>Optional Solutions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1430000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2060"/>
                </a:solidFill>
              </a:rPr>
              <a:t>Anti spoofing:</a:t>
            </a:r>
          </a:p>
          <a:p>
            <a:r>
              <a:rPr lang="en-US">
                <a:solidFill>
                  <a:srgbClr val="002060"/>
                </a:solidFill>
              </a:rPr>
              <a:t>Smile Detection</a:t>
            </a:r>
          </a:p>
          <a:p>
            <a:r>
              <a:rPr lang="en-US">
                <a:solidFill>
                  <a:srgbClr val="002060"/>
                </a:solidFill>
              </a:rPr>
              <a:t>Blink detection</a:t>
            </a:r>
          </a:p>
          <a:p>
            <a:r>
              <a:rPr lang="en-US">
                <a:solidFill>
                  <a:srgbClr val="002060"/>
                </a:solidFill>
              </a:rPr>
              <a:t>Screen detection</a:t>
            </a:r>
          </a:p>
          <a:p>
            <a:r>
              <a:rPr lang="en-US">
                <a:solidFill>
                  <a:srgbClr val="002060"/>
                </a:solidFill>
              </a:rPr>
              <a:t>Deep learning-based models</a:t>
            </a:r>
          </a:p>
          <a:p>
            <a:r>
              <a:rPr lang="en-US">
                <a:solidFill>
                  <a:srgbClr val="002060"/>
                </a:solidFill>
              </a:rPr>
              <a:t>Suspicious object detection</a:t>
            </a:r>
          </a:p>
          <a:p>
            <a:r>
              <a:rPr lang="en-US">
                <a:solidFill>
                  <a:srgbClr val="002060"/>
                </a:solidFill>
              </a:rPr>
              <a:t>Stereo camera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01D9778-10B4-40FB-B4E4-44FA89A8663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5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2060"/>
                </a:solidFill>
              </a:rPr>
              <a:t>Available IDEs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D2D9517-E0AB-1AC5-3472-D56968B04F73}"/>
              </a:ext>
            </a:extLst>
          </p:cNvPr>
          <p:cNvSpPr txBox="1">
            <a:spLocks/>
          </p:cNvSpPr>
          <p:nvPr/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rgbClr val="002060"/>
                </a:solidFill>
              </a:rPr>
              <a:t>Well known environment</a:t>
            </a:r>
          </a:p>
          <a:p>
            <a:r>
              <a:rPr lang="en-US" sz="2800">
                <a:solidFill>
                  <a:srgbClr val="002060"/>
                </a:solidFill>
              </a:rPr>
              <a:t>Support for the basic libraries of the component</a:t>
            </a:r>
          </a:p>
          <a:p>
            <a:r>
              <a:rPr lang="en-US" sz="2800">
                <a:solidFill>
                  <a:srgbClr val="002060"/>
                </a:solidFill>
              </a:rPr>
              <a:t>Does not support significant image processing libraries</a:t>
            </a:r>
            <a:endParaRPr lang="he-IL" sz="2800"/>
          </a:p>
        </p:txBody>
      </p:sp>
      <p:sp>
        <p:nvSpPr>
          <p:cNvPr id="6" name="מציין מיקום טקסט 4">
            <a:extLst>
              <a:ext uri="{FF2B5EF4-FFF2-40B4-BE49-F238E27FC236}">
                <a16:creationId xmlns:a16="http://schemas.microsoft.com/office/drawing/2014/main" id="{6213CF19-4403-2342-A386-E8E047C3702C}"/>
              </a:ext>
            </a:extLst>
          </p:cNvPr>
          <p:cNvSpPr txBox="1">
            <a:spLocks/>
          </p:cNvSpPr>
          <p:nvPr/>
        </p:nvSpPr>
        <p:spPr>
          <a:xfrm>
            <a:off x="6193368" y="1535113"/>
            <a:ext cx="5389033" cy="4460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>
                <a:solidFill>
                  <a:srgbClr val="002060"/>
                </a:solidFill>
              </a:rPr>
              <a:t>Espressif ESP-IDF</a:t>
            </a:r>
            <a:endParaRPr lang="he-IL" sz="2800" b="1"/>
          </a:p>
        </p:txBody>
      </p:sp>
      <p:sp>
        <p:nvSpPr>
          <p:cNvPr id="9" name="מציין מיקום תוכן 5">
            <a:extLst>
              <a:ext uri="{FF2B5EF4-FFF2-40B4-BE49-F238E27FC236}">
                <a16:creationId xmlns:a16="http://schemas.microsoft.com/office/drawing/2014/main" id="{4E3F81C0-A4DE-1CF7-9A48-9C6F9A01FE4E}"/>
              </a:ext>
            </a:extLst>
          </p:cNvPr>
          <p:cNvSpPr txBox="1">
            <a:spLocks/>
          </p:cNvSpPr>
          <p:nvPr/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rgbClr val="002060"/>
                </a:solidFill>
              </a:rPr>
              <a:t>Extension to VS Code or Eclipse IDE</a:t>
            </a:r>
          </a:p>
          <a:p>
            <a:r>
              <a:rPr lang="en-US" sz="2800">
                <a:solidFill>
                  <a:srgbClr val="002060"/>
                </a:solidFill>
              </a:rPr>
              <a:t>Relatively new, more flexible to programing IDE</a:t>
            </a:r>
          </a:p>
          <a:p>
            <a:r>
              <a:rPr lang="en-US" sz="2800">
                <a:solidFill>
                  <a:srgbClr val="002060"/>
                </a:solidFill>
              </a:rPr>
              <a:t>Theoretically supports the basic libraries of the component and the OpenCV library</a:t>
            </a:r>
            <a:endParaRPr lang="he-IL" sz="2800"/>
          </a:p>
        </p:txBody>
      </p:sp>
      <p:sp>
        <p:nvSpPr>
          <p:cNvPr id="25" name="מציין מיקום טקסט 4">
            <a:extLst>
              <a:ext uri="{FF2B5EF4-FFF2-40B4-BE49-F238E27FC236}">
                <a16:creationId xmlns:a16="http://schemas.microsoft.com/office/drawing/2014/main" id="{BFF6A45F-427F-5EDB-0A12-75239B11233C}"/>
              </a:ext>
            </a:extLst>
          </p:cNvPr>
          <p:cNvSpPr txBox="1">
            <a:spLocks/>
          </p:cNvSpPr>
          <p:nvPr/>
        </p:nvSpPr>
        <p:spPr>
          <a:xfrm>
            <a:off x="706967" y="1573213"/>
            <a:ext cx="5389033" cy="4460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>
                <a:solidFill>
                  <a:srgbClr val="002060"/>
                </a:solidFill>
              </a:rPr>
              <a:t>Arduino IDE</a:t>
            </a:r>
            <a:endParaRPr lang="he-IL" sz="2800" b="1">
              <a:solidFill>
                <a:srgbClr val="002060"/>
              </a:solidFill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DA591DE-A036-4980-9D1A-E7D7907F752F}"/>
              </a:ext>
            </a:extLst>
          </p:cNvPr>
          <p:cNvSpPr/>
          <p:nvPr/>
        </p:nvSpPr>
        <p:spPr>
          <a:xfrm>
            <a:off x="381000" y="1535113"/>
            <a:ext cx="5486400" cy="41798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983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4FE3D9-D24A-4FF3-9EF8-9F73863919C3}">
  <we:reference id="4b785c87-866c-4bad-85d8-5d1ae467ac9a" version="3.5.0.0" store="EXCatalog" storeType="EXCatalog"/>
  <we:alternateReferences>
    <we:reference id="WA104381909" version="3.5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23</Slides>
  <Notes>21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Custom Design</vt:lpstr>
      <vt:lpstr>Final Presentation  ESP32-cam door security system</vt:lpstr>
      <vt:lpstr>Presentation Outline</vt:lpstr>
      <vt:lpstr>Project Goal</vt:lpstr>
      <vt:lpstr>ESP32-Camera device</vt:lpstr>
      <vt:lpstr>Existing Projects</vt:lpstr>
      <vt:lpstr>Optional Solutions</vt:lpstr>
      <vt:lpstr>Optional Solutions</vt:lpstr>
      <vt:lpstr>Optional Solutions</vt:lpstr>
      <vt:lpstr>Available IDEs</vt:lpstr>
      <vt:lpstr>Chosen solution: Block Diagram</vt:lpstr>
      <vt:lpstr>Chosen solution: Flow Diagram</vt:lpstr>
      <vt:lpstr>Chosen solution: details</vt:lpstr>
      <vt:lpstr>Chosen solution: details</vt:lpstr>
      <vt:lpstr>Chosen solution: details</vt:lpstr>
      <vt:lpstr>Chosen solution: details</vt:lpstr>
      <vt:lpstr>Chosen solution: details</vt:lpstr>
      <vt:lpstr>Chosen solution: details</vt:lpstr>
      <vt:lpstr>Connecting ESP32-cam to Net</vt:lpstr>
      <vt:lpstr>Connecting ESP32-cam to PC</vt:lpstr>
      <vt:lpstr>Results</vt:lpstr>
      <vt:lpstr>Rejected ideas</vt:lpstr>
      <vt:lpstr>Future Work Suggestion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revision>1</cp:revision>
  <cp:lastPrinted>2014-09-21T12:04:19Z</cp:lastPrinted>
  <dcterms:created xsi:type="dcterms:W3CDTF">2012-05-28T18:42:10Z</dcterms:created>
  <dcterms:modified xsi:type="dcterms:W3CDTF">2024-06-18T10:38:17Z</dcterms:modified>
</cp:coreProperties>
</file>