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5213" cy="42803763"/>
  <p:notesSz cx="42741850" cy="31943675"/>
  <p:defaultTextStyle>
    <a:defPPr>
      <a:defRPr lang="en-US"/>
    </a:defPPr>
    <a:lvl1pPr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1pPr>
    <a:lvl2pPr marL="441884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2pPr>
    <a:lvl3pPr marL="883768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3pPr>
    <a:lvl4pPr marL="1325651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4pPr>
    <a:lvl5pPr marL="1767535" algn="r" rtl="1" fontAlgn="base">
      <a:spcBef>
        <a:spcPct val="0"/>
      </a:spcBef>
      <a:spcAft>
        <a:spcPct val="0"/>
      </a:spcAft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5pPr>
    <a:lvl6pPr marL="2209419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6pPr>
    <a:lvl7pPr marL="2651303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7pPr>
    <a:lvl8pPr marL="3093187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8pPr>
    <a:lvl9pPr marL="3535070" algn="r" defTabSz="883768" rtl="1" eaLnBrk="1" latinLnBrk="0" hangingPunct="1">
      <a:defRPr sz="4446" b="1" kern="1200">
        <a:solidFill>
          <a:srgbClr val="003399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inger" initials="s" lastIdx="22" clrIdx="0">
    <p:extLst>
      <p:ext uri="{19B8F6BF-5375-455C-9EA6-DF929625EA0E}">
        <p15:presenceInfo xmlns:p15="http://schemas.microsoft.com/office/powerpoint/2012/main" userId="sting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4FE"/>
    <a:srgbClr val="003399"/>
    <a:srgbClr val="2C5D98"/>
    <a:srgbClr val="00FE2A"/>
    <a:srgbClr val="3A7CCB"/>
    <a:srgbClr val="4A7EBB"/>
    <a:srgbClr val="3C7BC7"/>
    <a:srgbClr val="98B954"/>
    <a:srgbClr val="BE4B48"/>
    <a:srgbClr val="F5F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86CD2-DC25-4DB6-A9FC-315CAFE942EB}" v="1282" dt="2024-07-23T12:33:31.426"/>
    <p1510:client id="{56A94E87-B80E-4982-B9BF-FDBEE1FD4106}" v="617" dt="2024-07-23T12:33:33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3482"/>
        <p:guide pos="953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el Tzadik" userId="259f344a-9b4d-4b72-8a03-e64fa947ae46" providerId="ADAL" clId="{56A94E87-B80E-4982-B9BF-FDBEE1FD4106}"/>
    <pc:docChg chg="undo redo custSel modSld">
      <pc:chgData name="Yael Tzadik" userId="259f344a-9b4d-4b72-8a03-e64fa947ae46" providerId="ADAL" clId="{56A94E87-B80E-4982-B9BF-FDBEE1FD4106}" dt="2024-07-23T12:33:33.455" v="616" actId="1076"/>
      <pc:docMkLst>
        <pc:docMk/>
      </pc:docMkLst>
      <pc:sldChg chg="addSp delSp modSp mod modAnim">
        <pc:chgData name="Yael Tzadik" userId="259f344a-9b4d-4b72-8a03-e64fa947ae46" providerId="ADAL" clId="{56A94E87-B80E-4982-B9BF-FDBEE1FD4106}" dt="2024-07-23T12:33:33.455" v="616" actId="1076"/>
        <pc:sldMkLst>
          <pc:docMk/>
          <pc:sldMk cId="0" sldId="256"/>
        </pc:sldMkLst>
        <pc:spChg chg="add mod">
          <ac:chgData name="Yael Tzadik" userId="259f344a-9b4d-4b72-8a03-e64fa947ae46" providerId="ADAL" clId="{56A94E87-B80E-4982-B9BF-FDBEE1FD4106}" dt="2024-07-23T12:25:59.609" v="436" actId="20577"/>
          <ac:spMkLst>
            <pc:docMk/>
            <pc:sldMk cId="0" sldId="256"/>
            <ac:spMk id="7" creationId="{F87BB2CD-2345-6E83-353A-339AE44AFFD2}"/>
          </ac:spMkLst>
        </pc:spChg>
        <pc:spChg chg="mod">
          <ac:chgData name="Yael Tzadik" userId="259f344a-9b4d-4b72-8a03-e64fa947ae46" providerId="ADAL" clId="{56A94E87-B80E-4982-B9BF-FDBEE1FD4106}" dt="2024-07-23T12:24:54.655" v="406" actId="1076"/>
          <ac:spMkLst>
            <pc:docMk/>
            <pc:sldMk cId="0" sldId="256"/>
            <ac:spMk id="14" creationId="{767A3E31-D4DF-D828-D034-913EC9056B97}"/>
          </ac:spMkLst>
        </pc:spChg>
        <pc:spChg chg="add mod">
          <ac:chgData name="Yael Tzadik" userId="259f344a-9b4d-4b72-8a03-e64fa947ae46" providerId="ADAL" clId="{56A94E87-B80E-4982-B9BF-FDBEE1FD4106}" dt="2024-07-23T12:25:20.991" v="409" actId="1076"/>
          <ac:spMkLst>
            <pc:docMk/>
            <pc:sldMk cId="0" sldId="256"/>
            <ac:spMk id="16" creationId="{AFE651DC-E373-362B-1A63-03D5CA0E9775}"/>
          </ac:spMkLst>
        </pc:spChg>
        <pc:spChg chg="mod">
          <ac:chgData name="Yael Tzadik" userId="259f344a-9b4d-4b72-8a03-e64fa947ae46" providerId="ADAL" clId="{56A94E87-B80E-4982-B9BF-FDBEE1FD4106}" dt="2024-07-23T12:17:09.110" v="339" actId="14100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02:21.454" v="209" actId="20577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27:57.097" v="463" actId="20577"/>
          <ac:spMkLst>
            <pc:docMk/>
            <pc:sldMk cId="0" sldId="256"/>
            <ac:spMk id="123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25:01.857" v="407" actId="1076"/>
          <ac:spMkLst>
            <pc:docMk/>
            <pc:sldMk cId="0" sldId="256"/>
            <ac:spMk id="140" creationId="{DCFF2380-F645-4812-A2AF-968A3CE333A7}"/>
          </ac:spMkLst>
        </pc:spChg>
        <pc:spChg chg="mod">
          <ac:chgData name="Yael Tzadik" userId="259f344a-9b4d-4b72-8a03-e64fa947ae46" providerId="ADAL" clId="{56A94E87-B80E-4982-B9BF-FDBEE1FD4106}" dt="2024-07-23T12:33:27.418" v="615" actId="1076"/>
          <ac:spMkLst>
            <pc:docMk/>
            <pc:sldMk cId="0" sldId="256"/>
            <ac:spMk id="146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33:20.365" v="613" actId="20577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Yael Tzadik" userId="259f344a-9b4d-4b72-8a03-e64fa947ae46" providerId="ADAL" clId="{56A94E87-B80E-4982-B9BF-FDBEE1FD4106}" dt="2024-07-23T12:33:33.455" v="616" actId="1076"/>
          <ac:spMkLst>
            <pc:docMk/>
            <pc:sldMk cId="0" sldId="256"/>
            <ac:spMk id="235" creationId="{00000000-0000-0000-0000-000000000000}"/>
          </ac:spMkLst>
        </pc:spChg>
        <pc:picChg chg="mod modCrop">
          <ac:chgData name="Yael Tzadik" userId="259f344a-9b4d-4b72-8a03-e64fa947ae46" providerId="ADAL" clId="{56A94E87-B80E-4982-B9BF-FDBEE1FD4106}" dt="2024-07-23T12:16:47.255" v="322" actId="1076"/>
          <ac:picMkLst>
            <pc:docMk/>
            <pc:sldMk cId="0" sldId="256"/>
            <ac:picMk id="5" creationId="{BB353B05-D599-4145-8FDA-73D2602044B7}"/>
          </ac:picMkLst>
        </pc:picChg>
        <pc:picChg chg="add mod">
          <ac:chgData name="Yael Tzadik" userId="259f344a-9b4d-4b72-8a03-e64fa947ae46" providerId="ADAL" clId="{56A94E87-B80E-4982-B9BF-FDBEE1FD4106}" dt="2024-07-23T12:26:11.752" v="437" actId="14826"/>
          <ac:picMkLst>
            <pc:docMk/>
            <pc:sldMk cId="0" sldId="256"/>
            <ac:picMk id="6" creationId="{68820500-3FF4-A0BB-0097-BD53F25F88DB}"/>
          </ac:picMkLst>
        </pc:picChg>
        <pc:picChg chg="del">
          <ac:chgData name="Yael Tzadik" userId="259f344a-9b4d-4b72-8a03-e64fa947ae46" providerId="ADAL" clId="{56A94E87-B80E-4982-B9BF-FDBEE1FD4106}" dt="2024-07-23T12:28:43.374" v="467" actId="478"/>
          <ac:picMkLst>
            <pc:docMk/>
            <pc:sldMk cId="0" sldId="256"/>
            <ac:picMk id="8" creationId="{589DC154-EE82-4F5F-BD44-39A3F13A249A}"/>
          </ac:picMkLst>
        </pc:picChg>
        <pc:picChg chg="add mod">
          <ac:chgData name="Yael Tzadik" userId="259f344a-9b4d-4b72-8a03-e64fa947ae46" providerId="ADAL" clId="{56A94E87-B80E-4982-B9BF-FDBEE1FD4106}" dt="2024-07-23T12:25:20.991" v="409" actId="1076"/>
          <ac:picMkLst>
            <pc:docMk/>
            <pc:sldMk cId="0" sldId="256"/>
            <ac:picMk id="15" creationId="{A89B32A7-7F94-1E0E-DB9A-3314F16AC15E}"/>
          </ac:picMkLst>
        </pc:picChg>
        <pc:picChg chg="mod">
          <ac:chgData name="Yael Tzadik" userId="259f344a-9b4d-4b72-8a03-e64fa947ae46" providerId="ADAL" clId="{56A94E87-B80E-4982-B9BF-FDBEE1FD4106}" dt="2024-07-23T12:33:33.455" v="616" actId="1076"/>
          <ac:picMkLst>
            <pc:docMk/>
            <pc:sldMk cId="0" sldId="256"/>
            <ac:picMk id="20" creationId="{B2A8A118-5284-9AD9-8D5F-11438A3AF9E4}"/>
          </ac:picMkLst>
        </pc:picChg>
        <pc:picChg chg="mod">
          <ac:chgData name="Yael Tzadik" userId="259f344a-9b4d-4b72-8a03-e64fa947ae46" providerId="ADAL" clId="{56A94E87-B80E-4982-B9BF-FDBEE1FD4106}" dt="2024-07-23T12:25:01.857" v="407" actId="1076"/>
          <ac:picMkLst>
            <pc:docMk/>
            <pc:sldMk cId="0" sldId="256"/>
            <ac:picMk id="132" creationId="{91013F32-5010-4FE3-9B32-E6FD23CC5099}"/>
          </ac:picMkLst>
        </pc:picChg>
        <pc:picChg chg="del mod">
          <ac:chgData name="Yael Tzadik" userId="259f344a-9b4d-4b72-8a03-e64fa947ae46" providerId="ADAL" clId="{56A94E87-B80E-4982-B9BF-FDBEE1FD4106}" dt="2024-07-23T12:30:58.094" v="543" actId="478"/>
          <ac:picMkLst>
            <pc:docMk/>
            <pc:sldMk cId="0" sldId="256"/>
            <ac:picMk id="147" creationId="{A55D5631-FB27-4AC4-96BA-F82755BA6354}"/>
          </ac:picMkLst>
        </pc:picChg>
      </pc:sldChg>
    </pc:docChg>
  </pc:docChgLst>
  <pc:docChgLst>
    <pc:chgData name="Eden Ishay" userId="1040cd82-ad36-48ec-a8fc-88cb4c5d68f8" providerId="ADAL" clId="{44C86CD2-DC25-4DB6-A9FC-315CAFE942EB}"/>
    <pc:docChg chg="undo custSel addSld delSld modSld">
      <pc:chgData name="Eden Ishay" userId="1040cd82-ad36-48ec-a8fc-88cb4c5d68f8" providerId="ADAL" clId="{44C86CD2-DC25-4DB6-A9FC-315CAFE942EB}" dt="2024-07-23T12:33:31.425" v="1280" actId="14100"/>
      <pc:docMkLst>
        <pc:docMk/>
      </pc:docMkLst>
      <pc:sldChg chg="addSp delSp modSp mod delAnim">
        <pc:chgData name="Eden Ishay" userId="1040cd82-ad36-48ec-a8fc-88cb4c5d68f8" providerId="ADAL" clId="{44C86CD2-DC25-4DB6-A9FC-315CAFE942EB}" dt="2024-07-23T12:33:31.425" v="1280" actId="14100"/>
        <pc:sldMkLst>
          <pc:docMk/>
          <pc:sldMk cId="0" sldId="256"/>
        </pc:sldMkLst>
        <pc:spChg chg="mod">
          <ac:chgData name="Eden Ishay" userId="1040cd82-ad36-48ec-a8fc-88cb4c5d68f8" providerId="ADAL" clId="{44C86CD2-DC25-4DB6-A9FC-315CAFE942EB}" dt="2024-07-23T11:53:12.072" v="87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Eden Ishay" userId="1040cd82-ad36-48ec-a8fc-88cb4c5d68f8" providerId="ADAL" clId="{44C86CD2-DC25-4DB6-A9FC-315CAFE942EB}" dt="2024-07-23T12:21:56.211" v="719" actId="552"/>
          <ac:spMkLst>
            <pc:docMk/>
            <pc:sldMk cId="0" sldId="256"/>
            <ac:spMk id="9" creationId="{84B268B2-FA46-8ADC-A663-70B1E1C38956}"/>
          </ac:spMkLst>
        </pc:spChg>
        <pc:spChg chg="add del mod">
          <ac:chgData name="Eden Ishay" userId="1040cd82-ad36-48ec-a8fc-88cb4c5d68f8" providerId="ADAL" clId="{44C86CD2-DC25-4DB6-A9FC-315CAFE942EB}" dt="2024-07-23T12:26:20.745" v="970" actId="478"/>
          <ac:spMkLst>
            <pc:docMk/>
            <pc:sldMk cId="0" sldId="256"/>
            <ac:spMk id="11" creationId="{9BA2584E-60D9-034D-8201-0467C2D87202}"/>
          </ac:spMkLst>
        </pc:spChg>
        <pc:spChg chg="add mod">
          <ac:chgData name="Eden Ishay" userId="1040cd82-ad36-48ec-a8fc-88cb4c5d68f8" providerId="ADAL" clId="{44C86CD2-DC25-4DB6-A9FC-315CAFE942EB}" dt="2024-07-23T12:22:03.704" v="720"/>
          <ac:spMkLst>
            <pc:docMk/>
            <pc:sldMk cId="0" sldId="256"/>
            <ac:spMk id="11" creationId="{F3893FE6-D349-711C-8EDB-A7902A4D2C13}"/>
          </ac:spMkLst>
        </pc:spChg>
        <pc:spChg chg="add mod">
          <ac:chgData name="Eden Ishay" userId="1040cd82-ad36-48ec-a8fc-88cb4c5d68f8" providerId="ADAL" clId="{44C86CD2-DC25-4DB6-A9FC-315CAFE942EB}" dt="2024-07-23T12:27:29.761" v="1088" actId="5793"/>
          <ac:spMkLst>
            <pc:docMk/>
            <pc:sldMk cId="0" sldId="256"/>
            <ac:spMk id="14" creationId="{767A3E31-D4DF-D828-D034-913EC9056B97}"/>
          </ac:spMkLst>
        </pc:spChg>
        <pc:spChg chg="add mod">
          <ac:chgData name="Eden Ishay" userId="1040cd82-ad36-48ec-a8fc-88cb4c5d68f8" providerId="ADAL" clId="{44C86CD2-DC25-4DB6-A9FC-315CAFE942EB}" dt="2024-07-23T12:33:22.388" v="1278" actId="478"/>
          <ac:spMkLst>
            <pc:docMk/>
            <pc:sldMk cId="0" sldId="256"/>
            <ac:spMk id="17" creationId="{CDEB255A-F916-7F5B-E1B0-FF02E75EE240}"/>
          </ac:spMkLst>
        </pc:spChg>
        <pc:spChg chg="add mod">
          <ac:chgData name="Eden Ishay" userId="1040cd82-ad36-48ec-a8fc-88cb4c5d68f8" providerId="ADAL" clId="{44C86CD2-DC25-4DB6-A9FC-315CAFE942EB}" dt="2024-07-23T12:33:22.388" v="1278" actId="478"/>
          <ac:spMkLst>
            <pc:docMk/>
            <pc:sldMk cId="0" sldId="256"/>
            <ac:spMk id="18" creationId="{4DCF5954-B435-51BF-1C83-1F1B9C5BD256}"/>
          </ac:spMkLst>
        </pc:spChg>
        <pc:spChg chg="add mod">
          <ac:chgData name="Eden Ishay" userId="1040cd82-ad36-48ec-a8fc-88cb4c5d68f8" providerId="ADAL" clId="{44C86CD2-DC25-4DB6-A9FC-315CAFE942EB}" dt="2024-07-23T12:33:31.425" v="1280" actId="14100"/>
          <ac:spMkLst>
            <pc:docMk/>
            <pc:sldMk cId="0" sldId="256"/>
            <ac:spMk id="22" creationId="{768D90A1-B697-F3C6-77B4-F5565F075324}"/>
          </ac:spMkLst>
        </pc:spChg>
        <pc:spChg chg="add del mod">
          <ac:chgData name="Eden Ishay" userId="1040cd82-ad36-48ec-a8fc-88cb4c5d68f8" providerId="ADAL" clId="{44C86CD2-DC25-4DB6-A9FC-315CAFE942EB}" dt="2024-07-23T12:33:22.388" v="1278" actId="478"/>
          <ac:spMkLst>
            <pc:docMk/>
            <pc:sldMk cId="0" sldId="256"/>
            <ac:spMk id="23" creationId="{564E2390-FBAF-FB52-CB9A-7949412E51C7}"/>
          </ac:spMkLst>
        </pc:spChg>
        <pc:spChg chg="mod">
          <ac:chgData name="Eden Ishay" userId="1040cd82-ad36-48ec-a8fc-88cb4c5d68f8" providerId="ADAL" clId="{44C86CD2-DC25-4DB6-A9FC-315CAFE942EB}" dt="2024-07-23T11:51:11.711" v="75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2:00.218" v="244" actId="1035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0:22.687" v="222" actId="313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1:49.169" v="239" actId="12"/>
          <ac:spMkLst>
            <pc:docMk/>
            <pc:sldMk cId="0" sldId="256"/>
            <ac:spMk id="118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01:36.465" v="233" actId="1036"/>
          <ac:spMkLst>
            <pc:docMk/>
            <pc:sldMk cId="0" sldId="256"/>
            <ac:spMk id="122" creationId="{00000000-0000-0000-0000-000000000000}"/>
          </ac:spMkLst>
        </pc:spChg>
        <pc:spChg chg="del mod">
          <ac:chgData name="Eden Ishay" userId="1040cd82-ad36-48ec-a8fc-88cb4c5d68f8" providerId="ADAL" clId="{44C86CD2-DC25-4DB6-A9FC-315CAFE942EB}" dt="2024-07-23T12:23:25.139" v="950" actId="478"/>
          <ac:spMkLst>
            <pc:docMk/>
            <pc:sldMk cId="0" sldId="256"/>
            <ac:spMk id="133" creationId="{E7C0D88B-E496-4DA3-ADBF-62AAB0F607B3}"/>
          </ac:spMkLst>
        </pc:spChg>
        <pc:spChg chg="del">
          <ac:chgData name="Eden Ishay" userId="1040cd82-ad36-48ec-a8fc-88cb4c5d68f8" providerId="ADAL" clId="{44C86CD2-DC25-4DB6-A9FC-315CAFE942EB}" dt="2024-07-23T12:23:18.726" v="946" actId="478"/>
          <ac:spMkLst>
            <pc:docMk/>
            <pc:sldMk cId="0" sldId="256"/>
            <ac:spMk id="134" creationId="{FA3C17EB-6E64-44D2-82B8-F2D82D1CFA30}"/>
          </ac:spMkLst>
        </pc:spChg>
        <pc:spChg chg="mod">
          <ac:chgData name="Eden Ishay" userId="1040cd82-ad36-48ec-a8fc-88cb4c5d68f8" providerId="ADAL" clId="{44C86CD2-DC25-4DB6-A9FC-315CAFE942EB}" dt="2024-07-23T12:18:23.751" v="533" actId="1035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28:17.798" v="1138" actId="14100"/>
          <ac:spMkLst>
            <pc:docMk/>
            <pc:sldMk cId="0" sldId="256"/>
            <ac:spMk id="136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2:23:20.948" v="948" actId="478"/>
          <ac:spMkLst>
            <pc:docMk/>
            <pc:sldMk cId="0" sldId="256"/>
            <ac:spMk id="139" creationId="{7CFA32AF-752E-450A-9324-D11CFBE3DA52}"/>
          </ac:spMkLst>
        </pc:spChg>
        <pc:spChg chg="del">
          <ac:chgData name="Eden Ishay" userId="1040cd82-ad36-48ec-a8fc-88cb4c5d68f8" providerId="ADAL" clId="{44C86CD2-DC25-4DB6-A9FC-315CAFE942EB}" dt="2024-07-23T12:21:12.316" v="717" actId="478"/>
          <ac:spMkLst>
            <pc:docMk/>
            <pc:sldMk cId="0" sldId="256"/>
            <ac:spMk id="141" creationId="{F52ED7A3-0843-49F4-B009-9729AFB1CA9F}"/>
          </ac:spMkLst>
        </pc:spChg>
        <pc:spChg chg="mod">
          <ac:chgData name="Eden Ishay" userId="1040cd82-ad36-48ec-a8fc-88cb4c5d68f8" providerId="ADAL" clId="{44C86CD2-DC25-4DB6-A9FC-315CAFE942EB}" dt="2024-07-23T11:49:33.623" v="42" actId="20577"/>
          <ac:spMkLst>
            <pc:docMk/>
            <pc:sldMk cId="0" sldId="256"/>
            <ac:spMk id="191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31:55.084" v="1245" actId="14100"/>
          <ac:spMkLst>
            <pc:docMk/>
            <pc:sldMk cId="0" sldId="256"/>
            <ac:spMk id="252" creationId="{00000000-0000-0000-0000-000000000000}"/>
          </ac:spMkLst>
        </pc:spChg>
        <pc:spChg chg="mod">
          <ac:chgData name="Eden Ishay" userId="1040cd82-ad36-48ec-a8fc-88cb4c5d68f8" providerId="ADAL" clId="{44C86CD2-DC25-4DB6-A9FC-315CAFE942EB}" dt="2024-07-23T12:25:10.642" v="963" actId="20577"/>
          <ac:spMkLst>
            <pc:docMk/>
            <pc:sldMk cId="0" sldId="256"/>
            <ac:spMk id="253" creationId="{00000000-0000-0000-0000-000000000000}"/>
          </ac:spMkLst>
        </pc:spChg>
        <pc:spChg chg="del mod">
          <ac:chgData name="Eden Ishay" userId="1040cd82-ad36-48ec-a8fc-88cb4c5d68f8" providerId="ADAL" clId="{44C86CD2-DC25-4DB6-A9FC-315CAFE942EB}" dt="2024-07-23T12:29:23.552" v="1150" actId="478"/>
          <ac:spMkLst>
            <pc:docMk/>
            <pc:sldMk cId="0" sldId="256"/>
            <ac:spMk id="386" creationId="{00000000-0000-0000-0000-000000000000}"/>
          </ac:spMkLst>
        </pc:spChg>
        <pc:spChg chg="add del mod">
          <ac:chgData name="Eden Ishay" userId="1040cd82-ad36-48ec-a8fc-88cb4c5d68f8" providerId="ADAL" clId="{44C86CD2-DC25-4DB6-A9FC-315CAFE942EB}" dt="2024-07-23T12:28:51.153" v="1148" actId="20577"/>
          <ac:spMkLst>
            <pc:docMk/>
            <pc:sldMk cId="0" sldId="256"/>
            <ac:spMk id="387" creationId="{00000000-0000-0000-0000-000000000000}"/>
          </ac:spMkLst>
        </pc:spChg>
        <pc:spChg chg="del">
          <ac:chgData name="Eden Ishay" userId="1040cd82-ad36-48ec-a8fc-88cb4c5d68f8" providerId="ADAL" clId="{44C86CD2-DC25-4DB6-A9FC-315CAFE942EB}" dt="2024-07-23T11:56:46.630" v="111" actId="478"/>
          <ac:spMkLst>
            <pc:docMk/>
            <pc:sldMk cId="0" sldId="256"/>
            <ac:spMk id="10566" creationId="{00000000-0000-0000-0000-000000000000}"/>
          </ac:spMkLst>
        </pc:spChg>
        <pc:grpChg chg="add mod">
          <ac:chgData name="Eden Ishay" userId="1040cd82-ad36-48ec-a8fc-88cb4c5d68f8" providerId="ADAL" clId="{44C86CD2-DC25-4DB6-A9FC-315CAFE942EB}" dt="2024-07-23T12:33:22.388" v="1278" actId="478"/>
          <ac:grpSpMkLst>
            <pc:docMk/>
            <pc:sldMk cId="0" sldId="256"/>
            <ac:grpSpMk id="19" creationId="{FC82F077-766A-0BD3-54EC-BEA77F586D7E}"/>
          </ac:grpSpMkLst>
        </pc:grpChg>
        <pc:picChg chg="add mod">
          <ac:chgData name="Eden Ishay" userId="1040cd82-ad36-48ec-a8fc-88cb4c5d68f8" providerId="ADAL" clId="{44C86CD2-DC25-4DB6-A9FC-315CAFE942EB}" dt="2024-07-23T12:24:48.994" v="952" actId="1076"/>
          <ac:picMkLst>
            <pc:docMk/>
            <pc:sldMk cId="0" sldId="256"/>
            <ac:picMk id="4" creationId="{D5776EB8-A57A-6843-8B03-956FC8C36AEF}"/>
          </ac:picMkLst>
        </pc:picChg>
        <pc:picChg chg="del">
          <ac:chgData name="Eden Ishay" userId="1040cd82-ad36-48ec-a8fc-88cb4c5d68f8" providerId="ADAL" clId="{44C86CD2-DC25-4DB6-A9FC-315CAFE942EB}" dt="2024-07-23T12:23:20.010" v="947" actId="478"/>
          <ac:picMkLst>
            <pc:docMk/>
            <pc:sldMk cId="0" sldId="256"/>
            <ac:picMk id="6" creationId="{4D33BD05-C02A-4965-96AF-0E29EEEEE82B}"/>
          </ac:picMkLst>
        </pc:picChg>
        <pc:picChg chg="del">
          <ac:chgData name="Eden Ishay" userId="1040cd82-ad36-48ec-a8fc-88cb4c5d68f8" providerId="ADAL" clId="{44C86CD2-DC25-4DB6-A9FC-315CAFE942EB}" dt="2024-07-23T12:23:16.038" v="944" actId="478"/>
          <ac:picMkLst>
            <pc:docMk/>
            <pc:sldMk cId="0" sldId="256"/>
            <ac:picMk id="7" creationId="{F3CEC069-40D5-4CA1-8024-12E6AE4894FF}"/>
          </ac:picMkLst>
        </pc:picChg>
        <pc:picChg chg="add mod">
          <ac:chgData name="Eden Ishay" userId="1040cd82-ad36-48ec-a8fc-88cb4c5d68f8" providerId="ADAL" clId="{44C86CD2-DC25-4DB6-A9FC-315CAFE942EB}" dt="2024-07-23T12:28:43.051" v="1145" actId="1076"/>
          <ac:picMkLst>
            <pc:docMk/>
            <pc:sldMk cId="0" sldId="256"/>
            <ac:picMk id="20" creationId="{B2A8A118-5284-9AD9-8D5F-11438A3AF9E4}"/>
          </ac:picMkLst>
        </pc:picChg>
        <pc:picChg chg="add mod">
          <ac:chgData name="Eden Ishay" userId="1040cd82-ad36-48ec-a8fc-88cb4c5d68f8" providerId="ADAL" clId="{44C86CD2-DC25-4DB6-A9FC-315CAFE942EB}" dt="2024-07-23T12:31:50.291" v="1244" actId="1076"/>
          <ac:picMkLst>
            <pc:docMk/>
            <pc:sldMk cId="0" sldId="256"/>
            <ac:picMk id="21" creationId="{7CD9E219-A66E-64B8-BE30-E3C796D7F6DA}"/>
          </ac:picMkLst>
        </pc:picChg>
        <pc:picChg chg="del">
          <ac:chgData name="Eden Ishay" userId="1040cd82-ad36-48ec-a8fc-88cb4c5d68f8" providerId="ADAL" clId="{44C86CD2-DC25-4DB6-A9FC-315CAFE942EB}" dt="2024-07-23T12:08:52.228" v="260" actId="478"/>
          <ac:picMkLst>
            <pc:docMk/>
            <pc:sldMk cId="0" sldId="256"/>
            <ac:picMk id="129" creationId="{11C04559-E513-40B9-96B2-33A37290A8D8}"/>
          </ac:picMkLst>
        </pc:picChg>
        <pc:picChg chg="del">
          <ac:chgData name="Eden Ishay" userId="1040cd82-ad36-48ec-a8fc-88cb4c5d68f8" providerId="ADAL" clId="{44C86CD2-DC25-4DB6-A9FC-315CAFE942EB}" dt="2024-07-23T12:20:43.297" v="702" actId="478"/>
          <ac:picMkLst>
            <pc:docMk/>
            <pc:sldMk cId="0" sldId="256"/>
            <ac:picMk id="131" creationId="{C12DD7B4-C0ED-47C7-92B2-17A0A3A017F7}"/>
          </ac:picMkLst>
        </pc:picChg>
        <pc:picChg chg="del">
          <ac:chgData name="Eden Ishay" userId="1040cd82-ad36-48ec-a8fc-88cb4c5d68f8" providerId="ADAL" clId="{44C86CD2-DC25-4DB6-A9FC-315CAFE942EB}" dt="2024-07-23T12:23:21.336" v="949" actId="478"/>
          <ac:picMkLst>
            <pc:docMk/>
            <pc:sldMk cId="0" sldId="256"/>
            <ac:picMk id="138" creationId="{5E62EFAD-1DEA-4AB7-9445-34FEA0BD2FF8}"/>
          </ac:picMkLst>
        </pc:picChg>
      </pc:sldChg>
      <pc:sldChg chg="modSp new del mod">
        <pc:chgData name="Eden Ishay" userId="1040cd82-ad36-48ec-a8fc-88cb4c5d68f8" providerId="ADAL" clId="{44C86CD2-DC25-4DB6-A9FC-315CAFE942EB}" dt="2024-07-23T12:18:37.305" v="534" actId="47"/>
        <pc:sldMkLst>
          <pc:docMk/>
          <pc:sldMk cId="1845889021" sldId="257"/>
        </pc:sldMkLst>
        <pc:spChg chg="mod">
          <ac:chgData name="Eden Ishay" userId="1040cd82-ad36-48ec-a8fc-88cb4c5d68f8" providerId="ADAL" clId="{44C86CD2-DC25-4DB6-A9FC-315CAFE942EB}" dt="2024-07-23T12:08:01.948" v="259"/>
          <ac:spMkLst>
            <pc:docMk/>
            <pc:sldMk cId="1845889021" sldId="257"/>
            <ac:spMk id="3" creationId="{F689D9C1-C71C-5776-AE89-2ED3BEFA0D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40164EA-C4F4-4051-8E57-4895D8A88AA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3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4207788" y="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30713" y="2398713"/>
            <a:ext cx="8472487" cy="1197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273550" y="15178088"/>
            <a:ext cx="34202688" cy="143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30340300"/>
            <a:ext cx="18519775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algn="l"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4207788" y="30340300"/>
            <a:ext cx="18527712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41446" tIns="220715" rIns="441446" bIns="220715" numCol="1" anchor="b" anchorCtr="0" compatLnSpc="1">
            <a:prstTxWarp prst="textNoShape">
              <a:avLst/>
            </a:prstTxWarp>
          </a:bodyPr>
          <a:lstStyle>
            <a:lvl1pPr defTabSz="4416425" rtl="0" eaLnBrk="0" hangingPunct="0">
              <a:defRPr sz="650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2CC74214-9B06-4678-84F1-C99924AD2E3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1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41884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83768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25651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67535" algn="l" rtl="0" eaLnBrk="0" fontAlgn="base" hangingPunct="0">
      <a:spcBef>
        <a:spcPct val="30000"/>
      </a:spcBef>
      <a:spcAft>
        <a:spcPct val="0"/>
      </a:spcAft>
      <a:defRPr sz="116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09419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303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187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070" algn="l" defTabSz="883768" rtl="0" eaLnBrk="1" latinLnBrk="0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CC74214-9B06-4678-84F1-C99924AD2E34}" type="slidenum">
              <a:rPr lang="he-IL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790" y="13297540"/>
            <a:ext cx="25733634" cy="9173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579" y="24254836"/>
            <a:ext cx="21192056" cy="10939998"/>
          </a:xfrm>
        </p:spPr>
        <p:txBody>
          <a:bodyPr/>
          <a:lstStyle>
            <a:lvl1pPr marL="0" indent="0" algn="ctr">
              <a:buNone/>
              <a:defRPr/>
            </a:lvl1pPr>
            <a:lvl2pPr marL="427162" indent="0" algn="ctr">
              <a:buNone/>
              <a:defRPr/>
            </a:lvl2pPr>
            <a:lvl3pPr marL="854324" indent="0" algn="ctr">
              <a:buNone/>
              <a:defRPr/>
            </a:lvl3pPr>
            <a:lvl4pPr marL="1281486" indent="0" algn="ctr">
              <a:buNone/>
              <a:defRPr/>
            </a:lvl4pPr>
            <a:lvl5pPr marL="1708648" indent="0" algn="ctr">
              <a:buNone/>
              <a:defRPr/>
            </a:lvl5pPr>
            <a:lvl6pPr marL="2135810" indent="0" algn="ctr">
              <a:buNone/>
              <a:defRPr/>
            </a:lvl6pPr>
            <a:lvl7pPr marL="2562972" indent="0" algn="ctr">
              <a:buNone/>
              <a:defRPr/>
            </a:lvl7pPr>
            <a:lvl8pPr marL="2990134" indent="0" algn="ctr">
              <a:buNone/>
              <a:defRPr/>
            </a:lvl8pPr>
            <a:lvl9pPr marL="341729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05F5D-DDFF-4009-A8D0-0BE3804E9EA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64F3-D646-4175-80D0-8964BED7318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70274" y="3806037"/>
            <a:ext cx="6429700" cy="342417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6722" y="3806037"/>
            <a:ext cx="19151164" cy="34241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C981A8-33AD-4B19-8B2C-05F77DB4950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0E82F4-15B9-4FA3-9360-93462D0EA91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30" y="27505697"/>
            <a:ext cx="25735118" cy="8500673"/>
          </a:xfrm>
        </p:spPr>
        <p:txBody>
          <a:bodyPr anchor="t"/>
          <a:lstStyle>
            <a:lvl1pPr algn="l">
              <a:defRPr sz="373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0930" y="18141587"/>
            <a:ext cx="25735118" cy="9364110"/>
          </a:xfrm>
        </p:spPr>
        <p:txBody>
          <a:bodyPr anchor="b"/>
          <a:lstStyle>
            <a:lvl1pPr marL="0" indent="0">
              <a:buNone/>
              <a:defRPr sz="1869"/>
            </a:lvl1pPr>
            <a:lvl2pPr marL="427162" indent="0">
              <a:buNone/>
              <a:defRPr sz="1682"/>
            </a:lvl2pPr>
            <a:lvl3pPr marL="854324" indent="0">
              <a:buNone/>
              <a:defRPr sz="1495"/>
            </a:lvl3pPr>
            <a:lvl4pPr marL="1281486" indent="0">
              <a:buNone/>
              <a:defRPr sz="1308"/>
            </a:lvl4pPr>
            <a:lvl5pPr marL="1708648" indent="0">
              <a:buNone/>
              <a:defRPr sz="1308"/>
            </a:lvl5pPr>
            <a:lvl6pPr marL="2135810" indent="0">
              <a:buNone/>
              <a:defRPr sz="1308"/>
            </a:lvl6pPr>
            <a:lvl7pPr marL="2562972" indent="0">
              <a:buNone/>
              <a:defRPr sz="1308"/>
            </a:lvl7pPr>
            <a:lvl8pPr marL="2990134" indent="0">
              <a:buNone/>
              <a:defRPr sz="1308"/>
            </a:lvl8pPr>
            <a:lvl9pPr marL="3417296" indent="0">
              <a:buNone/>
              <a:defRPr sz="13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C75BD-C16A-4118-B9B8-FCBE38EC324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6723" y="12336593"/>
            <a:ext cx="12789690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08800" y="12336593"/>
            <a:ext cx="12791174" cy="25711196"/>
          </a:xfrm>
        </p:spPr>
        <p:txBody>
          <a:bodyPr/>
          <a:lstStyle>
            <a:lvl1pPr>
              <a:defRPr sz="2616"/>
            </a:lvl1pPr>
            <a:lvl2pPr>
              <a:defRPr sz="2242"/>
            </a:lvl2pPr>
            <a:lvl3pPr>
              <a:defRPr sz="1869"/>
            </a:lvl3pPr>
            <a:lvl4pPr>
              <a:defRPr sz="1682"/>
            </a:lvl4pPr>
            <a:lvl5pPr>
              <a:defRPr sz="1682"/>
            </a:lvl5pPr>
            <a:lvl6pPr>
              <a:defRPr sz="1682"/>
            </a:lvl6pPr>
            <a:lvl7pPr>
              <a:defRPr sz="1682"/>
            </a:lvl7pPr>
            <a:lvl8pPr>
              <a:defRPr sz="1682"/>
            </a:lvl8pPr>
            <a:lvl9pPr>
              <a:defRPr sz="168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9B68F-326E-4B46-9F1D-A4FF9EF7DFB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5" y="1714289"/>
            <a:ext cx="27246505" cy="713396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355" y="9581149"/>
            <a:ext cx="13375557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355" y="13574343"/>
            <a:ext cx="13375557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70" y="9581149"/>
            <a:ext cx="13381490" cy="3993194"/>
          </a:xfrm>
        </p:spPr>
        <p:txBody>
          <a:bodyPr anchor="b"/>
          <a:lstStyle>
            <a:lvl1pPr marL="0" indent="0">
              <a:buNone/>
              <a:defRPr sz="2242" b="1"/>
            </a:lvl1pPr>
            <a:lvl2pPr marL="427162" indent="0">
              <a:buNone/>
              <a:defRPr sz="1869" b="1"/>
            </a:lvl2pPr>
            <a:lvl3pPr marL="854324" indent="0">
              <a:buNone/>
              <a:defRPr sz="1682" b="1"/>
            </a:lvl3pPr>
            <a:lvl4pPr marL="1281486" indent="0">
              <a:buNone/>
              <a:defRPr sz="1495" b="1"/>
            </a:lvl4pPr>
            <a:lvl5pPr marL="1708648" indent="0">
              <a:buNone/>
              <a:defRPr sz="1495" b="1"/>
            </a:lvl5pPr>
            <a:lvl6pPr marL="2135810" indent="0">
              <a:buNone/>
              <a:defRPr sz="1495" b="1"/>
            </a:lvl6pPr>
            <a:lvl7pPr marL="2562972" indent="0">
              <a:buNone/>
              <a:defRPr sz="1495" b="1"/>
            </a:lvl7pPr>
            <a:lvl8pPr marL="2990134" indent="0">
              <a:buNone/>
              <a:defRPr sz="1495" b="1"/>
            </a:lvl8pPr>
            <a:lvl9pPr marL="3417296" indent="0">
              <a:buNone/>
              <a:defRPr sz="1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70" y="13574343"/>
            <a:ext cx="13381490" cy="24662176"/>
          </a:xfrm>
        </p:spPr>
        <p:txBody>
          <a:bodyPr/>
          <a:lstStyle>
            <a:lvl1pPr>
              <a:defRPr sz="2242"/>
            </a:lvl1pPr>
            <a:lvl2pPr>
              <a:defRPr sz="1869"/>
            </a:lvl2pPr>
            <a:lvl3pPr>
              <a:defRPr sz="1682"/>
            </a:lvl3pPr>
            <a:lvl4pPr>
              <a:defRPr sz="1495"/>
            </a:lvl4pPr>
            <a:lvl5pPr>
              <a:defRPr sz="1495"/>
            </a:lvl5pPr>
            <a:lvl6pPr>
              <a:defRPr sz="1495"/>
            </a:lvl6pPr>
            <a:lvl7pPr>
              <a:defRPr sz="1495"/>
            </a:lvl7pPr>
            <a:lvl8pPr>
              <a:defRPr sz="1495"/>
            </a:lvl8pPr>
            <a:lvl9pPr>
              <a:defRPr sz="14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F8003-1674-4DD4-AAA0-1A48AD3067C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4E04-C02F-411D-9CCE-885136C497B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EBBA2-973F-4F65-86F4-ED0DC73D5F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354" y="1704853"/>
            <a:ext cx="9959732" cy="7251917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7473" y="1704853"/>
            <a:ext cx="16923387" cy="36531665"/>
          </a:xfrm>
        </p:spPr>
        <p:txBody>
          <a:bodyPr/>
          <a:lstStyle>
            <a:lvl1pPr>
              <a:defRPr sz="2990"/>
            </a:lvl1pPr>
            <a:lvl2pPr>
              <a:defRPr sz="2616"/>
            </a:lvl2pPr>
            <a:lvl3pPr>
              <a:defRPr sz="2242"/>
            </a:lvl3pPr>
            <a:lvl4pPr>
              <a:defRPr sz="1869"/>
            </a:lvl4pPr>
            <a:lvl5pPr>
              <a:defRPr sz="1869"/>
            </a:lvl5pPr>
            <a:lvl6pPr>
              <a:defRPr sz="1869"/>
            </a:lvl6pPr>
            <a:lvl7pPr>
              <a:defRPr sz="1869"/>
            </a:lvl7pPr>
            <a:lvl8pPr>
              <a:defRPr sz="1869"/>
            </a:lvl8pPr>
            <a:lvl9pPr>
              <a:defRPr sz="18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354" y="8956770"/>
            <a:ext cx="9959732" cy="29279749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C8723-949F-493C-9973-384D4813A9FF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310" y="29962320"/>
            <a:ext cx="18164831" cy="3537098"/>
          </a:xfrm>
        </p:spPr>
        <p:txBody>
          <a:bodyPr anchor="b"/>
          <a:lstStyle>
            <a:lvl1pPr algn="l">
              <a:defRPr sz="186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310" y="3824910"/>
            <a:ext cx="18164831" cy="25681315"/>
          </a:xfrm>
        </p:spPr>
        <p:txBody>
          <a:bodyPr/>
          <a:lstStyle>
            <a:lvl1pPr marL="0" indent="0">
              <a:buNone/>
              <a:defRPr sz="2990"/>
            </a:lvl1pPr>
            <a:lvl2pPr marL="427162" indent="0">
              <a:buNone/>
              <a:defRPr sz="2616"/>
            </a:lvl2pPr>
            <a:lvl3pPr marL="854324" indent="0">
              <a:buNone/>
              <a:defRPr sz="2242"/>
            </a:lvl3pPr>
            <a:lvl4pPr marL="1281486" indent="0">
              <a:buNone/>
              <a:defRPr sz="1869"/>
            </a:lvl4pPr>
            <a:lvl5pPr marL="1708648" indent="0">
              <a:buNone/>
              <a:defRPr sz="1869"/>
            </a:lvl5pPr>
            <a:lvl6pPr marL="2135810" indent="0">
              <a:buNone/>
              <a:defRPr sz="1869"/>
            </a:lvl6pPr>
            <a:lvl7pPr marL="2562972" indent="0">
              <a:buNone/>
              <a:defRPr sz="1869"/>
            </a:lvl7pPr>
            <a:lvl8pPr marL="2990134" indent="0">
              <a:buNone/>
              <a:defRPr sz="1869"/>
            </a:lvl8pPr>
            <a:lvl9pPr marL="3417296" indent="0">
              <a:buNone/>
              <a:defRPr sz="186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310" y="33499418"/>
            <a:ext cx="18164831" cy="5023340"/>
          </a:xfrm>
        </p:spPr>
        <p:txBody>
          <a:bodyPr/>
          <a:lstStyle>
            <a:lvl1pPr marL="0" indent="0">
              <a:buNone/>
              <a:defRPr sz="1308"/>
            </a:lvl1pPr>
            <a:lvl2pPr marL="427162" indent="0">
              <a:buNone/>
              <a:defRPr sz="1121"/>
            </a:lvl2pPr>
            <a:lvl3pPr marL="854324" indent="0">
              <a:buNone/>
              <a:defRPr sz="934"/>
            </a:lvl3pPr>
            <a:lvl4pPr marL="1281486" indent="0">
              <a:buNone/>
              <a:defRPr sz="841"/>
            </a:lvl4pPr>
            <a:lvl5pPr marL="1708648" indent="0">
              <a:buNone/>
              <a:defRPr sz="841"/>
            </a:lvl5pPr>
            <a:lvl6pPr marL="2135810" indent="0">
              <a:buNone/>
              <a:defRPr sz="841"/>
            </a:lvl6pPr>
            <a:lvl7pPr marL="2562972" indent="0">
              <a:buNone/>
              <a:defRPr sz="841"/>
            </a:lvl7pPr>
            <a:lvl8pPr marL="2990134" indent="0">
              <a:buNone/>
              <a:defRPr sz="841"/>
            </a:lvl8pPr>
            <a:lvl9pPr marL="3417296" indent="0">
              <a:buNone/>
              <a:defRPr sz="84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EA1AC-921F-4740-ACD1-1CF17E4324E8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6723" y="3806037"/>
            <a:ext cx="25723251" cy="7133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6723" y="12336593"/>
            <a:ext cx="25723251" cy="25711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6723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l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9434" y="39029181"/>
            <a:ext cx="9597829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algn="ctr"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1897" y="39029181"/>
            <a:ext cx="6308077" cy="28246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499009" tIns="249507" rIns="499009" bIns="249507" numCol="1" anchor="t" anchorCtr="0" compatLnSpc="1">
            <a:prstTxWarp prst="textNoShape">
              <a:avLst/>
            </a:prstTxWarp>
          </a:bodyPr>
          <a:lstStyle>
            <a:lvl1pPr rtl="0" eaLnBrk="0" hangingPunct="0">
              <a:defRPr sz="6540" b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4E1ACE27-E7B6-46EC-A855-0E5FEAF8F2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+mj-lt"/>
          <a:ea typeface="+mj-ea"/>
          <a:cs typeface="+mj-cs"/>
        </a:defRPr>
      </a:lvl1pPr>
      <a:lvl2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2pPr>
      <a:lvl3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3pPr>
      <a:lvl4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4pPr>
      <a:lvl5pPr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5pPr>
      <a:lvl6pPr marL="427162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6pPr>
      <a:lvl7pPr marL="854324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7pPr>
      <a:lvl8pPr marL="1281486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8pPr>
      <a:lvl9pPr marL="1708648" algn="ctr" defTabSz="4669118" rtl="0" eaLnBrk="0" fontAlgn="base" hangingPunct="0">
        <a:spcBef>
          <a:spcPct val="0"/>
        </a:spcBef>
        <a:spcAft>
          <a:spcPct val="0"/>
        </a:spcAft>
        <a:defRPr sz="22703">
          <a:solidFill>
            <a:schemeClr val="tx2"/>
          </a:solidFill>
          <a:latin typeface="Times New Roman" pitchFamily="18" charset="0"/>
        </a:defRPr>
      </a:lvl9pPr>
    </p:titleStyle>
    <p:bodyStyle>
      <a:lvl1pPr marL="1747211" indent="-174721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5603">
          <a:solidFill>
            <a:schemeClr val="tx1"/>
          </a:solidFill>
          <a:latin typeface="+mn-lt"/>
          <a:ea typeface="+mn-ea"/>
          <a:cs typeface="+mn-cs"/>
        </a:defRPr>
      </a:lvl1pPr>
      <a:lvl2pPr marL="3791062" indent="-1460954" algn="l" defTabSz="4669118" rtl="0" eaLnBrk="0" fontAlgn="base" hangingPunct="0">
        <a:spcBef>
          <a:spcPct val="20000"/>
        </a:spcBef>
        <a:spcAft>
          <a:spcPct val="0"/>
        </a:spcAft>
        <a:buChar char="–"/>
        <a:defRPr sz="14201">
          <a:solidFill>
            <a:schemeClr val="tx1"/>
          </a:solidFill>
          <a:latin typeface="+mn-lt"/>
        </a:defRPr>
      </a:lvl2pPr>
      <a:lvl3pPr marL="5823048" indent="-1153931" algn="l" defTabSz="4669118" rtl="0" eaLnBrk="0" fontAlgn="base" hangingPunct="0">
        <a:spcBef>
          <a:spcPct val="20000"/>
        </a:spcBef>
        <a:spcAft>
          <a:spcPct val="0"/>
        </a:spcAft>
        <a:buChar char="•"/>
        <a:defRPr sz="11772">
          <a:solidFill>
            <a:schemeClr val="tx1"/>
          </a:solidFill>
          <a:latin typeface="+mn-lt"/>
        </a:defRPr>
      </a:lvl3pPr>
      <a:lvl4pPr marL="8162057" indent="-1179145" algn="l" defTabSz="4669118" rtl="0" eaLnBrk="0" fontAlgn="base" hangingPunct="0">
        <a:spcBef>
          <a:spcPct val="20000"/>
        </a:spcBef>
        <a:spcAft>
          <a:spcPct val="0"/>
        </a:spcAft>
        <a:buChar char="–"/>
        <a:defRPr sz="9997">
          <a:solidFill>
            <a:schemeClr val="tx1"/>
          </a:solidFill>
          <a:latin typeface="+mn-lt"/>
        </a:defRPr>
      </a:lvl4pPr>
      <a:lvl5pPr marL="10481784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5pPr>
      <a:lvl6pPr marL="10908946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6pPr>
      <a:lvl7pPr marL="11336108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7pPr>
      <a:lvl8pPr marL="11763270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8pPr>
      <a:lvl9pPr marL="12190432" indent="-1159863" algn="l" defTabSz="4669118" rtl="0" eaLnBrk="0" fontAlgn="base" hangingPunct="0">
        <a:spcBef>
          <a:spcPct val="20000"/>
        </a:spcBef>
        <a:spcAft>
          <a:spcPct val="0"/>
        </a:spcAft>
        <a:buChar char="»"/>
        <a:defRPr sz="9997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1pPr>
      <a:lvl2pPr marL="42716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5432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3pPr>
      <a:lvl4pPr marL="128148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4pPr>
      <a:lvl5pPr marL="1708648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5pPr>
      <a:lvl6pPr marL="2135810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6pPr>
      <a:lvl7pPr marL="2562972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7pPr>
      <a:lvl8pPr marL="2990134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8pPr>
      <a:lvl9pPr marL="3417296" algn="l" defTabSz="854324" rtl="0" eaLnBrk="1" latinLnBrk="0" hangingPunct="1">
        <a:defRPr sz="16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30275212" cy="3168129"/>
          </a:xfrm>
          <a:prstGeom prst="rect">
            <a:avLst/>
          </a:prstGeom>
          <a:solidFill>
            <a:srgbClr val="00002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85433" tIns="42716" rIns="85433" bIns="42716" numCol="1" rtlCol="1" anchor="ctr" anchorCtr="0" compatLnSpc="1">
            <a:prstTxWarp prst="textNoShape">
              <a:avLst/>
            </a:prstTxWarp>
          </a:bodyPr>
          <a:lstStyle/>
          <a:p>
            <a:pPr algn="ctr" defTabSz="974464" rtl="0" eaLnBrk="0" hangingPunct="0"/>
            <a:endParaRPr lang="he-IL" sz="4298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ounded Rectangle 18"/>
          <p:cNvSpPr/>
          <p:nvPr/>
        </p:nvSpPr>
        <p:spPr>
          <a:xfrm>
            <a:off x="603173" y="8230742"/>
            <a:ext cx="9360000" cy="20029139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3"/>
          <p:cNvSpPr>
            <a:spLocks noChangeArrowheads="1"/>
          </p:cNvSpPr>
          <p:nvPr/>
        </p:nvSpPr>
        <p:spPr bwMode="auto">
          <a:xfrm>
            <a:off x="934781" y="8461621"/>
            <a:ext cx="5567957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115" name="Rectangle 4"/>
          <p:cNvSpPr>
            <a:spLocks noChangeArrowheads="1"/>
          </p:cNvSpPr>
          <p:nvPr/>
        </p:nvSpPr>
        <p:spPr bwMode="auto">
          <a:xfrm>
            <a:off x="900000" y="9543600"/>
            <a:ext cx="8820000" cy="673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project introduces a cutting-edge Face Recognition System utilizing the ESP32 Camera, designed to offer a seamless, efficient, and cost-effective solution for various applications, ranging from smart homes to secure workplaces.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  is a low-cost, low-power system on a chip (SoC) with integrated Wi-Fi and Bluetooth capabilities, thus the project considers its hardware limitations.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also respond to  the danger of spoofing, where unauthorized individuals may deceive the system using fake images or videos.</a:t>
            </a:r>
          </a:p>
        </p:txBody>
      </p:sp>
      <p:sp>
        <p:nvSpPr>
          <p:cNvPr id="116" name="Rectangle 3"/>
          <p:cNvSpPr>
            <a:spLocks noChangeArrowheads="1"/>
          </p:cNvSpPr>
          <p:nvPr/>
        </p:nvSpPr>
        <p:spPr bwMode="auto">
          <a:xfrm>
            <a:off x="936000" y="19801681"/>
            <a:ext cx="5523461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Goal</a:t>
            </a:r>
          </a:p>
        </p:txBody>
      </p:sp>
      <p:sp>
        <p:nvSpPr>
          <p:cNvPr id="117" name="Rectangle 4"/>
          <p:cNvSpPr>
            <a:spLocks noChangeArrowheads="1"/>
          </p:cNvSpPr>
          <p:nvPr/>
        </p:nvSpPr>
        <p:spPr bwMode="auto">
          <a:xfrm>
            <a:off x="809612" y="21032824"/>
            <a:ext cx="8820000" cy="356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Develop a facial recognition system for door access utilizing ESP32-CAM module.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 anti-spoofing algorithm, all implemented on the ESP32-CAM.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 portable system that is not restricted to a specific network</a:t>
            </a:r>
            <a:r>
              <a:rPr lang="he-IL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 predefined list of authorized personal 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694164" y="25833581"/>
            <a:ext cx="8820000" cy="265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small component with low computational capabilities.</a:t>
            </a:r>
          </a:p>
          <a:p>
            <a:pPr marL="457200" indent="-457200" algn="l" rtl="0">
              <a:spcBef>
                <a:spcPts val="1682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Severe memory constraints.</a:t>
            </a:r>
          </a:p>
          <a:p>
            <a:pPr marL="425679" indent="-425679" algn="l" rtl="0">
              <a:spcBef>
                <a:spcPts val="1682"/>
              </a:spcBef>
              <a:buFont typeface="Arial" pitchFamily="34" charset="0"/>
              <a:buChar char="•"/>
            </a:pPr>
            <a:endParaRPr lang="en-US" sz="2990" b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angle 4"/>
          <p:cNvSpPr>
            <a:spLocks noChangeArrowheads="1"/>
          </p:cNvSpPr>
          <p:nvPr/>
        </p:nvSpPr>
        <p:spPr bwMode="auto">
          <a:xfrm>
            <a:off x="20718472" y="25798857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Full                               Direct                          Global</a:t>
            </a:r>
          </a:p>
        </p:txBody>
      </p:sp>
      <p:sp>
        <p:nvSpPr>
          <p:cNvPr id="122" name="Rectangle 2"/>
          <p:cNvSpPr>
            <a:spLocks noChangeArrowheads="1"/>
          </p:cNvSpPr>
          <p:nvPr/>
        </p:nvSpPr>
        <p:spPr bwMode="auto">
          <a:xfrm>
            <a:off x="974563" y="24863928"/>
            <a:ext cx="7688943" cy="1109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</p:txBody>
      </p:sp>
      <p:sp>
        <p:nvSpPr>
          <p:cNvPr id="123" name="Rectangle 4"/>
          <p:cNvSpPr>
            <a:spLocks noChangeArrowheads="1"/>
          </p:cNvSpPr>
          <p:nvPr/>
        </p:nvSpPr>
        <p:spPr bwMode="auto">
          <a:xfrm>
            <a:off x="20592000" y="8434800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Bluetooth connection</a:t>
            </a:r>
          </a:p>
        </p:txBody>
      </p:sp>
      <p:sp>
        <p:nvSpPr>
          <p:cNvPr id="130" name="Rounded Rectangle 171"/>
          <p:cNvSpPr/>
          <p:nvPr/>
        </p:nvSpPr>
        <p:spPr>
          <a:xfrm>
            <a:off x="10458000" y="8230742"/>
            <a:ext cx="9360000" cy="13290095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2"/>
          <p:cNvSpPr>
            <a:spLocks noChangeArrowheads="1"/>
          </p:cNvSpPr>
          <p:nvPr/>
        </p:nvSpPr>
        <p:spPr bwMode="auto">
          <a:xfrm>
            <a:off x="1086806" y="28902861"/>
            <a:ext cx="875559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Solution</a:t>
            </a:r>
          </a:p>
        </p:txBody>
      </p:sp>
      <p:sp>
        <p:nvSpPr>
          <p:cNvPr id="136" name="Rounded Rectangle 145"/>
          <p:cNvSpPr/>
          <p:nvPr/>
        </p:nvSpPr>
        <p:spPr>
          <a:xfrm>
            <a:off x="572928" y="28793281"/>
            <a:ext cx="9360000" cy="12569000"/>
          </a:xfrm>
          <a:prstGeom prst="roundRect">
            <a:avLst>
              <a:gd name="adj" fmla="val 371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2"/>
          <p:cNvSpPr>
            <a:spLocks noChangeArrowheads="1"/>
          </p:cNvSpPr>
          <p:nvPr/>
        </p:nvSpPr>
        <p:spPr bwMode="auto">
          <a:xfrm>
            <a:off x="20867474" y="21061197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42" name="Rounded Rectangle 193"/>
          <p:cNvSpPr/>
          <p:nvPr/>
        </p:nvSpPr>
        <p:spPr>
          <a:xfrm>
            <a:off x="20345627" y="31506235"/>
            <a:ext cx="9360000" cy="9856046"/>
          </a:xfrm>
          <a:prstGeom prst="roundRect">
            <a:avLst>
              <a:gd name="adj" fmla="val 512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2"/>
          <p:cNvSpPr>
            <a:spLocks noChangeArrowheads="1"/>
          </p:cNvSpPr>
          <p:nvPr/>
        </p:nvSpPr>
        <p:spPr bwMode="auto">
          <a:xfrm>
            <a:off x="21137389" y="31567910"/>
            <a:ext cx="8475042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39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 Experiment</a:t>
            </a:r>
          </a:p>
        </p:txBody>
      </p:sp>
      <p:sp>
        <p:nvSpPr>
          <p:cNvPr id="144" name="Rectangle 4"/>
          <p:cNvSpPr>
            <a:spLocks noChangeArrowheads="1"/>
          </p:cNvSpPr>
          <p:nvPr/>
        </p:nvSpPr>
        <p:spPr bwMode="auto">
          <a:xfrm>
            <a:off x="20678704" y="32714531"/>
            <a:ext cx="8641154" cy="1654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executed the same experiment outside the dark room, with the agenda of making it a mobile experiment.</a:t>
            </a:r>
          </a:p>
        </p:txBody>
      </p:sp>
      <p:sp>
        <p:nvSpPr>
          <p:cNvPr id="145" name="Rectangle 2"/>
          <p:cNvSpPr>
            <a:spLocks noChangeArrowheads="1"/>
          </p:cNvSpPr>
          <p:nvPr/>
        </p:nvSpPr>
        <p:spPr bwMode="auto">
          <a:xfrm>
            <a:off x="10764000" y="8433096"/>
            <a:ext cx="6817783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endParaRPr lang="en-US" sz="5139">
              <a:solidFill>
                <a:srgbClr val="D1282E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Rounded Rectangle 199"/>
          <p:cNvSpPr/>
          <p:nvPr/>
        </p:nvSpPr>
        <p:spPr>
          <a:xfrm>
            <a:off x="20285999" y="8230742"/>
            <a:ext cx="9360000" cy="12161172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4"/>
          <p:cNvSpPr>
            <a:spLocks noChangeArrowheads="1"/>
          </p:cNvSpPr>
          <p:nvPr/>
        </p:nvSpPr>
        <p:spPr bwMode="auto">
          <a:xfrm>
            <a:off x="20556000" y="9543049"/>
            <a:ext cx="8474400" cy="168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starting the system or restarting it, a Bluetooth connection named “Door Lock” is available. It makes the system user friendly and mobile.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ESP32-CAM can be communicated through Bluetooth terminal by the following the  stages below:</a:t>
            </a:r>
          </a:p>
        </p:txBody>
      </p:sp>
      <p:sp>
        <p:nvSpPr>
          <p:cNvPr id="191" name="Text Box 8"/>
          <p:cNvSpPr txBox="1">
            <a:spLocks noChangeArrowheads="1"/>
          </p:cNvSpPr>
          <p:nvPr/>
        </p:nvSpPr>
        <p:spPr bwMode="auto">
          <a:xfrm>
            <a:off x="964406" y="3266280"/>
            <a:ext cx="28290682" cy="286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he-IL"/>
            </a:defPPr>
            <a:lvl1pPr defTabSz="4175125" rtl="0">
              <a:defRPr sz="5500" b="1">
                <a:solidFill>
                  <a:schemeClr val="tx2">
                    <a:lumMod val="75000"/>
                  </a:schemeClr>
                </a:solidFill>
                <a:latin typeface="Century Gothic" pitchFamily="34" charset="0"/>
                <a:cs typeface="Tahoma" pitchFamily="34" charset="0"/>
              </a:defRPr>
            </a:lvl1pPr>
          </a:lstStyle>
          <a:p>
            <a:pPr algn="ctr" defTabSz="390081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0">
                <a:solidFill>
                  <a:schemeClr val="accent6">
                    <a:lumMod val="50000"/>
                  </a:schemeClr>
                </a:solidFill>
              </a:rPr>
              <a:t>ESP32-cam door control system</a:t>
            </a:r>
            <a:endParaRPr lang="en-US" sz="11000" ker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"/>
          <p:cNvSpPr>
            <a:spLocks noChangeArrowheads="1"/>
          </p:cNvSpPr>
          <p:nvPr/>
        </p:nvSpPr>
        <p:spPr bwMode="auto">
          <a:xfrm>
            <a:off x="410752" y="6317647"/>
            <a:ext cx="28290682" cy="79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415" tIns="42708" rIns="85415" bIns="42708" anchor="ctr" anchorCtr="0"/>
          <a:lstStyle/>
          <a:p>
            <a:pPr algn="ctr" rtl="0">
              <a:lnSpc>
                <a:spcPct val="80000"/>
              </a:lnSpc>
              <a:spcBef>
                <a:spcPct val="20000"/>
              </a:spcBef>
            </a:pPr>
            <a:r>
              <a:rPr lang="en-US" sz="600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Yael Tzadik &amp; Eden Ishay, supervised by </a:t>
            </a:r>
            <a:r>
              <a:rPr lang="en-US" sz="6000" err="1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Johanan</a:t>
            </a:r>
            <a:r>
              <a:rPr lang="en-US" sz="600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Erez </a:t>
            </a:r>
          </a:p>
        </p:txBody>
      </p:sp>
      <p:sp>
        <p:nvSpPr>
          <p:cNvPr id="212" name="Rounded Rectangle 199"/>
          <p:cNvSpPr/>
          <p:nvPr/>
        </p:nvSpPr>
        <p:spPr>
          <a:xfrm>
            <a:off x="20256464" y="20590221"/>
            <a:ext cx="9360000" cy="10506713"/>
          </a:xfrm>
          <a:prstGeom prst="roundRect">
            <a:avLst>
              <a:gd name="adj" fmla="val 2631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ounded Rectangle 172"/>
          <p:cNvSpPr/>
          <p:nvPr/>
        </p:nvSpPr>
        <p:spPr>
          <a:xfrm>
            <a:off x="10458000" y="21988801"/>
            <a:ext cx="9360000" cy="6208946"/>
          </a:xfrm>
          <a:prstGeom prst="roundRect">
            <a:avLst>
              <a:gd name="adj" fmla="val 2058"/>
            </a:avLst>
          </a:prstGeom>
          <a:noFill/>
          <a:ln w="76200" cap="flat" cmpd="sng" algn="ctr">
            <a:solidFill>
              <a:srgbClr val="000060"/>
            </a:solidFill>
            <a:prstDash val="solid"/>
          </a:ln>
          <a:effectLst/>
        </p:spPr>
        <p:txBody>
          <a:bodyPr rtlCol="1" anchor="ctr"/>
          <a:lstStyle/>
          <a:p>
            <a:pPr algn="ctr" defTabSz="854324" fontAlgn="auto">
              <a:spcBef>
                <a:spcPts val="0"/>
              </a:spcBef>
              <a:spcAft>
                <a:spcPts val="0"/>
              </a:spcAft>
              <a:defRPr/>
            </a:pPr>
            <a:endParaRPr lang="he-IL" sz="7661" b="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Rectangle 4"/>
          <p:cNvSpPr>
            <a:spLocks noChangeArrowheads="1"/>
          </p:cNvSpPr>
          <p:nvPr/>
        </p:nvSpPr>
        <p:spPr bwMode="auto">
          <a:xfrm>
            <a:off x="10764000" y="22274889"/>
            <a:ext cx="8781546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Detection</a:t>
            </a:r>
          </a:p>
        </p:txBody>
      </p:sp>
      <p:sp>
        <p:nvSpPr>
          <p:cNvPr id="387" name="Rectangle 4"/>
          <p:cNvSpPr>
            <a:spLocks noChangeArrowheads="1"/>
          </p:cNvSpPr>
          <p:nvPr/>
        </p:nvSpPr>
        <p:spPr bwMode="auto">
          <a:xfrm>
            <a:off x="941451" y="34406731"/>
            <a:ext cx="8820000" cy="6685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integrates three components: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ESP32-camera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server using the HTTP protocol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repository on an SD card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between the device and the server is done via Wi-Fi.</a:t>
            </a:r>
          </a:p>
          <a:p>
            <a:pPr algn="l" rtl="0">
              <a:spcBef>
                <a:spcPts val="1682"/>
              </a:spcBef>
              <a:buSzPct val="125000"/>
            </a:pPr>
            <a:endParaRPr lang="en-US" sz="2990" b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>
              <a:spcBef>
                <a:spcPts val="1682"/>
              </a:spcBef>
              <a:buSzPct val="125000"/>
            </a:pPr>
            <a:endParaRPr lang="en-US" sz="2990" b="0">
              <a:solidFill>
                <a:srgbClr val="000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4"/>
          <p:cNvSpPr>
            <a:spLocks noChangeArrowheads="1"/>
          </p:cNvSpPr>
          <p:nvPr/>
        </p:nvSpPr>
        <p:spPr bwMode="auto">
          <a:xfrm>
            <a:off x="21251116" y="15018986"/>
            <a:ext cx="7018664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Set-Up Using Bluetooth connection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09612" y="41802575"/>
            <a:ext cx="29186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>
                <a:solidFill>
                  <a:srgbClr val="002060"/>
                </a:solidFill>
              </a:rPr>
              <a:t>https://visl.technion.ac.il/projects/2024s08/                                                                                                             Technion, Haifa, July. 2024</a:t>
            </a:r>
          </a:p>
        </p:txBody>
      </p:sp>
      <p:pic>
        <p:nvPicPr>
          <p:cNvPr id="12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8406" y="446881"/>
            <a:ext cx="11477625" cy="230505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BB353B05-D599-4145-8FDA-73D2602044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08"/>
          <a:stretch/>
        </p:blipFill>
        <p:spPr>
          <a:xfrm>
            <a:off x="1068718" y="16292899"/>
            <a:ext cx="8107414" cy="3644200"/>
          </a:xfrm>
          <a:prstGeom prst="rect">
            <a:avLst/>
          </a:prstGeom>
        </p:spPr>
      </p:pic>
      <p:pic>
        <p:nvPicPr>
          <p:cNvPr id="132" name="תמונה 131">
            <a:extLst>
              <a:ext uri="{FF2B5EF4-FFF2-40B4-BE49-F238E27FC236}">
                <a16:creationId xmlns:a16="http://schemas.microsoft.com/office/drawing/2014/main" id="{91013F32-5010-4FE3-9B32-E6FD23CC50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15231182" y="13024333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0" name="Rectangle 4">
            <a:extLst>
              <a:ext uri="{FF2B5EF4-FFF2-40B4-BE49-F238E27FC236}">
                <a16:creationId xmlns:a16="http://schemas.microsoft.com/office/drawing/2014/main" id="{DCFF2380-F645-4812-A2AF-968A3CE33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618" y="16406423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Horizontal change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429611D1-B78C-49D2-8EDA-9B1E005BC8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88800" y="22113711"/>
            <a:ext cx="8749704" cy="352298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DA4B6EB-A70D-45B8-9D79-02A9A2CD07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56000" y="26636800"/>
            <a:ext cx="8726971" cy="3611160"/>
          </a:xfrm>
          <a:prstGeom prst="rect">
            <a:avLst/>
          </a:prstGeom>
        </p:spPr>
      </p:pic>
      <p:sp>
        <p:nvSpPr>
          <p:cNvPr id="148" name="Rectangle 4">
            <a:extLst>
              <a:ext uri="{FF2B5EF4-FFF2-40B4-BE49-F238E27FC236}">
                <a16:creationId xmlns:a16="http://schemas.microsoft.com/office/drawing/2014/main" id="{C9E43EE7-37AA-441D-8E50-44BE1A5F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1792" y="30317824"/>
            <a:ext cx="8478682" cy="77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Full                               Direct                          Global</a:t>
            </a:r>
          </a:p>
        </p:txBody>
      </p:sp>
      <p:pic>
        <p:nvPicPr>
          <p:cNvPr id="149" name="תמונה 148">
            <a:extLst>
              <a:ext uri="{FF2B5EF4-FFF2-40B4-BE49-F238E27FC236}">
                <a16:creationId xmlns:a16="http://schemas.microsoft.com/office/drawing/2014/main" id="{35CEFBE1-19B5-44CB-B62A-4A38ECCC4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80680" y="34216959"/>
            <a:ext cx="3929937" cy="3459451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6025F1AC-78CD-4FA3-B791-824BB85382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87227" y="37902823"/>
            <a:ext cx="4876800" cy="3092605"/>
          </a:xfrm>
          <a:prstGeom prst="rect">
            <a:avLst/>
          </a:prstGeom>
        </p:spPr>
      </p:pic>
      <p:sp>
        <p:nvSpPr>
          <p:cNvPr id="150" name="Rectangle 4">
            <a:extLst>
              <a:ext uri="{FF2B5EF4-FFF2-40B4-BE49-F238E27FC236}">
                <a16:creationId xmlns:a16="http://schemas.microsoft.com/office/drawing/2014/main" id="{E40A9E59-BB98-4EAE-903B-F68A30009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291" y="37301540"/>
            <a:ext cx="4318716" cy="85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Mobile Set-Up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420850D-CC43-4694-9EAE-4250804FFF7E}"/>
              </a:ext>
            </a:extLst>
          </p:cNvPr>
          <p:cNvGrpSpPr/>
          <p:nvPr/>
        </p:nvGrpSpPr>
        <p:grpSpPr>
          <a:xfrm>
            <a:off x="644049" y="675481"/>
            <a:ext cx="6026573" cy="1764000"/>
            <a:chOff x="644049" y="675481"/>
            <a:chExt cx="6026573" cy="17640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05E6BD3-A6B4-4421-9DA3-7ED8E7012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154"/>
            <a:stretch/>
          </p:blipFill>
          <p:spPr>
            <a:xfrm>
              <a:off x="644049" y="698169"/>
              <a:ext cx="2377757" cy="171685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A57ECAE-D609-4FB0-81A2-37DD9F7F0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2399" y="675481"/>
              <a:ext cx="3578223" cy="1764000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94753CF4-275C-4449-9C8D-CD3814008B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8438" y="599281"/>
            <a:ext cx="4130968" cy="1862121"/>
          </a:xfrm>
          <a:prstGeom prst="rect">
            <a:avLst/>
          </a:prstGeom>
          <a:noFill/>
        </p:spPr>
      </p:pic>
      <p:pic>
        <p:nvPicPr>
          <p:cNvPr id="4" name="תמונה 3" descr="תמונה שמכילה טקסט, צילום מסך, עיגול, עיצוב&#10;&#10;התיאור נוצר באופן אוטומטי">
            <a:extLst>
              <a:ext uri="{FF2B5EF4-FFF2-40B4-BE49-F238E27FC236}">
                <a16:creationId xmlns:a16="http://schemas.microsoft.com/office/drawing/2014/main" id="{D5776EB8-A57A-6843-8B03-956FC8C36AEF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6"/>
          <a:stretch/>
        </p:blipFill>
        <p:spPr bwMode="auto">
          <a:xfrm>
            <a:off x="964406" y="30070910"/>
            <a:ext cx="8457448" cy="4271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84B268B2-FA46-8ADC-A663-70B1E1C38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4000" y="8429433"/>
            <a:ext cx="9024464" cy="1009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 defTabSz="3900819" rtl="0"/>
            <a:r>
              <a:rPr lang="en-US" sz="5140">
                <a:solidFill>
                  <a:srgbClr val="D1282E">
                    <a:lumMod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Smile Detector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67A3E31-D4DF-D828-D034-913EC905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206" y="9514681"/>
            <a:ext cx="8820000" cy="5019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Normalize the distances of the points using fixed nose points as reference (blue),</a:t>
            </a:r>
          </a:p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Detect: 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increase in horizontal distance (red)</a:t>
            </a:r>
          </a:p>
          <a:p>
            <a:pPr marL="425679" indent="-425679" algn="l" rtl="0">
              <a:spcBef>
                <a:spcPts val="1682"/>
              </a:spcBef>
              <a:buSzPct val="125000"/>
              <a:buFont typeface="Arial" pitchFamily="34" charset="0"/>
              <a:buChar char="•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increase in vertical distance (green)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89B32A7-7F94-1E0E-DB9A-3314F16AC15E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 b="7787"/>
          <a:stretch/>
        </p:blipFill>
        <p:spPr>
          <a:xfrm>
            <a:off x="10801564" y="14757810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AFE651DC-E373-362B-1A63-03D5CA0E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000" y="18139900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vertical change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68820500-3FF4-A0BB-0097-BD53F25F88DB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1" b="7421"/>
          <a:stretch/>
        </p:blipFill>
        <p:spPr>
          <a:xfrm>
            <a:off x="15336709" y="17361050"/>
            <a:ext cx="4008884" cy="31574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87BB2CD-2345-6E83-353A-339AE4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145" y="20743140"/>
            <a:ext cx="4669867" cy="486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rtl="0">
              <a:spcBef>
                <a:spcPts val="1682"/>
              </a:spcBef>
            </a:pPr>
            <a:r>
              <a:rPr lang="en-US" sz="2200" b="0">
                <a:solidFill>
                  <a:schemeClr val="dk1"/>
                </a:solidFill>
                <a:latin typeface="Century Gothic" panose="020B0502020202020204" pitchFamily="34" charset="0"/>
                <a:cs typeface="+mn-cs"/>
              </a:rPr>
              <a:t>Normalization reference</a:t>
            </a:r>
          </a:p>
        </p:txBody>
      </p:sp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FC82F077-766A-0BD3-54EC-BEA77F586D7E}"/>
              </a:ext>
            </a:extLst>
          </p:cNvPr>
          <p:cNvGrpSpPr/>
          <p:nvPr/>
        </p:nvGrpSpPr>
        <p:grpSpPr>
          <a:xfrm>
            <a:off x="10458000" y="28793267"/>
            <a:ext cx="9360000" cy="12486672"/>
            <a:chOff x="10413206" y="28793281"/>
            <a:chExt cx="9360000" cy="6271081"/>
          </a:xfrm>
        </p:grpSpPr>
        <p:sp>
          <p:nvSpPr>
            <p:cNvPr id="17" name="Rounded Rectangle 172">
              <a:extLst>
                <a:ext uri="{FF2B5EF4-FFF2-40B4-BE49-F238E27FC236}">
                  <a16:creationId xmlns:a16="http://schemas.microsoft.com/office/drawing/2014/main" id="{CDEB255A-F916-7F5B-E1B0-FF02E75EE240}"/>
                </a:ext>
              </a:extLst>
            </p:cNvPr>
            <p:cNvSpPr/>
            <p:nvPr/>
          </p:nvSpPr>
          <p:spPr>
            <a:xfrm>
              <a:off x="10413206" y="28793281"/>
              <a:ext cx="9360000" cy="6271081"/>
            </a:xfrm>
            <a:prstGeom prst="roundRect">
              <a:avLst>
                <a:gd name="adj" fmla="val 2058"/>
              </a:avLst>
            </a:prstGeom>
            <a:noFill/>
            <a:ln w="76200" cap="flat" cmpd="sng" algn="ctr">
              <a:solidFill>
                <a:srgbClr val="000060"/>
              </a:solidFill>
              <a:prstDash val="solid"/>
            </a:ln>
            <a:effectLst/>
          </p:spPr>
          <p:txBody>
            <a:bodyPr rtlCol="1" anchor="ctr"/>
            <a:lstStyle/>
            <a:p>
              <a:pPr algn="ctr" defTabSz="85432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he-IL" sz="7661" b="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DCF5954-B435-51BF-1C83-1F1B9C5B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9206" y="28908096"/>
              <a:ext cx="8781546" cy="494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l" defTabSz="3900819" rtl="0"/>
              <a:r>
                <a:rPr lang="en-US" sz="5140">
                  <a:solidFill>
                    <a:srgbClr val="D1282E">
                      <a:lumMod val="75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Face Recognition</a:t>
              </a:r>
            </a:p>
          </p:txBody>
        </p:sp>
      </p:grpSp>
      <p:pic>
        <p:nvPicPr>
          <p:cNvPr id="20" name="תמונה 1718845322" descr="תמונה שמכילה טקסט, צילום מסך, גופן, שחור&#10;&#10;התיאור נוצר באופן אוטומטי">
            <a:extLst>
              <a:ext uri="{FF2B5EF4-FFF2-40B4-BE49-F238E27FC236}">
                <a16:creationId xmlns:a16="http://schemas.microsoft.com/office/drawing/2014/main" id="{B2A8A118-5284-9AD9-8D5F-11438A3AF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8704" y="13196547"/>
            <a:ext cx="8504949" cy="169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תמונה 1766856433" descr="The workflow of MTMN">
            <a:extLst>
              <a:ext uri="{FF2B5EF4-FFF2-40B4-BE49-F238E27FC236}">
                <a16:creationId xmlns:a16="http://schemas.microsoft.com/office/drawing/2014/main" id="{7CD9E219-A66E-64B8-BE30-E3C796D7F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2765" y="23992033"/>
            <a:ext cx="5634821" cy="368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768D90A1-B697-F3C6-77B4-F5565F07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206" y="23353953"/>
            <a:ext cx="8820000" cy="638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/>
          <a:p>
            <a:pPr algn="l" rtl="0">
              <a:spcBef>
                <a:spcPts val="1682"/>
              </a:spcBef>
              <a:buSzPct val="125000"/>
            </a:pPr>
            <a:r>
              <a:rPr lang="en-US" sz="2990" b="0">
                <a:solidFill>
                  <a:srgbClr val="000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MTMN model for face and landmarks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66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10429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Blank Presentation</vt:lpstr>
      <vt:lpstr>PowerPoint Presentation</vt:lpstr>
    </vt:vector>
  </TitlesOfParts>
  <Company>Mechanical Engineering 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Michael Alley</dc:creator>
  <cp:revision>1</cp:revision>
  <cp:lastPrinted>2003-04-18T14:25:05Z</cp:lastPrinted>
  <dcterms:created xsi:type="dcterms:W3CDTF">2003-04-11T15:30:44Z</dcterms:created>
  <dcterms:modified xsi:type="dcterms:W3CDTF">2024-07-23T12:33:38Z</dcterms:modified>
</cp:coreProperties>
</file>