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7" r:id="rId7"/>
    <p:sldId id="260" r:id="rId8"/>
    <p:sldId id="261" r:id="rId9"/>
    <p:sldId id="259" r:id="rId10"/>
    <p:sldId id="263" r:id="rId11"/>
    <p:sldId id="264" r:id="rId12"/>
    <p:sldId id="262"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0D2F0D-1BC9-3052-B6C5-3D61E302973C}" v="2" dt="2024-03-21T08:30:15.234"/>
    <p1510:client id="{324825EB-7757-A5F1-3C6D-6BA0EB7E7C49}" v="545" dt="2024-03-21T20:38:41.816"/>
    <p1510:client id="{896E6523-A878-6DFE-ED4E-6938E7AACD2C}" v="333" vWet="334" dt="2024-03-21T08:24:22.888"/>
    <p1510:client id="{BA6E21D1-3469-4E56-85EE-AF06FCB46564}" v="2677" dt="2024-03-21T10:14:13.4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9" d="100"/>
          <a:sy n="69" d="100"/>
        </p:scale>
        <p:origin x="509"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575623-91BC-7F30-0880-92666955CAA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4481409F-87A4-FB81-BDEE-718F217B48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D3226145-88C2-15AF-B44C-F3DBFFE8CE18}"/>
              </a:ext>
            </a:extLst>
          </p:cNvPr>
          <p:cNvSpPr>
            <a:spLocks noGrp="1"/>
          </p:cNvSpPr>
          <p:nvPr>
            <p:ph type="dt" sz="half" idx="10"/>
          </p:nvPr>
        </p:nvSpPr>
        <p:spPr/>
        <p:txBody>
          <a:bodyPr/>
          <a:lstStyle/>
          <a:p>
            <a:fld id="{249E326F-6FAF-4EA5-8B49-5B8872E24DEC}" type="datetimeFigureOut">
              <a:rPr lang="es-MX" smtClean="0"/>
              <a:t>12/04/2024</a:t>
            </a:fld>
            <a:endParaRPr lang="es-MX"/>
          </a:p>
        </p:txBody>
      </p:sp>
      <p:sp>
        <p:nvSpPr>
          <p:cNvPr id="5" name="Marcador de pie de página 4">
            <a:extLst>
              <a:ext uri="{FF2B5EF4-FFF2-40B4-BE49-F238E27FC236}">
                <a16:creationId xmlns:a16="http://schemas.microsoft.com/office/drawing/2014/main" id="{D6F53DBC-B4AB-8C7C-1CA0-9AE931D5CAB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0020B3B-4C67-0494-E6B4-70069A154437}"/>
              </a:ext>
            </a:extLst>
          </p:cNvPr>
          <p:cNvSpPr>
            <a:spLocks noGrp="1"/>
          </p:cNvSpPr>
          <p:nvPr>
            <p:ph type="sldNum" sz="quarter" idx="12"/>
          </p:nvPr>
        </p:nvSpPr>
        <p:spPr/>
        <p:txBody>
          <a:bodyPr/>
          <a:lstStyle/>
          <a:p>
            <a:fld id="{922612B1-570E-46CF-B318-F058C2ABFAB5}" type="slidenum">
              <a:rPr lang="es-MX" smtClean="0"/>
              <a:t>‹#›</a:t>
            </a:fld>
            <a:endParaRPr lang="es-MX"/>
          </a:p>
        </p:txBody>
      </p:sp>
    </p:spTree>
    <p:extLst>
      <p:ext uri="{BB962C8B-B14F-4D97-AF65-F5344CB8AC3E}">
        <p14:creationId xmlns:p14="http://schemas.microsoft.com/office/powerpoint/2010/main" val="30375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03928F-0CCB-3B62-BE8C-B290AD400F4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E7431B7-FB58-E042-AFA2-6E3AF663023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D032A20-BC0E-7F29-309F-6F79AEF63493}"/>
              </a:ext>
            </a:extLst>
          </p:cNvPr>
          <p:cNvSpPr>
            <a:spLocks noGrp="1"/>
          </p:cNvSpPr>
          <p:nvPr>
            <p:ph type="dt" sz="half" idx="10"/>
          </p:nvPr>
        </p:nvSpPr>
        <p:spPr/>
        <p:txBody>
          <a:bodyPr/>
          <a:lstStyle/>
          <a:p>
            <a:fld id="{249E326F-6FAF-4EA5-8B49-5B8872E24DEC}" type="datetimeFigureOut">
              <a:rPr lang="es-MX" smtClean="0"/>
              <a:t>12/04/2024</a:t>
            </a:fld>
            <a:endParaRPr lang="es-MX"/>
          </a:p>
        </p:txBody>
      </p:sp>
      <p:sp>
        <p:nvSpPr>
          <p:cNvPr id="5" name="Marcador de pie de página 4">
            <a:extLst>
              <a:ext uri="{FF2B5EF4-FFF2-40B4-BE49-F238E27FC236}">
                <a16:creationId xmlns:a16="http://schemas.microsoft.com/office/drawing/2014/main" id="{011D774B-7797-71CE-8E2C-B84710BD520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12B40EA-7446-FACF-D0A1-CB7EBCC2DB4E}"/>
              </a:ext>
            </a:extLst>
          </p:cNvPr>
          <p:cNvSpPr>
            <a:spLocks noGrp="1"/>
          </p:cNvSpPr>
          <p:nvPr>
            <p:ph type="sldNum" sz="quarter" idx="12"/>
          </p:nvPr>
        </p:nvSpPr>
        <p:spPr/>
        <p:txBody>
          <a:bodyPr/>
          <a:lstStyle/>
          <a:p>
            <a:fld id="{922612B1-570E-46CF-B318-F058C2ABFAB5}" type="slidenum">
              <a:rPr lang="es-MX" smtClean="0"/>
              <a:t>‹#›</a:t>
            </a:fld>
            <a:endParaRPr lang="es-MX"/>
          </a:p>
        </p:txBody>
      </p:sp>
    </p:spTree>
    <p:extLst>
      <p:ext uri="{BB962C8B-B14F-4D97-AF65-F5344CB8AC3E}">
        <p14:creationId xmlns:p14="http://schemas.microsoft.com/office/powerpoint/2010/main" val="4272899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801CABA-5489-D440-E2A9-82F9ACB3C9A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E39ACBA-FDAE-3BED-34F9-074CB5AD4FA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46E7DB8-A8D8-66F2-86F2-C1016FA0DFD9}"/>
              </a:ext>
            </a:extLst>
          </p:cNvPr>
          <p:cNvSpPr>
            <a:spLocks noGrp="1"/>
          </p:cNvSpPr>
          <p:nvPr>
            <p:ph type="dt" sz="half" idx="10"/>
          </p:nvPr>
        </p:nvSpPr>
        <p:spPr/>
        <p:txBody>
          <a:bodyPr/>
          <a:lstStyle/>
          <a:p>
            <a:fld id="{249E326F-6FAF-4EA5-8B49-5B8872E24DEC}" type="datetimeFigureOut">
              <a:rPr lang="es-MX" smtClean="0"/>
              <a:t>12/04/2024</a:t>
            </a:fld>
            <a:endParaRPr lang="es-MX"/>
          </a:p>
        </p:txBody>
      </p:sp>
      <p:sp>
        <p:nvSpPr>
          <p:cNvPr id="5" name="Marcador de pie de página 4">
            <a:extLst>
              <a:ext uri="{FF2B5EF4-FFF2-40B4-BE49-F238E27FC236}">
                <a16:creationId xmlns:a16="http://schemas.microsoft.com/office/drawing/2014/main" id="{E3D4AA16-A045-C049-347B-44CACD05300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B9E4938-D254-FA79-F09C-99CD1DD9387A}"/>
              </a:ext>
            </a:extLst>
          </p:cNvPr>
          <p:cNvSpPr>
            <a:spLocks noGrp="1"/>
          </p:cNvSpPr>
          <p:nvPr>
            <p:ph type="sldNum" sz="quarter" idx="12"/>
          </p:nvPr>
        </p:nvSpPr>
        <p:spPr/>
        <p:txBody>
          <a:bodyPr/>
          <a:lstStyle/>
          <a:p>
            <a:fld id="{922612B1-570E-46CF-B318-F058C2ABFAB5}" type="slidenum">
              <a:rPr lang="es-MX" smtClean="0"/>
              <a:t>‹#›</a:t>
            </a:fld>
            <a:endParaRPr lang="es-MX"/>
          </a:p>
        </p:txBody>
      </p:sp>
    </p:spTree>
    <p:extLst>
      <p:ext uri="{BB962C8B-B14F-4D97-AF65-F5344CB8AC3E}">
        <p14:creationId xmlns:p14="http://schemas.microsoft.com/office/powerpoint/2010/main" val="4139653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4DDCC-D7CD-59FA-DFD2-D7C1A737EAA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EC69C89-1E15-B819-3F59-81B4BBC7E5B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9F74ECD-4755-8F9F-4C69-A7F4F943FB03}"/>
              </a:ext>
            </a:extLst>
          </p:cNvPr>
          <p:cNvSpPr>
            <a:spLocks noGrp="1"/>
          </p:cNvSpPr>
          <p:nvPr>
            <p:ph type="dt" sz="half" idx="10"/>
          </p:nvPr>
        </p:nvSpPr>
        <p:spPr/>
        <p:txBody>
          <a:bodyPr/>
          <a:lstStyle/>
          <a:p>
            <a:fld id="{249E326F-6FAF-4EA5-8B49-5B8872E24DEC}" type="datetimeFigureOut">
              <a:rPr lang="es-MX" smtClean="0"/>
              <a:t>12/04/2024</a:t>
            </a:fld>
            <a:endParaRPr lang="es-MX"/>
          </a:p>
        </p:txBody>
      </p:sp>
      <p:sp>
        <p:nvSpPr>
          <p:cNvPr id="5" name="Marcador de pie de página 4">
            <a:extLst>
              <a:ext uri="{FF2B5EF4-FFF2-40B4-BE49-F238E27FC236}">
                <a16:creationId xmlns:a16="http://schemas.microsoft.com/office/drawing/2014/main" id="{23B1B695-2CC0-7189-5AE8-E0B12160342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1B44D57-3B70-83E2-FF19-B822100A660D}"/>
              </a:ext>
            </a:extLst>
          </p:cNvPr>
          <p:cNvSpPr>
            <a:spLocks noGrp="1"/>
          </p:cNvSpPr>
          <p:nvPr>
            <p:ph type="sldNum" sz="quarter" idx="12"/>
          </p:nvPr>
        </p:nvSpPr>
        <p:spPr/>
        <p:txBody>
          <a:bodyPr/>
          <a:lstStyle/>
          <a:p>
            <a:fld id="{922612B1-570E-46CF-B318-F058C2ABFAB5}" type="slidenum">
              <a:rPr lang="es-MX" smtClean="0"/>
              <a:t>‹#›</a:t>
            </a:fld>
            <a:endParaRPr lang="es-MX"/>
          </a:p>
        </p:txBody>
      </p:sp>
    </p:spTree>
    <p:extLst>
      <p:ext uri="{BB962C8B-B14F-4D97-AF65-F5344CB8AC3E}">
        <p14:creationId xmlns:p14="http://schemas.microsoft.com/office/powerpoint/2010/main" val="159495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1E6BC9-1A00-BCB0-DC3F-7F08651781A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9119FF3-FF29-631A-AEC7-38C597ADC7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4FDCC6A-0631-DFFC-71A5-C21EE0260592}"/>
              </a:ext>
            </a:extLst>
          </p:cNvPr>
          <p:cNvSpPr>
            <a:spLocks noGrp="1"/>
          </p:cNvSpPr>
          <p:nvPr>
            <p:ph type="dt" sz="half" idx="10"/>
          </p:nvPr>
        </p:nvSpPr>
        <p:spPr/>
        <p:txBody>
          <a:bodyPr/>
          <a:lstStyle/>
          <a:p>
            <a:fld id="{249E326F-6FAF-4EA5-8B49-5B8872E24DEC}" type="datetimeFigureOut">
              <a:rPr lang="es-MX" smtClean="0"/>
              <a:t>12/04/2024</a:t>
            </a:fld>
            <a:endParaRPr lang="es-MX"/>
          </a:p>
        </p:txBody>
      </p:sp>
      <p:sp>
        <p:nvSpPr>
          <p:cNvPr id="5" name="Marcador de pie de página 4">
            <a:extLst>
              <a:ext uri="{FF2B5EF4-FFF2-40B4-BE49-F238E27FC236}">
                <a16:creationId xmlns:a16="http://schemas.microsoft.com/office/drawing/2014/main" id="{170634CF-645B-745C-377F-D2B54F1B747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C823336-40FC-7851-8F3B-EE956F43F6EF}"/>
              </a:ext>
            </a:extLst>
          </p:cNvPr>
          <p:cNvSpPr>
            <a:spLocks noGrp="1"/>
          </p:cNvSpPr>
          <p:nvPr>
            <p:ph type="sldNum" sz="quarter" idx="12"/>
          </p:nvPr>
        </p:nvSpPr>
        <p:spPr/>
        <p:txBody>
          <a:bodyPr/>
          <a:lstStyle/>
          <a:p>
            <a:fld id="{922612B1-570E-46CF-B318-F058C2ABFAB5}" type="slidenum">
              <a:rPr lang="es-MX" smtClean="0"/>
              <a:t>‹#›</a:t>
            </a:fld>
            <a:endParaRPr lang="es-MX"/>
          </a:p>
        </p:txBody>
      </p:sp>
    </p:spTree>
    <p:extLst>
      <p:ext uri="{BB962C8B-B14F-4D97-AF65-F5344CB8AC3E}">
        <p14:creationId xmlns:p14="http://schemas.microsoft.com/office/powerpoint/2010/main" val="324432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37DAF4-9403-8145-6AF9-7C71060B4A8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7025F35-0B1B-1F29-A1CA-58CDA28AB74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C3E6C435-A6BD-8932-346E-F407D61B230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C25994C-2D79-DD7E-0177-66827743581E}"/>
              </a:ext>
            </a:extLst>
          </p:cNvPr>
          <p:cNvSpPr>
            <a:spLocks noGrp="1"/>
          </p:cNvSpPr>
          <p:nvPr>
            <p:ph type="dt" sz="half" idx="10"/>
          </p:nvPr>
        </p:nvSpPr>
        <p:spPr/>
        <p:txBody>
          <a:bodyPr/>
          <a:lstStyle/>
          <a:p>
            <a:fld id="{249E326F-6FAF-4EA5-8B49-5B8872E24DEC}" type="datetimeFigureOut">
              <a:rPr lang="es-MX" smtClean="0"/>
              <a:t>12/04/2024</a:t>
            </a:fld>
            <a:endParaRPr lang="es-MX"/>
          </a:p>
        </p:txBody>
      </p:sp>
      <p:sp>
        <p:nvSpPr>
          <p:cNvPr id="6" name="Marcador de pie de página 5">
            <a:extLst>
              <a:ext uri="{FF2B5EF4-FFF2-40B4-BE49-F238E27FC236}">
                <a16:creationId xmlns:a16="http://schemas.microsoft.com/office/drawing/2014/main" id="{5BB86318-950B-0C63-C1F8-4F86C289F25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11074D9-5FCA-6889-91CB-886323D8F69A}"/>
              </a:ext>
            </a:extLst>
          </p:cNvPr>
          <p:cNvSpPr>
            <a:spLocks noGrp="1"/>
          </p:cNvSpPr>
          <p:nvPr>
            <p:ph type="sldNum" sz="quarter" idx="12"/>
          </p:nvPr>
        </p:nvSpPr>
        <p:spPr/>
        <p:txBody>
          <a:bodyPr/>
          <a:lstStyle/>
          <a:p>
            <a:fld id="{922612B1-570E-46CF-B318-F058C2ABFAB5}" type="slidenum">
              <a:rPr lang="es-MX" smtClean="0"/>
              <a:t>‹#›</a:t>
            </a:fld>
            <a:endParaRPr lang="es-MX"/>
          </a:p>
        </p:txBody>
      </p:sp>
    </p:spTree>
    <p:extLst>
      <p:ext uri="{BB962C8B-B14F-4D97-AF65-F5344CB8AC3E}">
        <p14:creationId xmlns:p14="http://schemas.microsoft.com/office/powerpoint/2010/main" val="24462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DCE03-CF86-1155-98DC-082321EDA72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DDF8C96-3A1F-DFC1-F291-F4B3AC3DA9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789AB2E-CF70-A6CE-BF9B-08C2966DA0F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4421FA11-EB7A-1105-6F9F-3A3440DDE5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8882318-2E6E-1743-8C18-49AFB8B4EF1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3B1BA313-9361-635A-2D49-F5471745FE9D}"/>
              </a:ext>
            </a:extLst>
          </p:cNvPr>
          <p:cNvSpPr>
            <a:spLocks noGrp="1"/>
          </p:cNvSpPr>
          <p:nvPr>
            <p:ph type="dt" sz="half" idx="10"/>
          </p:nvPr>
        </p:nvSpPr>
        <p:spPr/>
        <p:txBody>
          <a:bodyPr/>
          <a:lstStyle/>
          <a:p>
            <a:fld id="{249E326F-6FAF-4EA5-8B49-5B8872E24DEC}" type="datetimeFigureOut">
              <a:rPr lang="es-MX" smtClean="0"/>
              <a:t>12/04/2024</a:t>
            </a:fld>
            <a:endParaRPr lang="es-MX"/>
          </a:p>
        </p:txBody>
      </p:sp>
      <p:sp>
        <p:nvSpPr>
          <p:cNvPr id="8" name="Marcador de pie de página 7">
            <a:extLst>
              <a:ext uri="{FF2B5EF4-FFF2-40B4-BE49-F238E27FC236}">
                <a16:creationId xmlns:a16="http://schemas.microsoft.com/office/drawing/2014/main" id="{9616680B-B83B-C2CA-9306-2A7B5B0FBF89}"/>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9E88FA02-9E07-0642-8460-5CAB3C5717CA}"/>
              </a:ext>
            </a:extLst>
          </p:cNvPr>
          <p:cNvSpPr>
            <a:spLocks noGrp="1"/>
          </p:cNvSpPr>
          <p:nvPr>
            <p:ph type="sldNum" sz="quarter" idx="12"/>
          </p:nvPr>
        </p:nvSpPr>
        <p:spPr/>
        <p:txBody>
          <a:bodyPr/>
          <a:lstStyle/>
          <a:p>
            <a:fld id="{922612B1-570E-46CF-B318-F058C2ABFAB5}" type="slidenum">
              <a:rPr lang="es-MX" smtClean="0"/>
              <a:t>‹#›</a:t>
            </a:fld>
            <a:endParaRPr lang="es-MX"/>
          </a:p>
        </p:txBody>
      </p:sp>
    </p:spTree>
    <p:extLst>
      <p:ext uri="{BB962C8B-B14F-4D97-AF65-F5344CB8AC3E}">
        <p14:creationId xmlns:p14="http://schemas.microsoft.com/office/powerpoint/2010/main" val="320404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9F009-85CC-4324-29DF-EF45BDDF2B2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7B537CCF-4399-F305-CF3C-247878C7B0E2}"/>
              </a:ext>
            </a:extLst>
          </p:cNvPr>
          <p:cNvSpPr>
            <a:spLocks noGrp="1"/>
          </p:cNvSpPr>
          <p:nvPr>
            <p:ph type="dt" sz="half" idx="10"/>
          </p:nvPr>
        </p:nvSpPr>
        <p:spPr/>
        <p:txBody>
          <a:bodyPr/>
          <a:lstStyle/>
          <a:p>
            <a:fld id="{249E326F-6FAF-4EA5-8B49-5B8872E24DEC}" type="datetimeFigureOut">
              <a:rPr lang="es-MX" smtClean="0"/>
              <a:t>12/04/2024</a:t>
            </a:fld>
            <a:endParaRPr lang="es-MX"/>
          </a:p>
        </p:txBody>
      </p:sp>
      <p:sp>
        <p:nvSpPr>
          <p:cNvPr id="4" name="Marcador de pie de página 3">
            <a:extLst>
              <a:ext uri="{FF2B5EF4-FFF2-40B4-BE49-F238E27FC236}">
                <a16:creationId xmlns:a16="http://schemas.microsoft.com/office/drawing/2014/main" id="{1856010D-CE5E-706A-5F84-A20E49B29A1A}"/>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696FB0C4-D6F2-F5DE-E59B-980C26519A09}"/>
              </a:ext>
            </a:extLst>
          </p:cNvPr>
          <p:cNvSpPr>
            <a:spLocks noGrp="1"/>
          </p:cNvSpPr>
          <p:nvPr>
            <p:ph type="sldNum" sz="quarter" idx="12"/>
          </p:nvPr>
        </p:nvSpPr>
        <p:spPr/>
        <p:txBody>
          <a:bodyPr/>
          <a:lstStyle/>
          <a:p>
            <a:fld id="{922612B1-570E-46CF-B318-F058C2ABFAB5}" type="slidenum">
              <a:rPr lang="es-MX" smtClean="0"/>
              <a:t>‹#›</a:t>
            </a:fld>
            <a:endParaRPr lang="es-MX"/>
          </a:p>
        </p:txBody>
      </p:sp>
    </p:spTree>
    <p:extLst>
      <p:ext uri="{BB962C8B-B14F-4D97-AF65-F5344CB8AC3E}">
        <p14:creationId xmlns:p14="http://schemas.microsoft.com/office/powerpoint/2010/main" val="373126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5C405A6-FE36-51B1-B414-1CF11300B431}"/>
              </a:ext>
            </a:extLst>
          </p:cNvPr>
          <p:cNvSpPr>
            <a:spLocks noGrp="1"/>
          </p:cNvSpPr>
          <p:nvPr>
            <p:ph type="dt" sz="half" idx="10"/>
          </p:nvPr>
        </p:nvSpPr>
        <p:spPr/>
        <p:txBody>
          <a:bodyPr/>
          <a:lstStyle/>
          <a:p>
            <a:fld id="{249E326F-6FAF-4EA5-8B49-5B8872E24DEC}" type="datetimeFigureOut">
              <a:rPr lang="es-MX" smtClean="0"/>
              <a:t>12/04/2024</a:t>
            </a:fld>
            <a:endParaRPr lang="es-MX"/>
          </a:p>
        </p:txBody>
      </p:sp>
      <p:sp>
        <p:nvSpPr>
          <p:cNvPr id="3" name="Marcador de pie de página 2">
            <a:extLst>
              <a:ext uri="{FF2B5EF4-FFF2-40B4-BE49-F238E27FC236}">
                <a16:creationId xmlns:a16="http://schemas.microsoft.com/office/drawing/2014/main" id="{AF760574-73C8-5702-08D7-AC85DF53ABDB}"/>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3375C1A-918F-992C-4EEE-6AE294937987}"/>
              </a:ext>
            </a:extLst>
          </p:cNvPr>
          <p:cNvSpPr>
            <a:spLocks noGrp="1"/>
          </p:cNvSpPr>
          <p:nvPr>
            <p:ph type="sldNum" sz="quarter" idx="12"/>
          </p:nvPr>
        </p:nvSpPr>
        <p:spPr/>
        <p:txBody>
          <a:bodyPr/>
          <a:lstStyle/>
          <a:p>
            <a:fld id="{922612B1-570E-46CF-B318-F058C2ABFAB5}" type="slidenum">
              <a:rPr lang="es-MX" smtClean="0"/>
              <a:t>‹#›</a:t>
            </a:fld>
            <a:endParaRPr lang="es-MX"/>
          </a:p>
        </p:txBody>
      </p:sp>
    </p:spTree>
    <p:extLst>
      <p:ext uri="{BB962C8B-B14F-4D97-AF65-F5344CB8AC3E}">
        <p14:creationId xmlns:p14="http://schemas.microsoft.com/office/powerpoint/2010/main" val="2071301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81D0D-2BB4-8AE2-3F85-10D7B94FF9E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1897FC0-9103-2BAC-D335-9C92F7C93E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1B008F5E-F79E-C7CE-D3C2-B3A18630E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B366D1-CEC1-EC9C-99DD-4F6A56DC2BCA}"/>
              </a:ext>
            </a:extLst>
          </p:cNvPr>
          <p:cNvSpPr>
            <a:spLocks noGrp="1"/>
          </p:cNvSpPr>
          <p:nvPr>
            <p:ph type="dt" sz="half" idx="10"/>
          </p:nvPr>
        </p:nvSpPr>
        <p:spPr/>
        <p:txBody>
          <a:bodyPr/>
          <a:lstStyle/>
          <a:p>
            <a:fld id="{249E326F-6FAF-4EA5-8B49-5B8872E24DEC}" type="datetimeFigureOut">
              <a:rPr lang="es-MX" smtClean="0"/>
              <a:t>12/04/2024</a:t>
            </a:fld>
            <a:endParaRPr lang="es-MX"/>
          </a:p>
        </p:txBody>
      </p:sp>
      <p:sp>
        <p:nvSpPr>
          <p:cNvPr id="6" name="Marcador de pie de página 5">
            <a:extLst>
              <a:ext uri="{FF2B5EF4-FFF2-40B4-BE49-F238E27FC236}">
                <a16:creationId xmlns:a16="http://schemas.microsoft.com/office/drawing/2014/main" id="{4446CBFD-E8B4-0B9A-BB33-B17EE5ED4C3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EC16767-8AE2-9985-C81E-0EF016A298AA}"/>
              </a:ext>
            </a:extLst>
          </p:cNvPr>
          <p:cNvSpPr>
            <a:spLocks noGrp="1"/>
          </p:cNvSpPr>
          <p:nvPr>
            <p:ph type="sldNum" sz="quarter" idx="12"/>
          </p:nvPr>
        </p:nvSpPr>
        <p:spPr/>
        <p:txBody>
          <a:bodyPr/>
          <a:lstStyle/>
          <a:p>
            <a:fld id="{922612B1-570E-46CF-B318-F058C2ABFAB5}" type="slidenum">
              <a:rPr lang="es-MX" smtClean="0"/>
              <a:t>‹#›</a:t>
            </a:fld>
            <a:endParaRPr lang="es-MX"/>
          </a:p>
        </p:txBody>
      </p:sp>
    </p:spTree>
    <p:extLst>
      <p:ext uri="{BB962C8B-B14F-4D97-AF65-F5344CB8AC3E}">
        <p14:creationId xmlns:p14="http://schemas.microsoft.com/office/powerpoint/2010/main" val="176435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D5C20D-0B7D-8A29-1FFD-EA0758752B0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FB71B15-9B65-343D-A511-9E8E29FCEF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EB8E7845-F11B-5C6B-4D73-35150BC55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0F69D9D-6636-7AC0-C7D8-8A7FD64054B1}"/>
              </a:ext>
            </a:extLst>
          </p:cNvPr>
          <p:cNvSpPr>
            <a:spLocks noGrp="1"/>
          </p:cNvSpPr>
          <p:nvPr>
            <p:ph type="dt" sz="half" idx="10"/>
          </p:nvPr>
        </p:nvSpPr>
        <p:spPr/>
        <p:txBody>
          <a:bodyPr/>
          <a:lstStyle/>
          <a:p>
            <a:fld id="{249E326F-6FAF-4EA5-8B49-5B8872E24DEC}" type="datetimeFigureOut">
              <a:rPr lang="es-MX" smtClean="0"/>
              <a:t>12/04/2024</a:t>
            </a:fld>
            <a:endParaRPr lang="es-MX"/>
          </a:p>
        </p:txBody>
      </p:sp>
      <p:sp>
        <p:nvSpPr>
          <p:cNvPr id="6" name="Marcador de pie de página 5">
            <a:extLst>
              <a:ext uri="{FF2B5EF4-FFF2-40B4-BE49-F238E27FC236}">
                <a16:creationId xmlns:a16="http://schemas.microsoft.com/office/drawing/2014/main" id="{D742E117-837F-AF0D-19FF-85FFA0AAC81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EB868D3-D072-C7E5-FC2A-8B33F4869FB2}"/>
              </a:ext>
            </a:extLst>
          </p:cNvPr>
          <p:cNvSpPr>
            <a:spLocks noGrp="1"/>
          </p:cNvSpPr>
          <p:nvPr>
            <p:ph type="sldNum" sz="quarter" idx="12"/>
          </p:nvPr>
        </p:nvSpPr>
        <p:spPr/>
        <p:txBody>
          <a:bodyPr/>
          <a:lstStyle/>
          <a:p>
            <a:fld id="{922612B1-570E-46CF-B318-F058C2ABFAB5}" type="slidenum">
              <a:rPr lang="es-MX" smtClean="0"/>
              <a:t>‹#›</a:t>
            </a:fld>
            <a:endParaRPr lang="es-MX"/>
          </a:p>
        </p:txBody>
      </p:sp>
    </p:spTree>
    <p:extLst>
      <p:ext uri="{BB962C8B-B14F-4D97-AF65-F5344CB8AC3E}">
        <p14:creationId xmlns:p14="http://schemas.microsoft.com/office/powerpoint/2010/main" val="373119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6E7C7A5-A8E8-5DCC-AC51-07AFA27452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63C2649-97FC-09C9-8418-0D1A04462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104B6A7-887E-CD5D-9E17-0814B0394C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9E326F-6FAF-4EA5-8B49-5B8872E24DEC}" type="datetimeFigureOut">
              <a:rPr lang="es-MX" smtClean="0"/>
              <a:t>12/04/2024</a:t>
            </a:fld>
            <a:endParaRPr lang="es-MX"/>
          </a:p>
        </p:txBody>
      </p:sp>
      <p:sp>
        <p:nvSpPr>
          <p:cNvPr id="5" name="Marcador de pie de página 4">
            <a:extLst>
              <a:ext uri="{FF2B5EF4-FFF2-40B4-BE49-F238E27FC236}">
                <a16:creationId xmlns:a16="http://schemas.microsoft.com/office/drawing/2014/main" id="{32226DF9-B1CB-5C4B-5527-1A098E49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0EC1E9A7-6471-B5B0-0175-9C1FD7F881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2612B1-570E-46CF-B318-F058C2ABFAB5}" type="slidenum">
              <a:rPr lang="es-MX" smtClean="0"/>
              <a:t>‹#›</a:t>
            </a:fld>
            <a:endParaRPr lang="es-MX"/>
          </a:p>
        </p:txBody>
      </p:sp>
    </p:spTree>
    <p:extLst>
      <p:ext uri="{BB962C8B-B14F-4D97-AF65-F5344CB8AC3E}">
        <p14:creationId xmlns:p14="http://schemas.microsoft.com/office/powerpoint/2010/main" val="2788589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e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052B28-818C-AFA8-254A-F9599A591414}"/>
              </a:ext>
            </a:extLst>
          </p:cNvPr>
          <p:cNvSpPr>
            <a:spLocks noGrp="1"/>
          </p:cNvSpPr>
          <p:nvPr>
            <p:ph type="ctrTitle"/>
          </p:nvPr>
        </p:nvSpPr>
        <p:spPr>
          <a:xfrm>
            <a:off x="666214" y="2906720"/>
            <a:ext cx="4927658" cy="1041466"/>
          </a:xfrm>
        </p:spPr>
        <p:txBody>
          <a:bodyPr>
            <a:noAutofit/>
          </a:bodyPr>
          <a:lstStyle/>
          <a:p>
            <a:pPr algn="l"/>
            <a:r>
              <a:rPr lang="es-MX" sz="6600" dirty="0"/>
              <a:t>SCIOPHOBIA</a:t>
            </a:r>
          </a:p>
        </p:txBody>
      </p:sp>
      <p:pic>
        <p:nvPicPr>
          <p:cNvPr id="5" name="Picture 4" descr="A drawing of a person&amp;#39;s face&#10;&#10;Description automatically generated">
            <a:extLst>
              <a:ext uri="{FF2B5EF4-FFF2-40B4-BE49-F238E27FC236}">
                <a16:creationId xmlns:a16="http://schemas.microsoft.com/office/drawing/2014/main" id="{8032CED4-0CCF-7000-3B9D-64EF0ABBB11E}"/>
              </a:ext>
            </a:extLst>
          </p:cNvPr>
          <p:cNvPicPr>
            <a:picLocks noChangeAspect="1"/>
          </p:cNvPicPr>
          <p:nvPr/>
        </p:nvPicPr>
        <p:blipFill rotWithShape="1">
          <a:blip r:embed="rId2"/>
          <a:srcRect t="7637" b="610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869603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DEC871-E9EC-2F99-0C50-1C175E136468}"/>
              </a:ext>
            </a:extLst>
          </p:cNvPr>
          <p:cNvSpPr>
            <a:spLocks noGrp="1"/>
          </p:cNvSpPr>
          <p:nvPr>
            <p:ph type="title"/>
          </p:nvPr>
        </p:nvSpPr>
        <p:spPr/>
        <p:txBody>
          <a:bodyPr>
            <a:normAutofit/>
          </a:bodyPr>
          <a:lstStyle/>
          <a:p>
            <a:pPr algn="ctr"/>
            <a:r>
              <a:rPr lang="es-MX" sz="6600" b="1" dirty="0">
                <a:latin typeface="Bell MT" panose="02020503060305020303" pitchFamily="18" charset="0"/>
              </a:rPr>
              <a:t>Pitch</a:t>
            </a:r>
          </a:p>
        </p:txBody>
      </p:sp>
      <p:sp>
        <p:nvSpPr>
          <p:cNvPr id="3" name="Marcador de texto 2">
            <a:extLst>
              <a:ext uri="{FF2B5EF4-FFF2-40B4-BE49-F238E27FC236}">
                <a16:creationId xmlns:a16="http://schemas.microsoft.com/office/drawing/2014/main" id="{4665682A-547D-E00A-F12F-5AEBF294CC01}"/>
              </a:ext>
            </a:extLst>
          </p:cNvPr>
          <p:cNvSpPr>
            <a:spLocks noGrp="1"/>
          </p:cNvSpPr>
          <p:nvPr>
            <p:ph type="body" idx="1"/>
          </p:nvPr>
        </p:nvSpPr>
        <p:spPr/>
        <p:txBody>
          <a:bodyPr/>
          <a:lstStyle/>
          <a:p>
            <a:r>
              <a:rPr lang="es-MX" dirty="0"/>
              <a:t>Sinopsis</a:t>
            </a:r>
          </a:p>
        </p:txBody>
      </p:sp>
      <p:sp>
        <p:nvSpPr>
          <p:cNvPr id="4" name="Marcador de contenido 3">
            <a:extLst>
              <a:ext uri="{FF2B5EF4-FFF2-40B4-BE49-F238E27FC236}">
                <a16:creationId xmlns:a16="http://schemas.microsoft.com/office/drawing/2014/main" id="{D37831B0-118E-002B-E9A4-A2815AF1536F}"/>
              </a:ext>
            </a:extLst>
          </p:cNvPr>
          <p:cNvSpPr>
            <a:spLocks noGrp="1"/>
          </p:cNvSpPr>
          <p:nvPr>
            <p:ph sz="half" idx="2"/>
          </p:nvPr>
        </p:nvSpPr>
        <p:spPr>
          <a:xfrm>
            <a:off x="839788" y="2505075"/>
            <a:ext cx="4732337" cy="3684588"/>
          </a:xfrm>
        </p:spPr>
        <p:txBody>
          <a:bodyPr vert="horz" lIns="91440" tIns="45720" rIns="91440" bIns="45720" rtlCol="0" anchor="t">
            <a:normAutofit lnSpcReduction="10000"/>
          </a:bodyPr>
          <a:lstStyle/>
          <a:p>
            <a:pPr marL="0" indent="0">
              <a:buNone/>
            </a:pPr>
            <a:r>
              <a:rPr lang="es-MX" sz="2400" dirty="0"/>
              <a:t>Despiertas en confusión en la enfermería de tu escuela, los pocos recuerdos que tienes son sobre la graduación, tu mejor amigo te dice que todo está bien, sin embargo, conforme va pasando el tiempo te percatas que algo en sus palabras se siente vacío, ¿Podrás descubrir que es lo que esconden de ti?, </a:t>
            </a:r>
            <a:r>
              <a:rPr lang="es-ES" sz="2400" dirty="0"/>
              <a:t>¿O permanecerás cautivo en ese extraño lugar?</a:t>
            </a:r>
            <a:endParaRPr lang="es-MX" sz="2400" dirty="0"/>
          </a:p>
        </p:txBody>
      </p:sp>
      <p:sp>
        <p:nvSpPr>
          <p:cNvPr id="6" name="Marcador de contenido 5">
            <a:extLst>
              <a:ext uri="{FF2B5EF4-FFF2-40B4-BE49-F238E27FC236}">
                <a16:creationId xmlns:a16="http://schemas.microsoft.com/office/drawing/2014/main" id="{7613563B-804A-3E26-63F8-11CEBEF7F92E}"/>
              </a:ext>
            </a:extLst>
          </p:cNvPr>
          <p:cNvSpPr>
            <a:spLocks noGrp="1"/>
          </p:cNvSpPr>
          <p:nvPr>
            <p:ph sz="quarter" idx="4"/>
          </p:nvPr>
        </p:nvSpPr>
        <p:spPr>
          <a:xfrm>
            <a:off x="5674783" y="2367492"/>
            <a:ext cx="5183188" cy="3684588"/>
          </a:xfrm>
        </p:spPr>
        <p:txBody>
          <a:bodyPr vert="horz" lIns="91440" tIns="45720" rIns="91440" bIns="45720" rtlCol="0" anchor="t">
            <a:normAutofit lnSpcReduction="10000"/>
          </a:bodyPr>
          <a:lstStyle/>
          <a:p>
            <a:pPr marL="0" indent="0">
              <a:buNone/>
            </a:pPr>
            <a:r>
              <a:rPr lang="es-MX" sz="2400" dirty="0"/>
              <a:t>Target: adultos y jóvenes de entre 20 y 24 años (el juego está clasificado para +16)</a:t>
            </a:r>
          </a:p>
          <a:p>
            <a:pPr marL="0" indent="0">
              <a:buNone/>
            </a:pPr>
            <a:r>
              <a:rPr lang="es-MX" sz="2400" dirty="0"/>
              <a:t>Plataforma: </a:t>
            </a:r>
            <a:r>
              <a:rPr lang="es-MX" sz="2400" dirty="0" err="1"/>
              <a:t>Steam</a:t>
            </a:r>
            <a:endParaRPr lang="es-MX" sz="2400" dirty="0"/>
          </a:p>
          <a:p>
            <a:pPr marL="0" indent="0">
              <a:buNone/>
            </a:pPr>
            <a:r>
              <a:rPr lang="es-MX" sz="2400" dirty="0"/>
              <a:t>Género: Terror psicológico, suspenso</a:t>
            </a:r>
          </a:p>
          <a:p>
            <a:pPr marL="0" indent="0">
              <a:buNone/>
            </a:pPr>
            <a:r>
              <a:rPr lang="es-MX" sz="2400" dirty="0"/>
              <a:t>Estilo: </a:t>
            </a:r>
          </a:p>
          <a:p>
            <a:pPr marL="0" indent="0">
              <a:buNone/>
            </a:pPr>
            <a:r>
              <a:rPr lang="es-MX" sz="2400" dirty="0"/>
              <a:t>Personajes: Alexandre, Russel</a:t>
            </a:r>
          </a:p>
          <a:p>
            <a:pPr marL="0" indent="0">
              <a:buNone/>
            </a:pPr>
            <a:endParaRPr lang="es-MX" sz="2400" dirty="0"/>
          </a:p>
        </p:txBody>
      </p:sp>
    </p:spTree>
    <p:extLst>
      <p:ext uri="{BB962C8B-B14F-4D97-AF65-F5344CB8AC3E}">
        <p14:creationId xmlns:p14="http://schemas.microsoft.com/office/powerpoint/2010/main" val="131138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320BFF7-80F9-53E2-C2BA-A6234061F072}"/>
              </a:ext>
            </a:extLst>
          </p:cNvPr>
          <p:cNvSpPr>
            <a:spLocks noGrp="1"/>
          </p:cNvSpPr>
          <p:nvPr>
            <p:ph type="title"/>
          </p:nvPr>
        </p:nvSpPr>
        <p:spPr>
          <a:xfrm>
            <a:off x="838201" y="1641752"/>
            <a:ext cx="4394200" cy="1323439"/>
          </a:xfrm>
        </p:spPr>
        <p:txBody>
          <a:bodyPr anchor="t">
            <a:normAutofit/>
          </a:bodyPr>
          <a:lstStyle/>
          <a:p>
            <a:r>
              <a:rPr lang="es-MX" sz="4000">
                <a:solidFill>
                  <a:schemeClr val="bg1"/>
                </a:solidFill>
                <a:latin typeface="Bell MT" panose="02020503060305020303" pitchFamily="18" charset="0"/>
              </a:rPr>
              <a:t>Referencias</a:t>
            </a:r>
          </a:p>
        </p:txBody>
      </p:sp>
      <p:pic>
        <p:nvPicPr>
          <p:cNvPr id="9" name="Imagen 8" descr="Un letrero de color negro&#10;&#10;Descripción generada automáticamente con confianza media">
            <a:extLst>
              <a:ext uri="{FF2B5EF4-FFF2-40B4-BE49-F238E27FC236}">
                <a16:creationId xmlns:a16="http://schemas.microsoft.com/office/drawing/2014/main" id="{66BB3248-87F4-C71C-0B13-1D6BF8A5770A}"/>
              </a:ext>
            </a:extLst>
          </p:cNvPr>
          <p:cNvPicPr>
            <a:picLocks noChangeAspect="1"/>
          </p:cNvPicPr>
          <p:nvPr/>
        </p:nvPicPr>
        <p:blipFill rotWithShape="1">
          <a:blip r:embed="rId2">
            <a:extLst>
              <a:ext uri="{28A0092B-C50C-407E-A947-70E740481C1C}">
                <a14:useLocalDpi xmlns:a14="http://schemas.microsoft.com/office/drawing/2010/main" val="0"/>
              </a:ext>
            </a:extLst>
          </a:blip>
          <a:srcRect l="887" r="1619" b="3"/>
          <a:stretch/>
        </p:blipFill>
        <p:spPr>
          <a:xfrm>
            <a:off x="5803900" y="10"/>
            <a:ext cx="3250283" cy="3333737"/>
          </a:xfrm>
          <a:custGeom>
            <a:avLst/>
            <a:gdLst/>
            <a:ahLst/>
            <a:cxnLst/>
            <a:rect l="l" t="t" r="r" b="b"/>
            <a:pathLst>
              <a:path w="3250283" h="3333747">
                <a:moveTo>
                  <a:pt x="0" y="0"/>
                </a:moveTo>
                <a:lnTo>
                  <a:pt x="3250283" y="0"/>
                </a:lnTo>
                <a:lnTo>
                  <a:pt x="3250283" y="3333747"/>
                </a:lnTo>
                <a:lnTo>
                  <a:pt x="153881" y="3333747"/>
                </a:lnTo>
                <a:lnTo>
                  <a:pt x="110925" y="3121962"/>
                </a:lnTo>
                <a:cubicBezTo>
                  <a:pt x="7248" y="2570625"/>
                  <a:pt x="-46957" y="1948326"/>
                  <a:pt x="85282" y="1225550"/>
                </a:cubicBezTo>
                <a:cubicBezTo>
                  <a:pt x="7773" y="398992"/>
                  <a:pt x="51080" y="378883"/>
                  <a:pt x="0" y="0"/>
                </a:cubicBezTo>
                <a:close/>
              </a:path>
            </a:pathLst>
          </a:custGeom>
        </p:spPr>
      </p:pic>
      <p:pic>
        <p:nvPicPr>
          <p:cNvPr id="1026" name="Picture 2" descr="Slender">
            <a:extLst>
              <a:ext uri="{FF2B5EF4-FFF2-40B4-BE49-F238E27FC236}">
                <a16:creationId xmlns:a16="http://schemas.microsoft.com/office/drawing/2014/main" id="{9315BC0E-4823-7F9F-E6E5-AAD724F206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91" r="12897" b="1"/>
          <a:stretch/>
        </p:blipFill>
        <p:spPr bwMode="auto">
          <a:xfrm>
            <a:off x="9244684" y="10"/>
            <a:ext cx="2947316" cy="3333737"/>
          </a:xfrm>
          <a:custGeom>
            <a:avLst/>
            <a:gdLst/>
            <a:ahLst/>
            <a:cxnLst/>
            <a:rect l="l" t="t" r="r" b="b"/>
            <a:pathLst>
              <a:path w="2947316" h="3333747">
                <a:moveTo>
                  <a:pt x="0" y="0"/>
                </a:moveTo>
                <a:lnTo>
                  <a:pt x="2947316" y="0"/>
                </a:lnTo>
                <a:lnTo>
                  <a:pt x="2947316" y="3333747"/>
                </a:lnTo>
                <a:lnTo>
                  <a:pt x="0" y="3333747"/>
                </a:lnTo>
                <a:close/>
              </a:path>
            </a:pathLst>
          </a:custGeom>
          <a:noFill/>
          <a:extLst>
            <a:ext uri="{909E8E84-426E-40DD-AFC4-6F175D3DCCD1}">
              <a14:hiddenFill xmlns:a14="http://schemas.microsoft.com/office/drawing/2010/main">
                <a:solidFill>
                  <a:srgbClr val="FFFFFF"/>
                </a:solidFill>
              </a14:hiddenFill>
            </a:ext>
          </a:extLst>
        </p:spPr>
      </p:pic>
      <p:pic>
        <p:nvPicPr>
          <p:cNvPr id="5" name="Marcador de contenido 4" descr="Una caricatura de una persona&#10;&#10;Descripción generada automáticamente con confianza baja">
            <a:extLst>
              <a:ext uri="{FF2B5EF4-FFF2-40B4-BE49-F238E27FC236}">
                <a16:creationId xmlns:a16="http://schemas.microsoft.com/office/drawing/2014/main" id="{94DE2FAE-5193-12F7-0957-4B0092765026}"/>
              </a:ext>
            </a:extLst>
          </p:cNvPr>
          <p:cNvPicPr>
            <a:picLocks noChangeAspect="1"/>
          </p:cNvPicPr>
          <p:nvPr/>
        </p:nvPicPr>
        <p:blipFill rotWithShape="1">
          <a:blip r:embed="rId4">
            <a:extLst>
              <a:ext uri="{28A0092B-C50C-407E-A947-70E740481C1C}">
                <a14:useLocalDpi xmlns:a14="http://schemas.microsoft.com/office/drawing/2010/main" val="0"/>
              </a:ext>
            </a:extLst>
          </a:blip>
          <a:srcRect t="5107" r="-2" b="22015"/>
          <a:stretch/>
        </p:blipFill>
        <p:spPr>
          <a:xfrm>
            <a:off x="5803900" y="3524255"/>
            <a:ext cx="3250283" cy="3333745"/>
          </a:xfrm>
          <a:custGeom>
            <a:avLst/>
            <a:gdLst/>
            <a:ahLst/>
            <a:cxnLst/>
            <a:rect l="l" t="t" r="r" b="b"/>
            <a:pathLst>
              <a:path w="3250283" h="3333745">
                <a:moveTo>
                  <a:pt x="197729" y="0"/>
                </a:moveTo>
                <a:lnTo>
                  <a:pt x="3250283" y="0"/>
                </a:lnTo>
                <a:lnTo>
                  <a:pt x="3250283" y="3333745"/>
                </a:lnTo>
                <a:lnTo>
                  <a:pt x="0" y="3333745"/>
                </a:lnTo>
                <a:cubicBezTo>
                  <a:pt x="274943" y="2546345"/>
                  <a:pt x="463273" y="2235195"/>
                  <a:pt x="465050" y="1435095"/>
                </a:cubicBezTo>
                <a:cubicBezTo>
                  <a:pt x="461219" y="1077114"/>
                  <a:pt x="364351" y="694874"/>
                  <a:pt x="260702" y="269789"/>
                </a:cubicBezTo>
                <a:close/>
              </a:path>
            </a:pathLst>
          </a:custGeom>
        </p:spPr>
      </p:pic>
      <p:grpSp>
        <p:nvGrpSpPr>
          <p:cNvPr id="1040" name="Group 1034">
            <a:extLst>
              <a:ext uri="{FF2B5EF4-FFF2-40B4-BE49-F238E27FC236}">
                <a16:creationId xmlns:a16="http://schemas.microsoft.com/office/drawing/2014/main" id="{364A290D-B7BC-40B4-AB97-0C801BCCE2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8" y="544"/>
            <a:ext cx="874716" cy="6857455"/>
            <a:chOff x="5632358" y="544"/>
            <a:chExt cx="874716" cy="6857455"/>
          </a:xfrm>
        </p:grpSpPr>
        <p:sp>
          <p:nvSpPr>
            <p:cNvPr id="1036" name="Freeform: Shape 1035">
              <a:extLst>
                <a:ext uri="{FF2B5EF4-FFF2-40B4-BE49-F238E27FC236}">
                  <a16:creationId xmlns:a16="http://schemas.microsoft.com/office/drawing/2014/main" id="{3C60D1EB-842B-4027-9728-E57314926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a:outerShdw blurRad="381000" dist="152400" dir="108000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44E103E5-C039-4EA4-843B-AD566B5C96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5">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Imagen 6" descr="Un dibujo de un monstruo con letras&#10;&#10;Descripción generada automáticamente con confianza baja">
            <a:extLst>
              <a:ext uri="{FF2B5EF4-FFF2-40B4-BE49-F238E27FC236}">
                <a16:creationId xmlns:a16="http://schemas.microsoft.com/office/drawing/2014/main" id="{A3E3C59A-8300-3C20-2699-87512D8FF015}"/>
              </a:ext>
            </a:extLst>
          </p:cNvPr>
          <p:cNvPicPr>
            <a:picLocks noChangeAspect="1"/>
          </p:cNvPicPr>
          <p:nvPr/>
        </p:nvPicPr>
        <p:blipFill rotWithShape="1">
          <a:blip r:embed="rId6">
            <a:extLst>
              <a:ext uri="{28A0092B-C50C-407E-A947-70E740481C1C}">
                <a14:useLocalDpi xmlns:a14="http://schemas.microsoft.com/office/drawing/2010/main" val="0"/>
              </a:ext>
            </a:extLst>
          </a:blip>
          <a:srcRect l="46218" r="4274" b="1"/>
          <a:stretch/>
        </p:blipFill>
        <p:spPr>
          <a:xfrm>
            <a:off x="9244684" y="3524255"/>
            <a:ext cx="2947316" cy="3333745"/>
          </a:xfrm>
          <a:custGeom>
            <a:avLst/>
            <a:gdLst/>
            <a:ahLst/>
            <a:cxnLst/>
            <a:rect l="l" t="t" r="r" b="b"/>
            <a:pathLst>
              <a:path w="2947316" h="3333745">
                <a:moveTo>
                  <a:pt x="0" y="0"/>
                </a:moveTo>
                <a:lnTo>
                  <a:pt x="2947316" y="0"/>
                </a:lnTo>
                <a:lnTo>
                  <a:pt x="2947316" y="3333745"/>
                </a:lnTo>
                <a:lnTo>
                  <a:pt x="0" y="3333745"/>
                </a:lnTo>
                <a:close/>
              </a:path>
            </a:pathLst>
          </a:custGeom>
        </p:spPr>
      </p:pic>
    </p:spTree>
    <p:extLst>
      <p:ext uri="{BB962C8B-B14F-4D97-AF65-F5344CB8AC3E}">
        <p14:creationId xmlns:p14="http://schemas.microsoft.com/office/powerpoint/2010/main" val="3000262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ítulo 1">
            <a:extLst>
              <a:ext uri="{FF2B5EF4-FFF2-40B4-BE49-F238E27FC236}">
                <a16:creationId xmlns:a16="http://schemas.microsoft.com/office/drawing/2014/main" id="{24EB6953-FA83-4B9F-7804-67366C9E5A0E}"/>
              </a:ext>
            </a:extLst>
          </p:cNvPr>
          <p:cNvSpPr>
            <a:spLocks noGrp="1"/>
          </p:cNvSpPr>
          <p:nvPr>
            <p:ph type="title"/>
          </p:nvPr>
        </p:nvSpPr>
        <p:spPr>
          <a:xfrm>
            <a:off x="827088" y="1641752"/>
            <a:ext cx="2655887" cy="3213277"/>
          </a:xfrm>
        </p:spPr>
        <p:txBody>
          <a:bodyPr anchor="t">
            <a:normAutofit/>
          </a:bodyPr>
          <a:lstStyle/>
          <a:p>
            <a:r>
              <a:rPr lang="es-MX" sz="4000">
                <a:latin typeface="Bell MT" panose="02020503060305020303" pitchFamily="18" charset="0"/>
              </a:rPr>
              <a:t>Prologo Narrativo</a:t>
            </a:r>
          </a:p>
        </p:txBody>
      </p:sp>
      <p:sp>
        <p:nvSpPr>
          <p:cNvPr id="3" name="Marcador de contenido 2">
            <a:extLst>
              <a:ext uri="{FF2B5EF4-FFF2-40B4-BE49-F238E27FC236}">
                <a16:creationId xmlns:a16="http://schemas.microsoft.com/office/drawing/2014/main" id="{156CCF84-F20B-AEF4-383C-91229117ECC6}"/>
              </a:ext>
            </a:extLst>
          </p:cNvPr>
          <p:cNvSpPr>
            <a:spLocks noGrp="1"/>
          </p:cNvSpPr>
          <p:nvPr>
            <p:ph idx="1"/>
          </p:nvPr>
        </p:nvSpPr>
        <p:spPr>
          <a:xfrm>
            <a:off x="5232401" y="1721579"/>
            <a:ext cx="6140449" cy="3952648"/>
          </a:xfrm>
        </p:spPr>
        <p:txBody>
          <a:bodyPr>
            <a:normAutofit/>
          </a:bodyPr>
          <a:lstStyle/>
          <a:p>
            <a:r>
              <a:rPr lang="es-MX" sz="1700">
                <a:solidFill>
                  <a:schemeClr val="tx1">
                    <a:alpha val="80000"/>
                  </a:schemeClr>
                </a:solidFill>
                <a:latin typeface="Bell MT" panose="02020503060305020303" pitchFamily="18" charset="0"/>
              </a:rPr>
              <a:t>Alexandre R, un joven exalumno de preparatoria despierta en la enfermería de su vieja escuela completamente confundido, a su lado, su amigo más cercano, Russel, lo recibe alegre, Alexandre explica que su ultimo recuerdo es llegar a aquella graduación a la cual lo convenció de ir, sin embargo el otro chico menciona no recordar eso y le pide que continúen con su día, si bien se le dice a Alexandre en muchas ocasiones que todo esta bien, este comienza a encontrar diversas cosas en la escuela que menciona que dicha graduación si sucedió, además de muchas cosas que hacen que haga que sospeche que aquellas palabras no son de fiar, junto con el hecho de solo poder comunicarse con las personas que están en la escuela, el no poder salir de la misma y… ¿no poder ver las caras de las personas?</a:t>
            </a:r>
          </a:p>
        </p:txBody>
      </p:sp>
    </p:spTree>
    <p:extLst>
      <p:ext uri="{BB962C8B-B14F-4D97-AF65-F5344CB8AC3E}">
        <p14:creationId xmlns:p14="http://schemas.microsoft.com/office/powerpoint/2010/main" val="203999312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9">
            <a:extLst>
              <a:ext uri="{FF2B5EF4-FFF2-40B4-BE49-F238E27FC236}">
                <a16:creationId xmlns:a16="http://schemas.microsoft.com/office/drawing/2014/main" id="{135FA909-3F24-448C-A8BC-7CF77F62F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26D1FCA-FF5F-6126-1941-4FC77B916FD1}"/>
              </a:ext>
            </a:extLst>
          </p:cNvPr>
          <p:cNvSpPr>
            <a:spLocks noGrp="1"/>
          </p:cNvSpPr>
          <p:nvPr>
            <p:ph type="title"/>
          </p:nvPr>
        </p:nvSpPr>
        <p:spPr>
          <a:xfrm>
            <a:off x="610737" y="436200"/>
            <a:ext cx="6140449" cy="1323439"/>
          </a:xfrm>
        </p:spPr>
        <p:txBody>
          <a:bodyPr vert="horz" lIns="91440" tIns="45720" rIns="91440" bIns="45720" rtlCol="0" anchor="t">
            <a:normAutofit/>
          </a:bodyPr>
          <a:lstStyle/>
          <a:p>
            <a:r>
              <a:rPr lang="en-US" sz="4000">
                <a:solidFill>
                  <a:schemeClr val="bg1"/>
                </a:solidFill>
              </a:rPr>
              <a:t>Ficha de Personaje</a:t>
            </a:r>
          </a:p>
        </p:txBody>
      </p:sp>
      <p:sp>
        <p:nvSpPr>
          <p:cNvPr id="6" name="Marcador de contenido 5">
            <a:extLst>
              <a:ext uri="{FF2B5EF4-FFF2-40B4-BE49-F238E27FC236}">
                <a16:creationId xmlns:a16="http://schemas.microsoft.com/office/drawing/2014/main" id="{CD0F63E7-66F4-4B35-F2A4-6C22A1E97EA9}"/>
              </a:ext>
            </a:extLst>
          </p:cNvPr>
          <p:cNvSpPr>
            <a:spLocks noGrp="1"/>
          </p:cNvSpPr>
          <p:nvPr>
            <p:ph sz="half" idx="2"/>
          </p:nvPr>
        </p:nvSpPr>
        <p:spPr>
          <a:xfrm>
            <a:off x="212677" y="1099236"/>
            <a:ext cx="7618956" cy="5307511"/>
          </a:xfrm>
        </p:spPr>
        <p:txBody>
          <a:bodyPr vert="horz" lIns="91440" tIns="45720" rIns="91440" bIns="45720" rtlCol="0" anchor="t">
            <a:noAutofit/>
          </a:bodyPr>
          <a:lstStyle/>
          <a:p>
            <a:pPr marL="0"/>
            <a:r>
              <a:rPr lang="en-US" sz="1400" b="1" dirty="0">
                <a:solidFill>
                  <a:schemeClr val="bg1">
                    <a:alpha val="80000"/>
                  </a:schemeClr>
                </a:solidFill>
              </a:rPr>
              <a:t>Nombre</a:t>
            </a:r>
            <a:r>
              <a:rPr lang="en-US" sz="1400" dirty="0">
                <a:solidFill>
                  <a:schemeClr val="bg1">
                    <a:alpha val="80000"/>
                  </a:schemeClr>
                </a:solidFill>
              </a:rPr>
              <a:t>: Alexandre R.</a:t>
            </a:r>
          </a:p>
          <a:p>
            <a:pPr marL="0"/>
            <a:r>
              <a:rPr lang="en-US" sz="1400" b="1" dirty="0">
                <a:solidFill>
                  <a:schemeClr val="bg1">
                    <a:alpha val="80000"/>
                  </a:schemeClr>
                </a:solidFill>
              </a:rPr>
              <a:t>Lugar de </a:t>
            </a:r>
            <a:r>
              <a:rPr lang="en-US" sz="1400" b="1" err="1">
                <a:solidFill>
                  <a:schemeClr val="bg1">
                    <a:alpha val="80000"/>
                  </a:schemeClr>
                </a:solidFill>
              </a:rPr>
              <a:t>nacimiento</a:t>
            </a:r>
            <a:r>
              <a:rPr lang="en-US" sz="1400" dirty="0">
                <a:solidFill>
                  <a:schemeClr val="bg1">
                    <a:alpha val="80000"/>
                  </a:schemeClr>
                </a:solidFill>
              </a:rPr>
              <a:t>: Ciudad </a:t>
            </a:r>
            <a:r>
              <a:rPr lang="en-US" sz="1400" err="1">
                <a:solidFill>
                  <a:schemeClr val="bg1">
                    <a:alpha val="80000"/>
                  </a:schemeClr>
                </a:solidFill>
              </a:rPr>
              <a:t>Revol</a:t>
            </a:r>
            <a:endParaRPr lang="en-US" sz="1400" dirty="0">
              <a:solidFill>
                <a:schemeClr val="bg1">
                  <a:alpha val="80000"/>
                </a:schemeClr>
              </a:solidFill>
            </a:endParaRPr>
          </a:p>
          <a:p>
            <a:pPr marL="0"/>
            <a:r>
              <a:rPr lang="en-US" sz="1400" b="1" dirty="0" err="1">
                <a:solidFill>
                  <a:schemeClr val="bg1">
                    <a:alpha val="80000"/>
                  </a:schemeClr>
                </a:solidFill>
              </a:rPr>
              <a:t>Descripción</a:t>
            </a:r>
            <a:r>
              <a:rPr lang="en-US" sz="1400" b="1" dirty="0">
                <a:solidFill>
                  <a:schemeClr val="bg1">
                    <a:alpha val="80000"/>
                  </a:schemeClr>
                </a:solidFill>
              </a:rPr>
              <a:t> </a:t>
            </a:r>
            <a:r>
              <a:rPr lang="en-US" sz="1400" b="1" dirty="0" err="1">
                <a:solidFill>
                  <a:schemeClr val="bg1">
                    <a:alpha val="80000"/>
                  </a:schemeClr>
                </a:solidFill>
              </a:rPr>
              <a:t>física</a:t>
            </a:r>
            <a:r>
              <a:rPr lang="en-US" sz="1400" dirty="0">
                <a:solidFill>
                  <a:schemeClr val="bg1">
                    <a:alpha val="80000"/>
                  </a:schemeClr>
                </a:solidFill>
              </a:rPr>
              <a:t>: Es un </a:t>
            </a:r>
            <a:r>
              <a:rPr lang="en-US" sz="1400" dirty="0" err="1">
                <a:solidFill>
                  <a:schemeClr val="bg1">
                    <a:alpha val="80000"/>
                  </a:schemeClr>
                </a:solidFill>
              </a:rPr>
              <a:t>joven</a:t>
            </a:r>
            <a:r>
              <a:rPr lang="en-US" sz="1400" dirty="0">
                <a:solidFill>
                  <a:schemeClr val="bg1">
                    <a:alpha val="80000"/>
                  </a:schemeClr>
                </a:solidFill>
              </a:rPr>
              <a:t> </a:t>
            </a:r>
            <a:r>
              <a:rPr lang="en-US" sz="1400" dirty="0" err="1">
                <a:solidFill>
                  <a:schemeClr val="bg1">
                    <a:alpha val="80000"/>
                  </a:schemeClr>
                </a:solidFill>
              </a:rPr>
              <a:t>pálido</a:t>
            </a:r>
            <a:r>
              <a:rPr lang="en-US" sz="1400" dirty="0">
                <a:solidFill>
                  <a:schemeClr val="bg1">
                    <a:alpha val="80000"/>
                  </a:schemeClr>
                </a:solidFill>
              </a:rPr>
              <a:t>, mas no de </a:t>
            </a:r>
            <a:r>
              <a:rPr lang="en-US" sz="1400" dirty="0" err="1">
                <a:solidFill>
                  <a:schemeClr val="bg1">
                    <a:alpha val="80000"/>
                  </a:schemeClr>
                </a:solidFill>
              </a:rPr>
              <a:t>tez</a:t>
            </a:r>
            <a:r>
              <a:rPr lang="en-US" sz="1400" dirty="0">
                <a:solidFill>
                  <a:schemeClr val="bg1">
                    <a:alpha val="80000"/>
                  </a:schemeClr>
                </a:solidFill>
              </a:rPr>
              <a:t> </a:t>
            </a:r>
            <a:r>
              <a:rPr lang="en-US" sz="1400" dirty="0" err="1">
                <a:solidFill>
                  <a:schemeClr val="bg1">
                    <a:alpha val="80000"/>
                  </a:schemeClr>
                </a:solidFill>
              </a:rPr>
              <a:t>blanca</a:t>
            </a:r>
            <a:r>
              <a:rPr lang="en-US" sz="1400" dirty="0">
                <a:solidFill>
                  <a:schemeClr val="bg1">
                    <a:alpha val="80000"/>
                  </a:schemeClr>
                </a:solidFill>
              </a:rPr>
              <a:t>, </a:t>
            </a:r>
            <a:r>
              <a:rPr lang="en-US" sz="1400" dirty="0" err="1">
                <a:solidFill>
                  <a:schemeClr val="bg1">
                    <a:alpha val="80000"/>
                  </a:schemeClr>
                </a:solidFill>
              </a:rPr>
              <a:t>cabello</a:t>
            </a:r>
            <a:r>
              <a:rPr lang="en-US" sz="1400" dirty="0">
                <a:solidFill>
                  <a:schemeClr val="bg1">
                    <a:alpha val="80000"/>
                  </a:schemeClr>
                </a:solidFill>
              </a:rPr>
              <a:t> </a:t>
            </a:r>
            <a:r>
              <a:rPr lang="en-US" sz="1400" dirty="0" err="1">
                <a:solidFill>
                  <a:schemeClr val="bg1">
                    <a:alpha val="80000"/>
                  </a:schemeClr>
                </a:solidFill>
              </a:rPr>
              <a:t>oscuro</a:t>
            </a:r>
            <a:r>
              <a:rPr lang="en-US" sz="1400" dirty="0">
                <a:solidFill>
                  <a:schemeClr val="bg1">
                    <a:alpha val="80000"/>
                  </a:schemeClr>
                </a:solidFill>
              </a:rPr>
              <a:t> y </a:t>
            </a:r>
            <a:r>
              <a:rPr lang="en-US" sz="1400" dirty="0" err="1">
                <a:solidFill>
                  <a:schemeClr val="bg1">
                    <a:alpha val="80000"/>
                  </a:schemeClr>
                </a:solidFill>
              </a:rPr>
              <a:t>usualmente</a:t>
            </a:r>
            <a:r>
              <a:rPr lang="en-US" sz="1400" dirty="0">
                <a:solidFill>
                  <a:schemeClr val="bg1">
                    <a:alpha val="80000"/>
                  </a:schemeClr>
                </a:solidFill>
              </a:rPr>
              <a:t> </a:t>
            </a:r>
            <a:r>
              <a:rPr lang="en-US" sz="1400" dirty="0" err="1">
                <a:solidFill>
                  <a:schemeClr val="bg1">
                    <a:alpha val="80000"/>
                  </a:schemeClr>
                </a:solidFill>
              </a:rPr>
              <a:t>revuelto</a:t>
            </a:r>
            <a:r>
              <a:rPr lang="en-US" sz="1400" dirty="0">
                <a:solidFill>
                  <a:schemeClr val="bg1">
                    <a:alpha val="80000"/>
                  </a:schemeClr>
                </a:solidFill>
              </a:rPr>
              <a:t>, </a:t>
            </a:r>
            <a:r>
              <a:rPr lang="en-US" sz="1400" dirty="0" err="1">
                <a:solidFill>
                  <a:schemeClr val="bg1">
                    <a:alpha val="80000"/>
                  </a:schemeClr>
                </a:solidFill>
              </a:rPr>
              <a:t>tiene</a:t>
            </a:r>
            <a:r>
              <a:rPr lang="en-US" sz="1400" dirty="0">
                <a:solidFill>
                  <a:schemeClr val="bg1">
                    <a:alpha val="80000"/>
                  </a:schemeClr>
                </a:solidFill>
              </a:rPr>
              <a:t> </a:t>
            </a:r>
            <a:r>
              <a:rPr lang="en-US" sz="1400" dirty="0" err="1">
                <a:solidFill>
                  <a:schemeClr val="bg1">
                    <a:alpha val="80000"/>
                  </a:schemeClr>
                </a:solidFill>
              </a:rPr>
              <a:t>una</a:t>
            </a:r>
            <a:r>
              <a:rPr lang="en-US" sz="1400" dirty="0">
                <a:solidFill>
                  <a:schemeClr val="bg1">
                    <a:alpha val="80000"/>
                  </a:schemeClr>
                </a:solidFill>
              </a:rPr>
              <a:t> </a:t>
            </a:r>
            <a:r>
              <a:rPr lang="en-US" sz="1400" dirty="0" err="1">
                <a:solidFill>
                  <a:schemeClr val="bg1">
                    <a:alpha val="80000"/>
                  </a:schemeClr>
                </a:solidFill>
              </a:rPr>
              <a:t>complexión</a:t>
            </a:r>
            <a:r>
              <a:rPr lang="en-US" sz="1400" dirty="0">
                <a:solidFill>
                  <a:schemeClr val="bg1">
                    <a:alpha val="80000"/>
                  </a:schemeClr>
                </a:solidFill>
              </a:rPr>
              <a:t> media y </a:t>
            </a:r>
            <a:r>
              <a:rPr lang="en-US" sz="1400" dirty="0" err="1">
                <a:solidFill>
                  <a:schemeClr val="bg1">
                    <a:alpha val="80000"/>
                  </a:schemeClr>
                </a:solidFill>
              </a:rPr>
              <a:t>usa</a:t>
            </a:r>
            <a:r>
              <a:rPr lang="en-US" sz="1400" dirty="0">
                <a:solidFill>
                  <a:schemeClr val="bg1">
                    <a:alpha val="80000"/>
                  </a:schemeClr>
                </a:solidFill>
              </a:rPr>
              <a:t> </a:t>
            </a:r>
            <a:r>
              <a:rPr lang="en-US" sz="1400" dirty="0" err="1">
                <a:solidFill>
                  <a:schemeClr val="bg1">
                    <a:alpha val="80000"/>
                  </a:schemeClr>
                </a:solidFill>
              </a:rPr>
              <a:t>ropa</a:t>
            </a:r>
            <a:r>
              <a:rPr lang="en-US" sz="1400" dirty="0">
                <a:solidFill>
                  <a:schemeClr val="bg1">
                    <a:alpha val="80000"/>
                  </a:schemeClr>
                </a:solidFill>
              </a:rPr>
              <a:t> </a:t>
            </a:r>
            <a:r>
              <a:rPr lang="en-US" sz="1400" dirty="0" err="1">
                <a:solidFill>
                  <a:schemeClr val="bg1">
                    <a:alpha val="80000"/>
                  </a:schemeClr>
                </a:solidFill>
              </a:rPr>
              <a:t>generalmente</a:t>
            </a:r>
            <a:r>
              <a:rPr lang="en-US" sz="1400" dirty="0">
                <a:solidFill>
                  <a:schemeClr val="bg1">
                    <a:alpha val="80000"/>
                  </a:schemeClr>
                </a:solidFill>
              </a:rPr>
              <a:t> </a:t>
            </a:r>
            <a:r>
              <a:rPr lang="en-US" sz="1400" dirty="0" err="1">
                <a:solidFill>
                  <a:schemeClr val="bg1">
                    <a:alpha val="80000"/>
                  </a:schemeClr>
                </a:solidFill>
              </a:rPr>
              <a:t>muy</a:t>
            </a:r>
            <a:r>
              <a:rPr lang="en-US" sz="1400" dirty="0">
                <a:solidFill>
                  <a:schemeClr val="bg1">
                    <a:alpha val="80000"/>
                  </a:schemeClr>
                </a:solidFill>
              </a:rPr>
              <a:t> simple o similar</a:t>
            </a:r>
          </a:p>
          <a:p>
            <a:pPr marL="0"/>
            <a:r>
              <a:rPr lang="en-US" sz="1400" b="1" dirty="0" err="1">
                <a:solidFill>
                  <a:schemeClr val="bg1">
                    <a:alpha val="80000"/>
                  </a:schemeClr>
                </a:solidFill>
              </a:rPr>
              <a:t>Edad</a:t>
            </a:r>
            <a:r>
              <a:rPr lang="en-US" sz="1400" dirty="0">
                <a:solidFill>
                  <a:schemeClr val="bg1">
                    <a:alpha val="80000"/>
                  </a:schemeClr>
                </a:solidFill>
              </a:rPr>
              <a:t>: 18</a:t>
            </a:r>
          </a:p>
          <a:p>
            <a:pPr marL="0"/>
            <a:r>
              <a:rPr lang="en-US" sz="1400" b="1" dirty="0">
                <a:solidFill>
                  <a:schemeClr val="bg1">
                    <a:alpha val="80000"/>
                  </a:schemeClr>
                </a:solidFill>
              </a:rPr>
              <a:t>Estilo de </a:t>
            </a:r>
            <a:r>
              <a:rPr lang="en-US" sz="1400" b="1" err="1">
                <a:solidFill>
                  <a:schemeClr val="bg1">
                    <a:alpha val="80000"/>
                  </a:schemeClr>
                </a:solidFill>
              </a:rPr>
              <a:t>vida</a:t>
            </a:r>
            <a:r>
              <a:rPr lang="en-US" sz="1400" dirty="0">
                <a:solidFill>
                  <a:schemeClr val="bg1">
                    <a:alpha val="80000"/>
                  </a:schemeClr>
                </a:solidFill>
              </a:rPr>
              <a:t>: </a:t>
            </a:r>
            <a:r>
              <a:rPr lang="en-US" sz="1400" err="1">
                <a:solidFill>
                  <a:schemeClr val="bg1">
                    <a:alpha val="80000"/>
                  </a:schemeClr>
                </a:solidFill>
              </a:rPr>
              <a:t>Vive</a:t>
            </a:r>
            <a:r>
              <a:rPr lang="en-US" sz="1400" dirty="0">
                <a:solidFill>
                  <a:schemeClr val="bg1">
                    <a:alpha val="80000"/>
                  </a:schemeClr>
                </a:solidFill>
              </a:rPr>
              <a:t> </a:t>
            </a:r>
            <a:r>
              <a:rPr lang="en-US" sz="1400" err="1">
                <a:solidFill>
                  <a:schemeClr val="bg1">
                    <a:alpha val="80000"/>
                  </a:schemeClr>
                </a:solidFill>
              </a:rPr>
              <a:t>una</a:t>
            </a:r>
            <a:r>
              <a:rPr lang="en-US" sz="1400" dirty="0">
                <a:solidFill>
                  <a:schemeClr val="bg1">
                    <a:alpha val="80000"/>
                  </a:schemeClr>
                </a:solidFill>
              </a:rPr>
              <a:t> </a:t>
            </a:r>
            <a:r>
              <a:rPr lang="en-US" sz="1400" err="1">
                <a:solidFill>
                  <a:schemeClr val="bg1">
                    <a:alpha val="80000"/>
                  </a:schemeClr>
                </a:solidFill>
              </a:rPr>
              <a:t>vida</a:t>
            </a:r>
            <a:r>
              <a:rPr lang="en-US" sz="1400" dirty="0">
                <a:solidFill>
                  <a:schemeClr val="bg1">
                    <a:alpha val="80000"/>
                  </a:schemeClr>
                </a:solidFill>
              </a:rPr>
              <a:t> </a:t>
            </a:r>
            <a:r>
              <a:rPr lang="en-US" sz="1400" err="1">
                <a:solidFill>
                  <a:schemeClr val="bg1">
                    <a:alpha val="80000"/>
                  </a:schemeClr>
                </a:solidFill>
              </a:rPr>
              <a:t>bastante</a:t>
            </a:r>
            <a:r>
              <a:rPr lang="en-US" sz="1400" dirty="0">
                <a:solidFill>
                  <a:schemeClr val="bg1">
                    <a:alpha val="80000"/>
                  </a:schemeClr>
                </a:solidFill>
              </a:rPr>
              <a:t> </a:t>
            </a:r>
            <a:r>
              <a:rPr lang="en-US" sz="1400" err="1">
                <a:solidFill>
                  <a:schemeClr val="bg1">
                    <a:alpha val="80000"/>
                  </a:schemeClr>
                </a:solidFill>
              </a:rPr>
              <a:t>sedentaria</a:t>
            </a:r>
            <a:r>
              <a:rPr lang="en-US" sz="1400" dirty="0">
                <a:solidFill>
                  <a:schemeClr val="bg1">
                    <a:alpha val="80000"/>
                  </a:schemeClr>
                </a:solidFill>
              </a:rPr>
              <a:t>, </a:t>
            </a:r>
            <a:r>
              <a:rPr lang="en-US" sz="1400" err="1">
                <a:solidFill>
                  <a:schemeClr val="bg1">
                    <a:alpha val="80000"/>
                  </a:schemeClr>
                </a:solidFill>
              </a:rPr>
              <a:t>suele</a:t>
            </a:r>
            <a:r>
              <a:rPr lang="en-US" sz="1400" dirty="0">
                <a:solidFill>
                  <a:schemeClr val="bg1">
                    <a:alpha val="80000"/>
                  </a:schemeClr>
                </a:solidFill>
              </a:rPr>
              <a:t> </a:t>
            </a:r>
            <a:r>
              <a:rPr lang="en-US" sz="1400" err="1">
                <a:solidFill>
                  <a:schemeClr val="bg1">
                    <a:alpha val="80000"/>
                  </a:schemeClr>
                </a:solidFill>
              </a:rPr>
              <a:t>ir</a:t>
            </a:r>
            <a:r>
              <a:rPr lang="en-US" sz="1400" dirty="0">
                <a:solidFill>
                  <a:schemeClr val="bg1">
                    <a:alpha val="80000"/>
                  </a:schemeClr>
                </a:solidFill>
              </a:rPr>
              <a:t> a la </a:t>
            </a:r>
            <a:r>
              <a:rPr lang="en-US" sz="1400" err="1">
                <a:solidFill>
                  <a:schemeClr val="bg1">
                    <a:alpha val="80000"/>
                  </a:schemeClr>
                </a:solidFill>
              </a:rPr>
              <a:t>escuela</a:t>
            </a:r>
            <a:r>
              <a:rPr lang="en-US" sz="1400" dirty="0">
                <a:solidFill>
                  <a:schemeClr val="bg1">
                    <a:alpha val="80000"/>
                  </a:schemeClr>
                </a:solidFill>
              </a:rPr>
              <a:t> </a:t>
            </a:r>
            <a:r>
              <a:rPr lang="en-US" sz="1400" err="1">
                <a:solidFill>
                  <a:schemeClr val="bg1">
                    <a:alpha val="80000"/>
                  </a:schemeClr>
                </a:solidFill>
              </a:rPr>
              <a:t>en</a:t>
            </a:r>
            <a:r>
              <a:rPr lang="en-US" sz="1400" dirty="0">
                <a:solidFill>
                  <a:schemeClr val="bg1">
                    <a:alpha val="80000"/>
                  </a:schemeClr>
                </a:solidFill>
              </a:rPr>
              <a:t> las </a:t>
            </a:r>
            <a:r>
              <a:rPr lang="en-US" sz="1400" err="1">
                <a:solidFill>
                  <a:schemeClr val="bg1">
                    <a:alpha val="80000"/>
                  </a:schemeClr>
                </a:solidFill>
              </a:rPr>
              <a:t>mañanas</a:t>
            </a:r>
            <a:r>
              <a:rPr lang="en-US" sz="1400" dirty="0">
                <a:solidFill>
                  <a:schemeClr val="bg1">
                    <a:alpha val="80000"/>
                  </a:schemeClr>
                </a:solidFill>
              </a:rPr>
              <a:t> y </a:t>
            </a:r>
            <a:r>
              <a:rPr lang="en-US" sz="1400" err="1">
                <a:solidFill>
                  <a:schemeClr val="bg1">
                    <a:alpha val="80000"/>
                  </a:schemeClr>
                </a:solidFill>
              </a:rPr>
              <a:t>jugar</a:t>
            </a:r>
            <a:r>
              <a:rPr lang="en-US" sz="1400" dirty="0">
                <a:solidFill>
                  <a:schemeClr val="bg1">
                    <a:alpha val="80000"/>
                  </a:schemeClr>
                </a:solidFill>
              </a:rPr>
              <a:t> </a:t>
            </a:r>
            <a:r>
              <a:rPr lang="en-US" sz="1400" err="1">
                <a:solidFill>
                  <a:schemeClr val="bg1">
                    <a:alpha val="80000"/>
                  </a:schemeClr>
                </a:solidFill>
              </a:rPr>
              <a:t>por</a:t>
            </a:r>
            <a:r>
              <a:rPr lang="en-US" sz="1400" dirty="0">
                <a:solidFill>
                  <a:schemeClr val="bg1">
                    <a:alpha val="80000"/>
                  </a:schemeClr>
                </a:solidFill>
              </a:rPr>
              <a:t> las </a:t>
            </a:r>
            <a:r>
              <a:rPr lang="en-US" sz="1400" err="1">
                <a:solidFill>
                  <a:schemeClr val="bg1">
                    <a:alpha val="80000"/>
                  </a:schemeClr>
                </a:solidFill>
              </a:rPr>
              <a:t>tardes</a:t>
            </a:r>
            <a:r>
              <a:rPr lang="en-US" sz="1400" dirty="0">
                <a:solidFill>
                  <a:schemeClr val="bg1">
                    <a:alpha val="80000"/>
                  </a:schemeClr>
                </a:solidFill>
              </a:rPr>
              <a:t>, </a:t>
            </a:r>
            <a:r>
              <a:rPr lang="en-US" sz="1400" err="1">
                <a:solidFill>
                  <a:schemeClr val="bg1">
                    <a:alpha val="80000"/>
                  </a:schemeClr>
                </a:solidFill>
              </a:rPr>
              <a:t>además</a:t>
            </a:r>
            <a:r>
              <a:rPr lang="en-US" sz="1400" dirty="0">
                <a:solidFill>
                  <a:schemeClr val="bg1">
                    <a:alpha val="80000"/>
                  </a:schemeClr>
                </a:solidFill>
              </a:rPr>
              <a:t> </a:t>
            </a:r>
            <a:r>
              <a:rPr lang="en-US" sz="1400" err="1">
                <a:solidFill>
                  <a:schemeClr val="bg1">
                    <a:alpha val="80000"/>
                  </a:schemeClr>
                </a:solidFill>
              </a:rPr>
              <a:t>suele</a:t>
            </a:r>
            <a:r>
              <a:rPr lang="en-US" sz="1400" dirty="0">
                <a:solidFill>
                  <a:schemeClr val="bg1">
                    <a:alpha val="80000"/>
                  </a:schemeClr>
                </a:solidFill>
              </a:rPr>
              <a:t> </a:t>
            </a:r>
            <a:r>
              <a:rPr lang="en-US" sz="1400" err="1">
                <a:solidFill>
                  <a:schemeClr val="bg1">
                    <a:alpha val="80000"/>
                  </a:schemeClr>
                </a:solidFill>
              </a:rPr>
              <a:t>pasear</a:t>
            </a:r>
            <a:r>
              <a:rPr lang="en-US" sz="1400" dirty="0">
                <a:solidFill>
                  <a:schemeClr val="bg1">
                    <a:alpha val="80000"/>
                  </a:schemeClr>
                </a:solidFill>
              </a:rPr>
              <a:t> de </a:t>
            </a:r>
            <a:r>
              <a:rPr lang="en-US" sz="1400" err="1">
                <a:solidFill>
                  <a:schemeClr val="bg1">
                    <a:alpha val="80000"/>
                  </a:schemeClr>
                </a:solidFill>
              </a:rPr>
              <a:t>vez</a:t>
            </a:r>
            <a:r>
              <a:rPr lang="en-US" sz="1400" dirty="0">
                <a:solidFill>
                  <a:schemeClr val="bg1">
                    <a:alpha val="80000"/>
                  </a:schemeClr>
                </a:solidFill>
              </a:rPr>
              <a:t> </a:t>
            </a:r>
            <a:r>
              <a:rPr lang="en-US" sz="1400" err="1">
                <a:solidFill>
                  <a:schemeClr val="bg1">
                    <a:alpha val="80000"/>
                  </a:schemeClr>
                </a:solidFill>
              </a:rPr>
              <a:t>en</a:t>
            </a:r>
            <a:r>
              <a:rPr lang="en-US" sz="1400" dirty="0">
                <a:solidFill>
                  <a:schemeClr val="bg1">
                    <a:alpha val="80000"/>
                  </a:schemeClr>
                </a:solidFill>
              </a:rPr>
              <a:t> </a:t>
            </a:r>
            <a:r>
              <a:rPr lang="en-US" sz="1400" err="1">
                <a:solidFill>
                  <a:schemeClr val="bg1">
                    <a:alpha val="80000"/>
                  </a:schemeClr>
                </a:solidFill>
              </a:rPr>
              <a:t>cuando</a:t>
            </a:r>
            <a:r>
              <a:rPr lang="en-US" sz="1400" dirty="0">
                <a:solidFill>
                  <a:schemeClr val="bg1">
                    <a:alpha val="80000"/>
                  </a:schemeClr>
                </a:solidFill>
              </a:rPr>
              <a:t> </a:t>
            </a:r>
            <a:r>
              <a:rPr lang="en-US" sz="1400" err="1">
                <a:solidFill>
                  <a:schemeClr val="bg1">
                    <a:alpha val="80000"/>
                  </a:schemeClr>
                </a:solidFill>
              </a:rPr>
              <a:t>por</a:t>
            </a:r>
            <a:r>
              <a:rPr lang="en-US" sz="1400" dirty="0">
                <a:solidFill>
                  <a:schemeClr val="bg1">
                    <a:alpha val="80000"/>
                  </a:schemeClr>
                </a:solidFill>
              </a:rPr>
              <a:t> </a:t>
            </a:r>
            <a:r>
              <a:rPr lang="en-US" sz="1400" err="1">
                <a:solidFill>
                  <a:schemeClr val="bg1">
                    <a:alpha val="80000"/>
                  </a:schemeClr>
                </a:solidFill>
              </a:rPr>
              <a:t>el</a:t>
            </a:r>
            <a:r>
              <a:rPr lang="en-US" sz="1400" dirty="0">
                <a:solidFill>
                  <a:schemeClr val="bg1">
                    <a:alpha val="80000"/>
                  </a:schemeClr>
                </a:solidFill>
              </a:rPr>
              <a:t> </a:t>
            </a:r>
            <a:r>
              <a:rPr lang="en-US" sz="1400" err="1">
                <a:solidFill>
                  <a:schemeClr val="bg1">
                    <a:alpha val="80000"/>
                  </a:schemeClr>
                </a:solidFill>
              </a:rPr>
              <a:t>parque</a:t>
            </a:r>
            <a:r>
              <a:rPr lang="en-US" sz="1400" dirty="0">
                <a:solidFill>
                  <a:schemeClr val="bg1">
                    <a:alpha val="80000"/>
                  </a:schemeClr>
                </a:solidFill>
              </a:rPr>
              <a:t> </a:t>
            </a:r>
            <a:r>
              <a:rPr lang="en-US" sz="1400" err="1">
                <a:solidFill>
                  <a:schemeClr val="bg1">
                    <a:alpha val="80000"/>
                  </a:schemeClr>
                </a:solidFill>
              </a:rPr>
              <a:t>cerca</a:t>
            </a:r>
            <a:r>
              <a:rPr lang="en-US" sz="1400" dirty="0">
                <a:solidFill>
                  <a:schemeClr val="bg1">
                    <a:alpha val="80000"/>
                  </a:schemeClr>
                </a:solidFill>
              </a:rPr>
              <a:t> de la </a:t>
            </a:r>
            <a:r>
              <a:rPr lang="en-US" sz="1400" err="1">
                <a:solidFill>
                  <a:schemeClr val="bg1">
                    <a:alpha val="80000"/>
                  </a:schemeClr>
                </a:solidFill>
              </a:rPr>
              <a:t>escuela</a:t>
            </a:r>
            <a:r>
              <a:rPr lang="en-US" sz="1400" dirty="0">
                <a:solidFill>
                  <a:schemeClr val="bg1">
                    <a:alpha val="80000"/>
                  </a:schemeClr>
                </a:solidFill>
              </a:rPr>
              <a:t> para pasar </a:t>
            </a:r>
            <a:r>
              <a:rPr lang="en-US" sz="1400" err="1">
                <a:solidFill>
                  <a:schemeClr val="bg1">
                    <a:alpha val="80000"/>
                  </a:schemeClr>
                </a:solidFill>
              </a:rPr>
              <a:t>tiempo</a:t>
            </a:r>
            <a:r>
              <a:rPr lang="en-US" sz="1400" dirty="0">
                <a:solidFill>
                  <a:schemeClr val="bg1">
                    <a:alpha val="80000"/>
                  </a:schemeClr>
                </a:solidFill>
              </a:rPr>
              <a:t> a </a:t>
            </a:r>
            <a:r>
              <a:rPr lang="en-US" sz="1400" err="1">
                <a:solidFill>
                  <a:schemeClr val="bg1">
                    <a:alpha val="80000"/>
                  </a:schemeClr>
                </a:solidFill>
              </a:rPr>
              <a:t>solas</a:t>
            </a:r>
            <a:endParaRPr lang="en-US" sz="1400" dirty="0">
              <a:solidFill>
                <a:schemeClr val="bg1">
                  <a:alpha val="80000"/>
                </a:schemeClr>
              </a:solidFill>
            </a:endParaRPr>
          </a:p>
          <a:p>
            <a:pPr marL="0"/>
            <a:r>
              <a:rPr lang="en-US" sz="1400" b="1" dirty="0">
                <a:solidFill>
                  <a:schemeClr val="bg1">
                    <a:alpha val="80000"/>
                  </a:schemeClr>
                </a:solidFill>
              </a:rPr>
              <a:t>Color </a:t>
            </a:r>
            <a:r>
              <a:rPr lang="en-US" sz="1400" b="1" dirty="0" err="1">
                <a:solidFill>
                  <a:schemeClr val="bg1">
                    <a:alpha val="80000"/>
                  </a:schemeClr>
                </a:solidFill>
              </a:rPr>
              <a:t>favorito</a:t>
            </a:r>
            <a:r>
              <a:rPr lang="en-US" sz="1400" dirty="0">
                <a:solidFill>
                  <a:schemeClr val="bg1">
                    <a:alpha val="80000"/>
                  </a:schemeClr>
                </a:solidFill>
              </a:rPr>
              <a:t>: Rojo</a:t>
            </a:r>
          </a:p>
          <a:p>
            <a:pPr marL="0"/>
            <a:r>
              <a:rPr lang="en-US" sz="1400" b="1" err="1">
                <a:solidFill>
                  <a:schemeClr val="bg1">
                    <a:alpha val="80000"/>
                  </a:schemeClr>
                </a:solidFill>
              </a:rPr>
              <a:t>Vocación</a:t>
            </a:r>
            <a:r>
              <a:rPr lang="en-US" sz="1400" b="1" dirty="0">
                <a:solidFill>
                  <a:schemeClr val="bg1">
                    <a:alpha val="80000"/>
                  </a:schemeClr>
                </a:solidFill>
              </a:rPr>
              <a:t>/</a:t>
            </a:r>
            <a:r>
              <a:rPr lang="en-US" sz="1400" b="1" err="1">
                <a:solidFill>
                  <a:schemeClr val="bg1">
                    <a:alpha val="80000"/>
                  </a:schemeClr>
                </a:solidFill>
              </a:rPr>
              <a:t>profesión</a:t>
            </a:r>
            <a:r>
              <a:rPr lang="en-US" sz="1400" dirty="0">
                <a:solidFill>
                  <a:schemeClr val="bg1">
                    <a:alpha val="80000"/>
                  </a:schemeClr>
                </a:solidFill>
              </a:rPr>
              <a:t>: Le </a:t>
            </a:r>
            <a:r>
              <a:rPr lang="en-US" sz="1400" err="1">
                <a:solidFill>
                  <a:schemeClr val="bg1">
                    <a:alpha val="80000"/>
                  </a:schemeClr>
                </a:solidFill>
              </a:rPr>
              <a:t>apasiona</a:t>
            </a:r>
            <a:r>
              <a:rPr lang="en-US" sz="1400" dirty="0">
                <a:solidFill>
                  <a:schemeClr val="bg1">
                    <a:alpha val="80000"/>
                  </a:schemeClr>
                </a:solidFill>
              </a:rPr>
              <a:t> de </a:t>
            </a:r>
            <a:r>
              <a:rPr lang="en-US" sz="1400" err="1">
                <a:solidFill>
                  <a:schemeClr val="bg1">
                    <a:alpha val="80000"/>
                  </a:schemeClr>
                </a:solidFill>
              </a:rPr>
              <a:t>corazón</a:t>
            </a:r>
            <a:r>
              <a:rPr lang="en-US" sz="1400" dirty="0">
                <a:solidFill>
                  <a:schemeClr val="bg1">
                    <a:alpha val="80000"/>
                  </a:schemeClr>
                </a:solidFill>
              </a:rPr>
              <a:t> </a:t>
            </a:r>
            <a:r>
              <a:rPr lang="en-US" sz="1400" err="1">
                <a:solidFill>
                  <a:schemeClr val="bg1">
                    <a:alpha val="80000"/>
                  </a:schemeClr>
                </a:solidFill>
              </a:rPr>
              <a:t>el</a:t>
            </a:r>
            <a:r>
              <a:rPr lang="en-US" sz="1400" dirty="0">
                <a:solidFill>
                  <a:schemeClr val="bg1">
                    <a:alpha val="80000"/>
                  </a:schemeClr>
                </a:solidFill>
              </a:rPr>
              <a:t> </a:t>
            </a:r>
            <a:r>
              <a:rPr lang="en-US" sz="1400" err="1">
                <a:solidFill>
                  <a:schemeClr val="bg1">
                    <a:alpha val="80000"/>
                  </a:schemeClr>
                </a:solidFill>
              </a:rPr>
              <a:t>arte</a:t>
            </a:r>
            <a:r>
              <a:rPr lang="en-US" sz="1400" dirty="0">
                <a:solidFill>
                  <a:schemeClr val="bg1">
                    <a:alpha val="80000"/>
                  </a:schemeClr>
                </a:solidFill>
              </a:rPr>
              <a:t>, sin embargo, </a:t>
            </a:r>
            <a:r>
              <a:rPr lang="en-US" sz="1400" err="1">
                <a:solidFill>
                  <a:schemeClr val="bg1">
                    <a:alpha val="80000"/>
                  </a:schemeClr>
                </a:solidFill>
              </a:rPr>
              <a:t>espera</a:t>
            </a:r>
            <a:r>
              <a:rPr lang="en-US" sz="1400" dirty="0">
                <a:solidFill>
                  <a:schemeClr val="bg1">
                    <a:alpha val="80000"/>
                  </a:schemeClr>
                </a:solidFill>
              </a:rPr>
              <a:t> </a:t>
            </a:r>
            <a:r>
              <a:rPr lang="en-US" sz="1400" err="1">
                <a:solidFill>
                  <a:schemeClr val="bg1">
                    <a:alpha val="80000"/>
                  </a:schemeClr>
                </a:solidFill>
              </a:rPr>
              <a:t>poder</a:t>
            </a:r>
            <a:r>
              <a:rPr lang="en-US" sz="1400" dirty="0">
                <a:solidFill>
                  <a:schemeClr val="bg1">
                    <a:alpha val="80000"/>
                  </a:schemeClr>
                </a:solidFill>
              </a:rPr>
              <a:t> </a:t>
            </a:r>
            <a:r>
              <a:rPr lang="en-US" sz="1400" err="1">
                <a:solidFill>
                  <a:schemeClr val="bg1">
                    <a:alpha val="80000"/>
                  </a:schemeClr>
                </a:solidFill>
              </a:rPr>
              <a:t>estudiar</a:t>
            </a:r>
            <a:r>
              <a:rPr lang="en-US" sz="1400" dirty="0">
                <a:solidFill>
                  <a:schemeClr val="bg1">
                    <a:alpha val="80000"/>
                  </a:schemeClr>
                </a:solidFill>
              </a:rPr>
              <a:t> </a:t>
            </a:r>
            <a:r>
              <a:rPr lang="en-US" sz="1400" err="1">
                <a:solidFill>
                  <a:schemeClr val="bg1">
                    <a:alpha val="80000"/>
                  </a:schemeClr>
                </a:solidFill>
              </a:rPr>
              <a:t>una</a:t>
            </a:r>
            <a:r>
              <a:rPr lang="en-US" sz="1400" dirty="0">
                <a:solidFill>
                  <a:schemeClr val="bg1">
                    <a:alpha val="80000"/>
                  </a:schemeClr>
                </a:solidFill>
              </a:rPr>
              <a:t> </a:t>
            </a:r>
            <a:r>
              <a:rPr lang="en-US" sz="1400" err="1">
                <a:solidFill>
                  <a:schemeClr val="bg1">
                    <a:alpha val="80000"/>
                  </a:schemeClr>
                </a:solidFill>
              </a:rPr>
              <a:t>carrera</a:t>
            </a:r>
            <a:r>
              <a:rPr lang="en-US" sz="1400" dirty="0">
                <a:solidFill>
                  <a:schemeClr val="bg1">
                    <a:alpha val="80000"/>
                  </a:schemeClr>
                </a:solidFill>
              </a:rPr>
              <a:t> </a:t>
            </a:r>
            <a:r>
              <a:rPr lang="en-US" sz="1400" err="1">
                <a:solidFill>
                  <a:schemeClr val="bg1">
                    <a:alpha val="80000"/>
                  </a:schemeClr>
                </a:solidFill>
              </a:rPr>
              <a:t>en</a:t>
            </a:r>
            <a:r>
              <a:rPr lang="en-US" sz="1400" dirty="0">
                <a:solidFill>
                  <a:schemeClr val="bg1">
                    <a:alpha val="80000"/>
                  </a:schemeClr>
                </a:solidFill>
              </a:rPr>
              <a:t> </a:t>
            </a:r>
            <a:r>
              <a:rPr lang="en-US" sz="1400" err="1">
                <a:solidFill>
                  <a:schemeClr val="bg1">
                    <a:alpha val="80000"/>
                  </a:schemeClr>
                </a:solidFill>
              </a:rPr>
              <a:t>arquitectura</a:t>
            </a:r>
            <a:r>
              <a:rPr lang="en-US" sz="1400" dirty="0">
                <a:solidFill>
                  <a:schemeClr val="bg1">
                    <a:alpha val="80000"/>
                  </a:schemeClr>
                </a:solidFill>
              </a:rPr>
              <a:t> </a:t>
            </a:r>
            <a:r>
              <a:rPr lang="en-US" sz="1400" err="1">
                <a:solidFill>
                  <a:schemeClr val="bg1">
                    <a:alpha val="80000"/>
                  </a:schemeClr>
                </a:solidFill>
              </a:rPr>
              <a:t>cuando</a:t>
            </a:r>
            <a:r>
              <a:rPr lang="en-US" sz="1400" dirty="0">
                <a:solidFill>
                  <a:schemeClr val="bg1">
                    <a:alpha val="80000"/>
                  </a:schemeClr>
                </a:solidFill>
              </a:rPr>
              <a:t> entre a la </a:t>
            </a:r>
            <a:r>
              <a:rPr lang="en-US" sz="1400" err="1">
                <a:solidFill>
                  <a:schemeClr val="bg1">
                    <a:alpha val="80000"/>
                  </a:schemeClr>
                </a:solidFill>
              </a:rPr>
              <a:t>universidad</a:t>
            </a:r>
            <a:r>
              <a:rPr lang="en-US" sz="1400" dirty="0">
                <a:solidFill>
                  <a:schemeClr val="bg1">
                    <a:alpha val="80000"/>
                  </a:schemeClr>
                </a:solidFill>
              </a:rPr>
              <a:t>.</a:t>
            </a:r>
          </a:p>
          <a:p>
            <a:pPr marL="0"/>
            <a:r>
              <a:rPr lang="en-US" sz="1400" b="1" dirty="0">
                <a:solidFill>
                  <a:schemeClr val="bg1">
                    <a:alpha val="80000"/>
                  </a:schemeClr>
                </a:solidFill>
              </a:rPr>
              <a:t>Gustos</a:t>
            </a:r>
            <a:r>
              <a:rPr lang="en-US" sz="1400" dirty="0">
                <a:solidFill>
                  <a:schemeClr val="bg1">
                    <a:alpha val="80000"/>
                  </a:schemeClr>
                </a:solidFill>
              </a:rPr>
              <a:t>: </a:t>
            </a:r>
            <a:r>
              <a:rPr lang="en-US" sz="1400" dirty="0" err="1">
                <a:solidFill>
                  <a:schemeClr val="bg1">
                    <a:alpha val="80000"/>
                  </a:schemeClr>
                </a:solidFill>
              </a:rPr>
              <a:t>videojuegos</a:t>
            </a:r>
            <a:r>
              <a:rPr lang="en-US" sz="1400" dirty="0">
                <a:solidFill>
                  <a:schemeClr val="bg1">
                    <a:alpha val="80000"/>
                  </a:schemeClr>
                </a:solidFill>
              </a:rPr>
              <a:t>, comida </a:t>
            </a:r>
            <a:r>
              <a:rPr lang="en-US" sz="1400" dirty="0" err="1">
                <a:solidFill>
                  <a:schemeClr val="bg1">
                    <a:alpha val="80000"/>
                  </a:schemeClr>
                </a:solidFill>
              </a:rPr>
              <a:t>rápida</a:t>
            </a:r>
            <a:r>
              <a:rPr lang="en-US" sz="1400" dirty="0">
                <a:solidFill>
                  <a:schemeClr val="bg1">
                    <a:alpha val="80000"/>
                  </a:schemeClr>
                </a:solidFill>
              </a:rPr>
              <a:t>, series de T.V.</a:t>
            </a:r>
          </a:p>
          <a:p>
            <a:pPr marL="0"/>
            <a:r>
              <a:rPr lang="en-US" sz="1400" b="1" dirty="0">
                <a:solidFill>
                  <a:schemeClr val="bg1">
                    <a:alpha val="80000"/>
                  </a:schemeClr>
                </a:solidFill>
              </a:rPr>
              <a:t>No le </a:t>
            </a:r>
            <a:r>
              <a:rPr lang="en-US" sz="1400" b="1" dirty="0" err="1">
                <a:solidFill>
                  <a:schemeClr val="bg1">
                    <a:alpha val="80000"/>
                  </a:schemeClr>
                </a:solidFill>
              </a:rPr>
              <a:t>gusta</a:t>
            </a:r>
            <a:r>
              <a:rPr lang="en-US" sz="1400" dirty="0">
                <a:solidFill>
                  <a:schemeClr val="bg1">
                    <a:alpha val="80000"/>
                  </a:schemeClr>
                </a:solidFill>
              </a:rPr>
              <a:t>: Las multitudes, las </a:t>
            </a:r>
            <a:r>
              <a:rPr lang="en-US" sz="1400" dirty="0" err="1">
                <a:solidFill>
                  <a:schemeClr val="bg1">
                    <a:alpha val="80000"/>
                  </a:schemeClr>
                </a:solidFill>
              </a:rPr>
              <a:t>clases</a:t>
            </a:r>
            <a:r>
              <a:rPr lang="en-US" sz="1400" dirty="0">
                <a:solidFill>
                  <a:schemeClr val="bg1">
                    <a:alpha val="80000"/>
                  </a:schemeClr>
                </a:solidFill>
              </a:rPr>
              <a:t> y las fiestas.</a:t>
            </a:r>
          </a:p>
          <a:p>
            <a:pPr marL="0"/>
            <a:r>
              <a:rPr lang="en-US" sz="1400" b="1" err="1">
                <a:solidFill>
                  <a:schemeClr val="bg1">
                    <a:alpha val="80000"/>
                  </a:schemeClr>
                </a:solidFill>
              </a:rPr>
              <a:t>Miedos</a:t>
            </a:r>
            <a:r>
              <a:rPr lang="en-US" sz="1400" dirty="0">
                <a:solidFill>
                  <a:schemeClr val="bg1">
                    <a:alpha val="80000"/>
                  </a:schemeClr>
                </a:solidFill>
              </a:rPr>
              <a:t>: Tiene un gran </a:t>
            </a:r>
            <a:r>
              <a:rPr lang="en-US" sz="1400" err="1">
                <a:solidFill>
                  <a:schemeClr val="bg1">
                    <a:alpha val="80000"/>
                  </a:schemeClr>
                </a:solidFill>
              </a:rPr>
              <a:t>miedo</a:t>
            </a:r>
            <a:r>
              <a:rPr lang="en-US" sz="1400" dirty="0">
                <a:solidFill>
                  <a:schemeClr val="bg1">
                    <a:alpha val="80000"/>
                  </a:schemeClr>
                </a:solidFill>
              </a:rPr>
              <a:t> a la </a:t>
            </a:r>
            <a:r>
              <a:rPr lang="en-US" sz="1400" err="1">
                <a:solidFill>
                  <a:schemeClr val="bg1">
                    <a:alpha val="80000"/>
                  </a:schemeClr>
                </a:solidFill>
              </a:rPr>
              <a:t>oscuridad</a:t>
            </a:r>
            <a:r>
              <a:rPr lang="en-US" sz="1400" dirty="0">
                <a:solidFill>
                  <a:schemeClr val="bg1">
                    <a:alpha val="80000"/>
                  </a:schemeClr>
                </a:solidFill>
              </a:rPr>
              <a:t> sin </a:t>
            </a:r>
            <a:r>
              <a:rPr lang="en-US" sz="1400" err="1">
                <a:solidFill>
                  <a:schemeClr val="bg1">
                    <a:alpha val="80000"/>
                  </a:schemeClr>
                </a:solidFill>
              </a:rPr>
              <a:t>razón</a:t>
            </a:r>
            <a:r>
              <a:rPr lang="en-US" sz="1400" dirty="0">
                <a:solidFill>
                  <a:schemeClr val="bg1">
                    <a:alpha val="80000"/>
                  </a:schemeClr>
                </a:solidFill>
              </a:rPr>
              <a:t> </a:t>
            </a:r>
            <a:r>
              <a:rPr lang="en-US" sz="1400" err="1">
                <a:solidFill>
                  <a:schemeClr val="bg1">
                    <a:alpha val="80000"/>
                  </a:schemeClr>
                </a:solidFill>
              </a:rPr>
              <a:t>aparente</a:t>
            </a:r>
            <a:r>
              <a:rPr lang="en-US" sz="1400" dirty="0">
                <a:solidFill>
                  <a:schemeClr val="bg1">
                    <a:alpha val="80000"/>
                  </a:schemeClr>
                </a:solidFill>
              </a:rPr>
              <a:t>.</a:t>
            </a:r>
          </a:p>
          <a:p>
            <a:pPr marL="0"/>
            <a:r>
              <a:rPr lang="en-US" sz="1400" b="1" err="1">
                <a:solidFill>
                  <a:schemeClr val="bg1">
                    <a:alpha val="80000"/>
                  </a:schemeClr>
                </a:solidFill>
              </a:rPr>
              <a:t>Comportamiento</a:t>
            </a:r>
            <a:r>
              <a:rPr lang="en-US" sz="1400" b="1" dirty="0">
                <a:solidFill>
                  <a:schemeClr val="bg1">
                    <a:alpha val="80000"/>
                  </a:schemeClr>
                </a:solidFill>
              </a:rPr>
              <a:t> social</a:t>
            </a:r>
            <a:r>
              <a:rPr lang="en-US" sz="1400" dirty="0">
                <a:solidFill>
                  <a:schemeClr val="bg1">
                    <a:alpha val="80000"/>
                  </a:schemeClr>
                </a:solidFill>
              </a:rPr>
              <a:t>: Es un chico </a:t>
            </a:r>
            <a:r>
              <a:rPr lang="en-US" sz="1400" err="1">
                <a:solidFill>
                  <a:schemeClr val="bg1">
                    <a:alpha val="80000"/>
                  </a:schemeClr>
                </a:solidFill>
              </a:rPr>
              <a:t>muy</a:t>
            </a:r>
            <a:r>
              <a:rPr lang="en-US" sz="1400" dirty="0">
                <a:solidFill>
                  <a:schemeClr val="bg1">
                    <a:alpha val="80000"/>
                  </a:schemeClr>
                </a:solidFill>
              </a:rPr>
              <a:t> </a:t>
            </a:r>
            <a:r>
              <a:rPr lang="en-US" sz="1400" err="1">
                <a:solidFill>
                  <a:schemeClr val="bg1">
                    <a:alpha val="80000"/>
                  </a:schemeClr>
                </a:solidFill>
              </a:rPr>
              <a:t>introvertido</a:t>
            </a:r>
            <a:r>
              <a:rPr lang="en-US" sz="1400" dirty="0">
                <a:solidFill>
                  <a:schemeClr val="bg1">
                    <a:alpha val="80000"/>
                  </a:schemeClr>
                </a:solidFill>
              </a:rPr>
              <a:t>, </a:t>
            </a:r>
            <a:r>
              <a:rPr lang="en-US" sz="1400" err="1">
                <a:solidFill>
                  <a:schemeClr val="bg1">
                    <a:alpha val="80000"/>
                  </a:schemeClr>
                </a:solidFill>
              </a:rPr>
              <a:t>suele</a:t>
            </a:r>
            <a:r>
              <a:rPr lang="en-US" sz="1400" dirty="0">
                <a:solidFill>
                  <a:schemeClr val="bg1">
                    <a:alpha val="80000"/>
                  </a:schemeClr>
                </a:solidFill>
              </a:rPr>
              <a:t> </a:t>
            </a:r>
            <a:r>
              <a:rPr lang="en-US" sz="1400" err="1">
                <a:solidFill>
                  <a:schemeClr val="bg1">
                    <a:alpha val="80000"/>
                  </a:schemeClr>
                </a:solidFill>
              </a:rPr>
              <a:t>aislarse</a:t>
            </a:r>
            <a:r>
              <a:rPr lang="en-US" sz="1400" dirty="0">
                <a:solidFill>
                  <a:schemeClr val="bg1">
                    <a:alpha val="80000"/>
                  </a:schemeClr>
                </a:solidFill>
              </a:rPr>
              <a:t> un poco </a:t>
            </a:r>
            <a:r>
              <a:rPr lang="en-US" sz="1400" err="1">
                <a:solidFill>
                  <a:schemeClr val="bg1">
                    <a:alpha val="80000"/>
                  </a:schemeClr>
                </a:solidFill>
              </a:rPr>
              <a:t>si</a:t>
            </a:r>
            <a:r>
              <a:rPr lang="en-US" sz="1400" dirty="0">
                <a:solidFill>
                  <a:schemeClr val="bg1">
                    <a:alpha val="80000"/>
                  </a:schemeClr>
                </a:solidFill>
              </a:rPr>
              <a:t> no se </a:t>
            </a:r>
            <a:r>
              <a:rPr lang="en-US" sz="1400" err="1">
                <a:solidFill>
                  <a:schemeClr val="bg1">
                    <a:alpha val="80000"/>
                  </a:schemeClr>
                </a:solidFill>
              </a:rPr>
              <a:t>siente</a:t>
            </a:r>
            <a:r>
              <a:rPr lang="en-US" sz="1400" dirty="0">
                <a:solidFill>
                  <a:schemeClr val="bg1">
                    <a:alpha val="80000"/>
                  </a:schemeClr>
                </a:solidFill>
              </a:rPr>
              <a:t> </a:t>
            </a:r>
            <a:r>
              <a:rPr lang="en-US" sz="1400" err="1">
                <a:solidFill>
                  <a:schemeClr val="bg1">
                    <a:alpha val="80000"/>
                  </a:schemeClr>
                </a:solidFill>
              </a:rPr>
              <a:t>en</a:t>
            </a:r>
            <a:r>
              <a:rPr lang="en-US" sz="1400" dirty="0">
                <a:solidFill>
                  <a:schemeClr val="bg1">
                    <a:alpha val="80000"/>
                  </a:schemeClr>
                </a:solidFill>
              </a:rPr>
              <a:t> </a:t>
            </a:r>
            <a:r>
              <a:rPr lang="en-US" sz="1400" err="1">
                <a:solidFill>
                  <a:schemeClr val="bg1">
                    <a:alpha val="80000"/>
                  </a:schemeClr>
                </a:solidFill>
              </a:rPr>
              <a:t>confianza</a:t>
            </a:r>
            <a:endParaRPr lang="en-US" sz="1400" dirty="0">
              <a:solidFill>
                <a:schemeClr val="bg1">
                  <a:alpha val="80000"/>
                </a:schemeClr>
              </a:solidFill>
            </a:endParaRPr>
          </a:p>
          <a:p>
            <a:pPr marL="0"/>
            <a:r>
              <a:rPr lang="en-US" sz="1400" b="1" dirty="0" err="1">
                <a:solidFill>
                  <a:schemeClr val="bg1">
                    <a:alpha val="80000"/>
                  </a:schemeClr>
                </a:solidFill>
              </a:rPr>
              <a:t>Situación</a:t>
            </a:r>
            <a:r>
              <a:rPr lang="en-US" sz="1400" b="1" dirty="0">
                <a:solidFill>
                  <a:schemeClr val="bg1">
                    <a:alpha val="80000"/>
                  </a:schemeClr>
                </a:solidFill>
              </a:rPr>
              <a:t> familiar</a:t>
            </a:r>
            <a:r>
              <a:rPr lang="en-US" sz="1400" dirty="0">
                <a:solidFill>
                  <a:schemeClr val="bg1">
                    <a:alpha val="80000"/>
                  </a:schemeClr>
                </a:solidFill>
              </a:rPr>
              <a:t>: </a:t>
            </a:r>
            <a:r>
              <a:rPr lang="en-US" sz="1400" dirty="0" err="1">
                <a:solidFill>
                  <a:schemeClr val="bg1">
                    <a:alpha val="80000"/>
                  </a:schemeClr>
                </a:solidFill>
              </a:rPr>
              <a:t>Vive</a:t>
            </a:r>
            <a:r>
              <a:rPr lang="en-US" sz="1400" dirty="0">
                <a:solidFill>
                  <a:schemeClr val="bg1">
                    <a:alpha val="80000"/>
                  </a:schemeClr>
                </a:solidFill>
              </a:rPr>
              <a:t> con sus padres, </a:t>
            </a:r>
            <a:r>
              <a:rPr lang="en-US" sz="1400" dirty="0" err="1">
                <a:solidFill>
                  <a:schemeClr val="bg1">
                    <a:alpha val="80000"/>
                  </a:schemeClr>
                </a:solidFill>
              </a:rPr>
              <a:t>aunque</a:t>
            </a:r>
            <a:r>
              <a:rPr lang="en-US" sz="1400" dirty="0">
                <a:solidFill>
                  <a:schemeClr val="bg1">
                    <a:alpha val="80000"/>
                  </a:schemeClr>
                </a:solidFill>
              </a:rPr>
              <a:t> no </a:t>
            </a:r>
            <a:r>
              <a:rPr lang="en-US" sz="1400" dirty="0" err="1">
                <a:solidFill>
                  <a:schemeClr val="bg1">
                    <a:alpha val="80000"/>
                  </a:schemeClr>
                </a:solidFill>
              </a:rPr>
              <a:t>pasa</a:t>
            </a:r>
            <a:r>
              <a:rPr lang="en-US" sz="1400" dirty="0">
                <a:solidFill>
                  <a:schemeClr val="bg1">
                    <a:alpha val="80000"/>
                  </a:schemeClr>
                </a:solidFill>
              </a:rPr>
              <a:t> </a:t>
            </a:r>
            <a:r>
              <a:rPr lang="en-US" sz="1400" dirty="0" err="1">
                <a:solidFill>
                  <a:schemeClr val="bg1">
                    <a:alpha val="80000"/>
                  </a:schemeClr>
                </a:solidFill>
              </a:rPr>
              <a:t>mucho</a:t>
            </a:r>
            <a:r>
              <a:rPr lang="en-US" sz="1400" dirty="0">
                <a:solidFill>
                  <a:schemeClr val="bg1">
                    <a:alpha val="80000"/>
                  </a:schemeClr>
                </a:solidFill>
              </a:rPr>
              <a:t> </a:t>
            </a:r>
            <a:r>
              <a:rPr lang="en-US" sz="1400" dirty="0" err="1">
                <a:solidFill>
                  <a:schemeClr val="bg1">
                    <a:alpha val="80000"/>
                  </a:schemeClr>
                </a:solidFill>
              </a:rPr>
              <a:t>tiempo</a:t>
            </a:r>
            <a:r>
              <a:rPr lang="en-US" sz="1400" dirty="0">
                <a:solidFill>
                  <a:schemeClr val="bg1">
                    <a:alpha val="80000"/>
                  </a:schemeClr>
                </a:solidFill>
              </a:rPr>
              <a:t> con </a:t>
            </a:r>
            <a:r>
              <a:rPr lang="en-US" sz="1400" dirty="0" err="1">
                <a:solidFill>
                  <a:schemeClr val="bg1">
                    <a:alpha val="80000"/>
                  </a:schemeClr>
                </a:solidFill>
              </a:rPr>
              <a:t>ellos</a:t>
            </a:r>
            <a:r>
              <a:rPr lang="en-US" sz="1400" dirty="0">
                <a:solidFill>
                  <a:schemeClr val="bg1">
                    <a:alpha val="80000"/>
                  </a:schemeClr>
                </a:solidFill>
              </a:rPr>
              <a:t>, </a:t>
            </a:r>
            <a:r>
              <a:rPr lang="en-US" sz="1400" dirty="0" err="1">
                <a:solidFill>
                  <a:schemeClr val="bg1">
                    <a:alpha val="80000"/>
                  </a:schemeClr>
                </a:solidFill>
              </a:rPr>
              <a:t>tampoco</a:t>
            </a:r>
            <a:r>
              <a:rPr lang="en-US" sz="1400" dirty="0">
                <a:solidFill>
                  <a:schemeClr val="bg1">
                    <a:alpha val="80000"/>
                  </a:schemeClr>
                </a:solidFill>
              </a:rPr>
              <a:t> </a:t>
            </a:r>
            <a:r>
              <a:rPr lang="en-US" sz="1400" dirty="0" err="1">
                <a:solidFill>
                  <a:schemeClr val="bg1">
                    <a:alpha val="80000"/>
                  </a:schemeClr>
                </a:solidFill>
              </a:rPr>
              <a:t>tiene</a:t>
            </a:r>
            <a:r>
              <a:rPr lang="en-US" sz="1400" dirty="0">
                <a:solidFill>
                  <a:schemeClr val="bg1">
                    <a:alpha val="80000"/>
                  </a:schemeClr>
                </a:solidFill>
              </a:rPr>
              <a:t> </a:t>
            </a:r>
            <a:r>
              <a:rPr lang="en-US" sz="1400" dirty="0" err="1">
                <a:solidFill>
                  <a:schemeClr val="bg1">
                    <a:alpha val="80000"/>
                  </a:schemeClr>
                </a:solidFill>
              </a:rPr>
              <a:t>una</a:t>
            </a:r>
            <a:r>
              <a:rPr lang="en-US" sz="1400" dirty="0">
                <a:solidFill>
                  <a:schemeClr val="bg1">
                    <a:alpha val="80000"/>
                  </a:schemeClr>
                </a:solidFill>
              </a:rPr>
              <a:t> </a:t>
            </a:r>
            <a:r>
              <a:rPr lang="en-US" sz="1400" dirty="0" err="1">
                <a:solidFill>
                  <a:schemeClr val="bg1">
                    <a:alpha val="80000"/>
                  </a:schemeClr>
                </a:solidFill>
              </a:rPr>
              <a:t>situación</a:t>
            </a:r>
            <a:r>
              <a:rPr lang="en-US" sz="1400" dirty="0">
                <a:solidFill>
                  <a:schemeClr val="bg1">
                    <a:alpha val="80000"/>
                  </a:schemeClr>
                </a:solidFill>
              </a:rPr>
              <a:t> </a:t>
            </a:r>
            <a:r>
              <a:rPr lang="en-US" sz="1400" dirty="0" err="1">
                <a:solidFill>
                  <a:schemeClr val="bg1">
                    <a:alpha val="80000"/>
                  </a:schemeClr>
                </a:solidFill>
              </a:rPr>
              <a:t>difícil</a:t>
            </a:r>
            <a:r>
              <a:rPr lang="en-US" sz="1400" dirty="0">
                <a:solidFill>
                  <a:schemeClr val="bg1">
                    <a:alpha val="80000"/>
                  </a:schemeClr>
                </a:solidFill>
              </a:rPr>
              <a:t> </a:t>
            </a:r>
            <a:r>
              <a:rPr lang="en-US" sz="1400" dirty="0" err="1">
                <a:solidFill>
                  <a:schemeClr val="bg1">
                    <a:alpha val="80000"/>
                  </a:schemeClr>
                </a:solidFill>
              </a:rPr>
              <a:t>en</a:t>
            </a:r>
            <a:r>
              <a:rPr lang="en-US" sz="1400" dirty="0">
                <a:solidFill>
                  <a:schemeClr val="bg1">
                    <a:alpha val="80000"/>
                  </a:schemeClr>
                </a:solidFill>
              </a:rPr>
              <a:t> casa.</a:t>
            </a:r>
          </a:p>
          <a:p>
            <a:pPr marL="0"/>
            <a:r>
              <a:rPr lang="en-US" sz="1400" b="1" dirty="0">
                <a:solidFill>
                  <a:schemeClr val="bg1">
                    <a:alpha val="80000"/>
                  </a:schemeClr>
                </a:solidFill>
              </a:rPr>
              <a:t>Personas que </a:t>
            </a:r>
            <a:r>
              <a:rPr lang="en-US" sz="1400" b="1" dirty="0" err="1">
                <a:solidFill>
                  <a:schemeClr val="bg1">
                    <a:alpha val="80000"/>
                  </a:schemeClr>
                </a:solidFill>
              </a:rPr>
              <a:t>han</a:t>
            </a:r>
            <a:r>
              <a:rPr lang="en-US" sz="1400" b="1" dirty="0">
                <a:solidFill>
                  <a:schemeClr val="bg1">
                    <a:alpha val="80000"/>
                  </a:schemeClr>
                </a:solidFill>
              </a:rPr>
              <a:t> </a:t>
            </a:r>
            <a:r>
              <a:rPr lang="en-US" sz="1400" b="1" dirty="0" err="1">
                <a:solidFill>
                  <a:schemeClr val="bg1">
                    <a:alpha val="80000"/>
                  </a:schemeClr>
                </a:solidFill>
              </a:rPr>
              <a:t>influido</a:t>
            </a:r>
            <a:r>
              <a:rPr lang="en-US" sz="1400" b="1" dirty="0">
                <a:solidFill>
                  <a:schemeClr val="bg1">
                    <a:alpha val="80000"/>
                  </a:schemeClr>
                </a:solidFill>
              </a:rPr>
              <a:t> </a:t>
            </a:r>
            <a:r>
              <a:rPr lang="en-US" sz="1400" b="1" dirty="0" err="1">
                <a:solidFill>
                  <a:schemeClr val="bg1">
                    <a:alpha val="80000"/>
                  </a:schemeClr>
                </a:solidFill>
              </a:rPr>
              <a:t>en</a:t>
            </a:r>
            <a:r>
              <a:rPr lang="en-US" sz="1400" b="1" dirty="0">
                <a:solidFill>
                  <a:schemeClr val="bg1">
                    <a:alpha val="80000"/>
                  </a:schemeClr>
                </a:solidFill>
              </a:rPr>
              <a:t> </a:t>
            </a:r>
            <a:r>
              <a:rPr lang="en-US" sz="1400" b="1" dirty="0" err="1">
                <a:solidFill>
                  <a:schemeClr val="bg1">
                    <a:alpha val="80000"/>
                  </a:schemeClr>
                </a:solidFill>
              </a:rPr>
              <a:t>su</a:t>
            </a:r>
            <a:r>
              <a:rPr lang="en-US" sz="1400" b="1" dirty="0">
                <a:solidFill>
                  <a:schemeClr val="bg1">
                    <a:alpha val="80000"/>
                  </a:schemeClr>
                </a:solidFill>
              </a:rPr>
              <a:t> </a:t>
            </a:r>
            <a:r>
              <a:rPr lang="en-US" sz="1400" b="1" dirty="0" err="1">
                <a:solidFill>
                  <a:schemeClr val="bg1">
                    <a:alpha val="80000"/>
                  </a:schemeClr>
                </a:solidFill>
              </a:rPr>
              <a:t>vida</a:t>
            </a:r>
            <a:r>
              <a:rPr lang="en-US" sz="1400" dirty="0">
                <a:solidFill>
                  <a:schemeClr val="bg1">
                    <a:alpha val="80000"/>
                  </a:schemeClr>
                </a:solidFill>
              </a:rPr>
              <a:t>: Su </a:t>
            </a:r>
            <a:r>
              <a:rPr lang="en-US" sz="1400" dirty="0" err="1">
                <a:solidFill>
                  <a:schemeClr val="bg1">
                    <a:alpha val="80000"/>
                  </a:schemeClr>
                </a:solidFill>
              </a:rPr>
              <a:t>mejor</a:t>
            </a:r>
            <a:r>
              <a:rPr lang="en-US" sz="1400" dirty="0">
                <a:solidFill>
                  <a:schemeClr val="bg1">
                    <a:alpha val="80000"/>
                  </a:schemeClr>
                </a:solidFill>
              </a:rPr>
              <a:t> amigo y </a:t>
            </a:r>
            <a:r>
              <a:rPr lang="en-US" sz="1400" dirty="0" err="1">
                <a:solidFill>
                  <a:schemeClr val="bg1">
                    <a:alpha val="80000"/>
                  </a:schemeClr>
                </a:solidFill>
              </a:rPr>
              <a:t>su</a:t>
            </a:r>
            <a:r>
              <a:rPr lang="en-US" sz="1400" dirty="0">
                <a:solidFill>
                  <a:schemeClr val="bg1">
                    <a:alpha val="80000"/>
                  </a:schemeClr>
                </a:solidFill>
              </a:rPr>
              <a:t> mentor escolar, </a:t>
            </a:r>
            <a:r>
              <a:rPr lang="en-US" sz="1400" dirty="0" err="1">
                <a:solidFill>
                  <a:schemeClr val="bg1">
                    <a:alpha val="80000"/>
                  </a:schemeClr>
                </a:solidFill>
              </a:rPr>
              <a:t>así</a:t>
            </a:r>
            <a:r>
              <a:rPr lang="en-US" sz="1400" dirty="0">
                <a:solidFill>
                  <a:schemeClr val="bg1">
                    <a:alpha val="80000"/>
                  </a:schemeClr>
                </a:solidFill>
              </a:rPr>
              <a:t> </a:t>
            </a:r>
            <a:r>
              <a:rPr lang="en-US" sz="1400" dirty="0" err="1">
                <a:solidFill>
                  <a:schemeClr val="bg1">
                    <a:alpha val="80000"/>
                  </a:schemeClr>
                </a:solidFill>
              </a:rPr>
              <a:t>como</a:t>
            </a:r>
            <a:r>
              <a:rPr lang="en-US" sz="1400" dirty="0">
                <a:solidFill>
                  <a:schemeClr val="bg1">
                    <a:alpha val="80000"/>
                  </a:schemeClr>
                </a:solidFill>
              </a:rPr>
              <a:t> </a:t>
            </a:r>
            <a:r>
              <a:rPr lang="en-US" sz="1400" dirty="0" err="1">
                <a:solidFill>
                  <a:schemeClr val="bg1">
                    <a:alpha val="80000"/>
                  </a:schemeClr>
                </a:solidFill>
              </a:rPr>
              <a:t>su</a:t>
            </a:r>
            <a:r>
              <a:rPr lang="en-US" sz="1400" dirty="0">
                <a:solidFill>
                  <a:schemeClr val="bg1">
                    <a:alpha val="80000"/>
                  </a:schemeClr>
                </a:solidFill>
              </a:rPr>
              <a:t> </a:t>
            </a:r>
            <a:r>
              <a:rPr lang="en-US" sz="1400" dirty="0" err="1">
                <a:solidFill>
                  <a:schemeClr val="bg1">
                    <a:alpha val="80000"/>
                  </a:schemeClr>
                </a:solidFill>
              </a:rPr>
              <a:t>madre</a:t>
            </a:r>
            <a:r>
              <a:rPr lang="en-US" sz="1400" dirty="0">
                <a:solidFill>
                  <a:schemeClr val="bg1">
                    <a:alpha val="80000"/>
                  </a:schemeClr>
                </a:solidFill>
              </a:rPr>
              <a:t> </a:t>
            </a:r>
            <a:r>
              <a:rPr lang="en-US" sz="1400" dirty="0" err="1">
                <a:solidFill>
                  <a:schemeClr val="bg1">
                    <a:alpha val="80000"/>
                  </a:schemeClr>
                </a:solidFill>
              </a:rPr>
              <a:t>durante</a:t>
            </a:r>
            <a:r>
              <a:rPr lang="en-US" sz="1400" dirty="0">
                <a:solidFill>
                  <a:schemeClr val="bg1">
                    <a:alpha val="80000"/>
                  </a:schemeClr>
                </a:solidFill>
              </a:rPr>
              <a:t> la </a:t>
            </a:r>
            <a:r>
              <a:rPr lang="en-US" sz="1400" dirty="0" err="1">
                <a:solidFill>
                  <a:schemeClr val="bg1">
                    <a:alpha val="80000"/>
                  </a:schemeClr>
                </a:solidFill>
              </a:rPr>
              <a:t>infancia</a:t>
            </a:r>
            <a:r>
              <a:rPr lang="en-US" sz="1400" dirty="0">
                <a:solidFill>
                  <a:schemeClr val="bg1">
                    <a:alpha val="80000"/>
                  </a:schemeClr>
                </a:solidFill>
              </a:rPr>
              <a:t> y </a:t>
            </a:r>
            <a:r>
              <a:rPr lang="en-US" sz="1400" dirty="0" err="1">
                <a:solidFill>
                  <a:schemeClr val="bg1">
                    <a:alpha val="80000"/>
                  </a:schemeClr>
                </a:solidFill>
              </a:rPr>
              <a:t>adolescencia</a:t>
            </a:r>
            <a:endParaRPr lang="en-US" sz="1400" dirty="0">
              <a:solidFill>
                <a:schemeClr val="bg1">
                  <a:alpha val="80000"/>
                </a:schemeClr>
              </a:solidFill>
            </a:endParaRPr>
          </a:p>
          <a:p>
            <a:pPr marL="0"/>
            <a:endParaRPr lang="en-US" sz="600">
              <a:solidFill>
                <a:schemeClr val="bg1">
                  <a:alpha val="80000"/>
                </a:schemeClr>
              </a:solidFill>
            </a:endParaRPr>
          </a:p>
        </p:txBody>
      </p:sp>
      <p:pic>
        <p:nvPicPr>
          <p:cNvPr id="9" name="Imagen 8" descr="Un dibujo de una persona&#10;&#10;Descripción generada automáticamente">
            <a:extLst>
              <a:ext uri="{FF2B5EF4-FFF2-40B4-BE49-F238E27FC236}">
                <a16:creationId xmlns:a16="http://schemas.microsoft.com/office/drawing/2014/main" id="{F1BBF0C2-F02F-706C-359A-44F7F6CED6A6}"/>
              </a:ext>
            </a:extLst>
          </p:cNvPr>
          <p:cNvPicPr>
            <a:picLocks noChangeAspect="1"/>
          </p:cNvPicPr>
          <p:nvPr/>
        </p:nvPicPr>
        <p:blipFill rotWithShape="1">
          <a:blip r:embed="rId2">
            <a:extLst>
              <a:ext uri="{28A0092B-C50C-407E-A947-70E740481C1C}">
                <a14:useLocalDpi xmlns:a14="http://schemas.microsoft.com/office/drawing/2010/main" val="0"/>
              </a:ext>
            </a:extLst>
          </a:blip>
          <a:srcRect l="-2" r="3" b="5154"/>
          <a:stretch/>
        </p:blipFill>
        <p:spPr>
          <a:xfrm>
            <a:off x="7723025" y="5200"/>
            <a:ext cx="3461648" cy="6852800"/>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grpSp>
        <p:nvGrpSpPr>
          <p:cNvPr id="29" name="Group 31">
            <a:extLst>
              <a:ext uri="{FF2B5EF4-FFF2-40B4-BE49-F238E27FC236}">
                <a16:creationId xmlns:a16="http://schemas.microsoft.com/office/drawing/2014/main" id="{8B60959F-9B69-4520-A16E-EA6BECC747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31" name="Freeform: Shape 32">
              <a:extLst>
                <a:ext uri="{FF2B5EF4-FFF2-40B4-BE49-F238E27FC236}">
                  <a16:creationId xmlns:a16="http://schemas.microsoft.com/office/drawing/2014/main" id="{18D5A6E8-CD1B-4796-ABD1-A6F27F6C0E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3">
              <a:extLst>
                <a:ext uri="{FF2B5EF4-FFF2-40B4-BE49-F238E27FC236}">
                  <a16:creationId xmlns:a16="http://schemas.microsoft.com/office/drawing/2014/main" id="{D7E12F56-F4EE-4535-8677-C11996E241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128611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texto 2">
            <a:extLst>
              <a:ext uri="{FF2B5EF4-FFF2-40B4-BE49-F238E27FC236}">
                <a16:creationId xmlns:a16="http://schemas.microsoft.com/office/drawing/2014/main" id="{D5C87EE7-9D1B-A1DB-C20E-6F571D2B5FAC}"/>
              </a:ext>
            </a:extLst>
          </p:cNvPr>
          <p:cNvSpPr txBox="1">
            <a:spLocks/>
          </p:cNvSpPr>
          <p:nvPr/>
        </p:nvSpPr>
        <p:spPr>
          <a:xfrm>
            <a:off x="1155557" y="4551036"/>
            <a:ext cx="4284420" cy="168714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400">
                <a:solidFill>
                  <a:schemeClr val="bg1"/>
                </a:solidFill>
                <a:latin typeface="+mj-lt"/>
                <a:ea typeface="+mj-ea"/>
                <a:cs typeface="+mj-cs"/>
              </a:rPr>
              <a:t>Controles</a:t>
            </a:r>
          </a:p>
        </p:txBody>
      </p:sp>
      <p:sp>
        <p:nvSpPr>
          <p:cNvPr id="15" name="Rectangle 14">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keyboard with red and green buttons&#10;&#10;Description automatically generated">
            <a:extLst>
              <a:ext uri="{FF2B5EF4-FFF2-40B4-BE49-F238E27FC236}">
                <a16:creationId xmlns:a16="http://schemas.microsoft.com/office/drawing/2014/main" id="{5B67CBFF-472C-AF94-3C22-2D6C06510E32}"/>
              </a:ext>
            </a:extLst>
          </p:cNvPr>
          <p:cNvPicPr>
            <a:picLocks noChangeAspect="1"/>
          </p:cNvPicPr>
          <p:nvPr/>
        </p:nvPicPr>
        <p:blipFill rotWithShape="1">
          <a:blip r:embed="rId2"/>
          <a:srcRect r="3" b="2161"/>
          <a:stretch/>
        </p:blipFill>
        <p:spPr>
          <a:xfrm>
            <a:off x="1155556" y="637762"/>
            <a:ext cx="9889765" cy="3579308"/>
          </a:xfrm>
          <a:prstGeom prst="rect">
            <a:avLst/>
          </a:prstGeom>
        </p:spPr>
      </p:pic>
      <p:sp>
        <p:nvSpPr>
          <p:cNvPr id="17" name="Rectangle 16">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4544112"/>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arcador de contenido 5">
            <a:extLst>
              <a:ext uri="{FF2B5EF4-FFF2-40B4-BE49-F238E27FC236}">
                <a16:creationId xmlns:a16="http://schemas.microsoft.com/office/drawing/2014/main" id="{21E09B85-E225-4FBC-2515-94033BED12FB}"/>
              </a:ext>
            </a:extLst>
          </p:cNvPr>
          <p:cNvSpPr txBox="1">
            <a:spLocks/>
          </p:cNvSpPr>
          <p:nvPr/>
        </p:nvSpPr>
        <p:spPr>
          <a:xfrm>
            <a:off x="6734649" y="4750698"/>
            <a:ext cx="4310672" cy="1463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600"/>
              <a:t>Teclas WASD: Movimiento del jugador (Adelante, atrás, izquierda y derecha).</a:t>
            </a:r>
          </a:p>
          <a:p>
            <a:r>
              <a:rPr lang="en-US" sz="600"/>
              <a:t>Barra espaciadora: Saltar</a:t>
            </a:r>
          </a:p>
          <a:p>
            <a:r>
              <a:rPr lang="en-US" sz="600"/>
              <a:t>Tecla ESC: Menú</a:t>
            </a:r>
          </a:p>
          <a:p>
            <a:r>
              <a:rPr lang="en-US" sz="600"/>
              <a:t>Movimiento Mouse: Mover la cámara.</a:t>
            </a:r>
          </a:p>
          <a:p>
            <a:r>
              <a:rPr lang="en-US" sz="600"/>
              <a:t>Scroll Mouse: Zoom de la cámara.</a:t>
            </a:r>
          </a:p>
          <a:p>
            <a:r>
              <a:rPr lang="en-US" sz="600"/>
              <a:t>Clic Der. Mouse: Interactuar objectos del entorno e interacción del menú.</a:t>
            </a:r>
          </a:p>
          <a:p>
            <a:r>
              <a:rPr lang="en-US" sz="600"/>
              <a:t>Tecla Shift: Correr</a:t>
            </a:r>
          </a:p>
          <a:p>
            <a:endParaRPr lang="en-US" sz="600"/>
          </a:p>
        </p:txBody>
      </p:sp>
    </p:spTree>
    <p:extLst>
      <p:ext uri="{BB962C8B-B14F-4D97-AF65-F5344CB8AC3E}">
        <p14:creationId xmlns:p14="http://schemas.microsoft.com/office/powerpoint/2010/main" val="327242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texto 2">
            <a:extLst>
              <a:ext uri="{FF2B5EF4-FFF2-40B4-BE49-F238E27FC236}">
                <a16:creationId xmlns:a16="http://schemas.microsoft.com/office/drawing/2014/main" id="{9535679D-F1B9-910F-0AA0-AA64AB672833}"/>
              </a:ext>
            </a:extLst>
          </p:cNvPr>
          <p:cNvSpPr txBox="1">
            <a:spLocks/>
          </p:cNvSpPr>
          <p:nvPr/>
        </p:nvSpPr>
        <p:spPr>
          <a:xfrm>
            <a:off x="5232400" y="1641752"/>
            <a:ext cx="6140449" cy="132343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000">
                <a:solidFill>
                  <a:schemeClr val="bg1"/>
                </a:solidFill>
                <a:latin typeface="+mj-lt"/>
                <a:ea typeface="+mj-ea"/>
                <a:cs typeface="+mj-cs"/>
              </a:rPr>
              <a:t>ENEMIGOS</a:t>
            </a:r>
          </a:p>
        </p:txBody>
      </p:sp>
      <p:pic>
        <p:nvPicPr>
          <p:cNvPr id="6" name="Picture 5" descr="A drawing of a black cat&#10;&#10;Description automatically generated">
            <a:extLst>
              <a:ext uri="{FF2B5EF4-FFF2-40B4-BE49-F238E27FC236}">
                <a16:creationId xmlns:a16="http://schemas.microsoft.com/office/drawing/2014/main" id="{45D7CD33-DC22-10A2-53B6-BEF9FA6F644F}"/>
              </a:ext>
            </a:extLst>
          </p:cNvPr>
          <p:cNvPicPr>
            <a:picLocks noChangeAspect="1"/>
          </p:cNvPicPr>
          <p:nvPr/>
        </p:nvPicPr>
        <p:blipFill rotWithShape="1">
          <a:blip r:embed="rId2"/>
          <a:srcRect l="1570" r="10036"/>
          <a:stretch/>
        </p:blipFill>
        <p:spPr>
          <a:xfrm>
            <a:off x="20" y="10"/>
            <a:ext cx="4546582"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13" name="Group 12">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4" name="Freeform: Shape 13">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Marcador de contenido 5">
            <a:extLst>
              <a:ext uri="{FF2B5EF4-FFF2-40B4-BE49-F238E27FC236}">
                <a16:creationId xmlns:a16="http://schemas.microsoft.com/office/drawing/2014/main" id="{54A588DC-730D-3B97-1C75-8B66DF5D2229}"/>
              </a:ext>
            </a:extLst>
          </p:cNvPr>
          <p:cNvSpPr txBox="1">
            <a:spLocks/>
          </p:cNvSpPr>
          <p:nvPr/>
        </p:nvSpPr>
        <p:spPr>
          <a:xfrm>
            <a:off x="5232401" y="3146400"/>
            <a:ext cx="6140449" cy="268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a:solidFill>
                  <a:schemeClr val="bg1">
                    <a:alpha val="80000"/>
                  </a:schemeClr>
                </a:solidFill>
              </a:rPr>
              <a:t>Enemigo: Sombra del pasado.</a:t>
            </a:r>
          </a:p>
          <a:p>
            <a:r>
              <a:rPr lang="en-US" sz="1700">
                <a:solidFill>
                  <a:schemeClr val="bg1">
                    <a:alpha val="80000"/>
                  </a:schemeClr>
                </a:solidFill>
              </a:rPr>
              <a:t>Comportamiento: Llega a tener dos tipos de comportamiento, puede estar patrullando algunos pasillos y otros se quedarán en algunas zonas en especifica.</a:t>
            </a:r>
          </a:p>
          <a:p>
            <a:r>
              <a:rPr lang="en-US" sz="1700">
                <a:solidFill>
                  <a:schemeClr val="bg1">
                    <a:alpha val="80000"/>
                  </a:schemeClr>
                </a:solidFill>
              </a:rPr>
              <a:t>Forma de evitarlo: Tienes que estar fuera de su rango de visión, ser cauteloso y silencioso.</a:t>
            </a:r>
          </a:p>
          <a:p>
            <a:r>
              <a:rPr lang="en-US" sz="1700">
                <a:solidFill>
                  <a:schemeClr val="bg1">
                    <a:alpha val="80000"/>
                  </a:schemeClr>
                </a:solidFill>
              </a:rPr>
              <a:t>Forma de atacar: Cuando te detecta se acercará de forma rápida para hacerle daño al jugador, si recibe suficiente daño matará al jugador.</a:t>
            </a:r>
          </a:p>
          <a:p>
            <a:endParaRPr lang="en-US" sz="1700">
              <a:solidFill>
                <a:schemeClr val="bg1">
                  <a:alpha val="80000"/>
                </a:schemeClr>
              </a:solidFill>
            </a:endParaRPr>
          </a:p>
          <a:p>
            <a:endParaRPr lang="en-US" sz="1700">
              <a:solidFill>
                <a:schemeClr val="bg1">
                  <a:alpha val="80000"/>
                </a:schemeClr>
              </a:solidFill>
            </a:endParaRPr>
          </a:p>
        </p:txBody>
      </p:sp>
    </p:spTree>
    <p:extLst>
      <p:ext uri="{BB962C8B-B14F-4D97-AF65-F5344CB8AC3E}">
        <p14:creationId xmlns:p14="http://schemas.microsoft.com/office/powerpoint/2010/main" val="313152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Marcador de texto 2">
            <a:extLst>
              <a:ext uri="{FF2B5EF4-FFF2-40B4-BE49-F238E27FC236}">
                <a16:creationId xmlns:a16="http://schemas.microsoft.com/office/drawing/2014/main" id="{D98F8B59-C0AA-CD38-CC2E-51DEF7D390C9}"/>
              </a:ext>
            </a:extLst>
          </p:cNvPr>
          <p:cNvSpPr txBox="1">
            <a:spLocks/>
          </p:cNvSpPr>
          <p:nvPr/>
        </p:nvSpPr>
        <p:spPr>
          <a:xfrm>
            <a:off x="838200" y="448721"/>
            <a:ext cx="4707671" cy="122565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3800">
                <a:solidFill>
                  <a:schemeClr val="bg1"/>
                </a:solidFill>
                <a:latin typeface="+mj-lt"/>
                <a:ea typeface="+mj-ea"/>
                <a:cs typeface="+mj-cs"/>
              </a:rPr>
              <a:t>ENEMIGOS</a:t>
            </a:r>
          </a:p>
        </p:txBody>
      </p:sp>
      <p:cxnSp>
        <p:nvCxnSpPr>
          <p:cNvPr id="22" name="Straight Connector 1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Marcador de contenido 5">
            <a:extLst>
              <a:ext uri="{FF2B5EF4-FFF2-40B4-BE49-F238E27FC236}">
                <a16:creationId xmlns:a16="http://schemas.microsoft.com/office/drawing/2014/main" id="{1EF11C59-AFD2-3DA7-AA33-9EA3E632BE0A}"/>
              </a:ext>
            </a:extLst>
          </p:cNvPr>
          <p:cNvSpPr txBox="1">
            <a:spLocks/>
          </p:cNvSpPr>
          <p:nvPr/>
        </p:nvSpPr>
        <p:spPr>
          <a:xfrm>
            <a:off x="897769" y="1909192"/>
            <a:ext cx="4586513" cy="3647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bg1"/>
                </a:solidFill>
              </a:rPr>
              <a:t>Enemigo: Guardian de la oscuridad</a:t>
            </a:r>
          </a:p>
          <a:p>
            <a:r>
              <a:rPr lang="en-US" sz="2000">
                <a:solidFill>
                  <a:schemeClr val="bg1"/>
                </a:solidFill>
              </a:rPr>
              <a:t>Comportamiento: Custodia una puerta que te permitiría salir del edificio.</a:t>
            </a:r>
          </a:p>
          <a:p>
            <a:r>
              <a:rPr lang="en-US" sz="2000">
                <a:solidFill>
                  <a:schemeClr val="bg1"/>
                </a:solidFill>
              </a:rPr>
              <a:t>Forma de evitarlo: Tiene una gran área de detección, la única forma de evitarlo sera no estar en la sala que sea la salida.</a:t>
            </a:r>
          </a:p>
          <a:p>
            <a:r>
              <a:rPr lang="en-US" sz="2000">
                <a:solidFill>
                  <a:schemeClr val="bg1"/>
                </a:solidFill>
              </a:rPr>
              <a:t>Forma de atacar: Una vez te detecte, se acercará poco a poco para lograrte hacer un instakill.</a:t>
            </a:r>
          </a:p>
          <a:p>
            <a:endParaRPr lang="en-US" sz="2000">
              <a:solidFill>
                <a:schemeClr val="bg1"/>
              </a:solidFill>
            </a:endParaRPr>
          </a:p>
          <a:p>
            <a:endParaRPr lang="en-US" sz="2000">
              <a:solidFill>
                <a:schemeClr val="bg1"/>
              </a:solidFill>
            </a:endParaRPr>
          </a:p>
        </p:txBody>
      </p:sp>
      <p:cxnSp>
        <p:nvCxnSpPr>
          <p:cNvPr id="23" name="Straight Connector 1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5" descr="A drawing of a monster&#10;&#10;Description automatically generated">
            <a:extLst>
              <a:ext uri="{FF2B5EF4-FFF2-40B4-BE49-F238E27FC236}">
                <a16:creationId xmlns:a16="http://schemas.microsoft.com/office/drawing/2014/main" id="{864D188D-9536-1A93-F22A-AECBE6B1278F}"/>
              </a:ext>
            </a:extLst>
          </p:cNvPr>
          <p:cNvPicPr>
            <a:picLocks noChangeAspect="1"/>
          </p:cNvPicPr>
          <p:nvPr/>
        </p:nvPicPr>
        <p:blipFill rotWithShape="1">
          <a:blip r:embed="rId2"/>
          <a:srcRect r="-3" b="9228"/>
          <a:stretch/>
        </p:blipFill>
        <p:spPr>
          <a:xfrm>
            <a:off x="6525453" y="10"/>
            <a:ext cx="5666547" cy="6857990"/>
          </a:xfrm>
          <a:prstGeom prst="rect">
            <a:avLst/>
          </a:prstGeom>
        </p:spPr>
      </p:pic>
    </p:spTree>
    <p:extLst>
      <p:ext uri="{BB962C8B-B14F-4D97-AF65-F5344CB8AC3E}">
        <p14:creationId xmlns:p14="http://schemas.microsoft.com/office/powerpoint/2010/main" val="4209889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7197F386-529B-6778-E633-AE5656A97862}"/>
              </a:ext>
            </a:extLst>
          </p:cNvPr>
          <p:cNvSpPr>
            <a:spLocks noGrp="1"/>
          </p:cNvSpPr>
          <p:nvPr>
            <p:ph type="title"/>
          </p:nvPr>
        </p:nvSpPr>
        <p:spPr>
          <a:xfrm>
            <a:off x="838200" y="448721"/>
            <a:ext cx="4707671" cy="1225650"/>
          </a:xfrm>
        </p:spPr>
        <p:txBody>
          <a:bodyPr anchor="b">
            <a:normAutofit/>
          </a:bodyPr>
          <a:lstStyle/>
          <a:p>
            <a:r>
              <a:rPr lang="es-MX" sz="3800">
                <a:solidFill>
                  <a:schemeClr val="bg1"/>
                </a:solidFill>
                <a:latin typeface="Bell MT" panose="02020503060305020303" pitchFamily="18" charset="0"/>
              </a:rPr>
              <a:t>Mapa de nivel</a:t>
            </a:r>
          </a:p>
        </p:txBody>
      </p:sp>
      <p:cxnSp>
        <p:nvCxnSpPr>
          <p:cNvPr id="15" name="Straight Connector 14">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Marcador de contenido 5" descr="Diagrama&#10;&#10;Descripción generada automáticamente">
            <a:extLst>
              <a:ext uri="{FF2B5EF4-FFF2-40B4-BE49-F238E27FC236}">
                <a16:creationId xmlns:a16="http://schemas.microsoft.com/office/drawing/2014/main" id="{4AEAE622-8223-59E0-3D29-CBC5154D8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4867" y="595726"/>
            <a:ext cx="5666547" cy="5666547"/>
          </a:xfrm>
          <a:prstGeom prst="rect">
            <a:avLst/>
          </a:prstGeom>
        </p:spPr>
      </p:pic>
    </p:spTree>
    <p:extLst>
      <p:ext uri="{BB962C8B-B14F-4D97-AF65-F5344CB8AC3E}">
        <p14:creationId xmlns:p14="http://schemas.microsoft.com/office/powerpoint/2010/main" val="199371317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869901134F09A49B3172E0BC6E6C759" ma:contentTypeVersion="17" ma:contentTypeDescription="Create a new document." ma:contentTypeScope="" ma:versionID="d13c7551bd8f51e47cbb064f16ccc17a">
  <xsd:schema xmlns:xsd="http://www.w3.org/2001/XMLSchema" xmlns:xs="http://www.w3.org/2001/XMLSchema" xmlns:p="http://schemas.microsoft.com/office/2006/metadata/properties" xmlns:ns3="656727ae-d879-496b-8915-e47ccbd32845" xmlns:ns4="6130827b-7f52-4287-8774-1586611b24cd" targetNamespace="http://schemas.microsoft.com/office/2006/metadata/properties" ma:root="true" ma:fieldsID="938bb8a0ff853bd47d66a54d40828514" ns3:_="" ns4:_="">
    <xsd:import namespace="656727ae-d879-496b-8915-e47ccbd32845"/>
    <xsd:import namespace="6130827b-7f52-4287-8774-1586611b24cd"/>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element ref="ns3:MediaServiceSearchProperties" minOccurs="0"/>
                <xsd:element ref="ns3:_activity" minOccurs="0"/>
                <xsd:element ref="ns3:MediaServiceObjectDetectorVersions" minOccurs="0"/>
                <xsd:element ref="ns3:MediaServiceSystem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6727ae-d879-496b-8915-e47ccbd328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130827b-7f52-4287-8774-1586611b24cd"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56727ae-d879-496b-8915-e47ccbd32845" xsi:nil="true"/>
  </documentManagement>
</p:properties>
</file>

<file path=customXml/itemProps1.xml><?xml version="1.0" encoding="utf-8"?>
<ds:datastoreItem xmlns:ds="http://schemas.openxmlformats.org/officeDocument/2006/customXml" ds:itemID="{C509DA4D-BF84-406D-9B8F-096F71D54240}">
  <ds:schemaRefs>
    <ds:schemaRef ds:uri="http://schemas.microsoft.com/sharepoint/v3/contenttype/forms"/>
  </ds:schemaRefs>
</ds:datastoreItem>
</file>

<file path=customXml/itemProps2.xml><?xml version="1.0" encoding="utf-8"?>
<ds:datastoreItem xmlns:ds="http://schemas.openxmlformats.org/officeDocument/2006/customXml" ds:itemID="{731C3363-938B-440B-B73C-E12E603117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6727ae-d879-496b-8915-e47ccbd32845"/>
    <ds:schemaRef ds:uri="6130827b-7f52-4287-8774-1586611b24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3B1B88-1F90-42ED-B88F-B3A84B58598A}">
  <ds:schemaRefs>
    <ds:schemaRef ds:uri="http://schemas.microsoft.com/office/2006/metadata/properties"/>
    <ds:schemaRef ds:uri="http://www.w3.org/XML/1998/namespace"/>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6130827b-7f52-4287-8774-1586611b24cd"/>
    <ds:schemaRef ds:uri="656727ae-d879-496b-8915-e47ccbd32845"/>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1051</TotalTime>
  <Words>701</Words>
  <Application>Microsoft Office PowerPoint</Application>
  <PresentationFormat>Widescreen</PresentationFormat>
  <Paragraphs>45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Tema de Office</vt:lpstr>
      <vt:lpstr>SCIOPHOBIA</vt:lpstr>
      <vt:lpstr>Pitch</vt:lpstr>
      <vt:lpstr>Referencias</vt:lpstr>
      <vt:lpstr>Prologo Narrativo</vt:lpstr>
      <vt:lpstr>Ficha de Personaje</vt:lpstr>
      <vt:lpstr>PowerPoint Presentation</vt:lpstr>
      <vt:lpstr>PowerPoint Presentation</vt:lpstr>
      <vt:lpstr>PowerPoint Presentation</vt:lpstr>
      <vt:lpstr>Mapa de nivel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Shadow Filler</dc:title>
  <dc:creator>Karla Jeanette Miranda Pacheco - Alumno</dc:creator>
  <cp:lastModifiedBy>Karla Jeanette Miranda Pacheco - Alumno</cp:lastModifiedBy>
  <cp:revision>2</cp:revision>
  <dcterms:created xsi:type="dcterms:W3CDTF">2024-03-21T07:23:14Z</dcterms:created>
  <dcterms:modified xsi:type="dcterms:W3CDTF">2024-04-13T05:03:18Z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0x010100F869901134F09A49B3172E0BC6E6C759</vt:lpwstr>
  </property>
</Properties>
</file>