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Lst>
  <p:sldSz cx="25199975" cy="359997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 d="100"/>
          <a:sy n="15" d="100"/>
        </p:scale>
        <p:origin x="2635" y="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89998" y="5891626"/>
            <a:ext cx="21419979" cy="12533242"/>
          </a:xfrm>
        </p:spPr>
        <p:txBody>
          <a:bodyPr anchor="b"/>
          <a:lstStyle>
            <a:lvl1pPr algn="ctr">
              <a:defRPr sz="16535"/>
            </a:lvl1pPr>
          </a:lstStyle>
          <a:p>
            <a:r>
              <a:rPr lang="en-US"/>
              <a:t>Click to edit Master title style</a:t>
            </a:r>
            <a:endParaRPr lang="en-US" dirty="0"/>
          </a:p>
        </p:txBody>
      </p:sp>
      <p:sp>
        <p:nvSpPr>
          <p:cNvPr id="3" name="Subtitle 2"/>
          <p:cNvSpPr>
            <a:spLocks noGrp="1"/>
          </p:cNvSpPr>
          <p:nvPr>
            <p:ph type="subTitle" idx="1"/>
          </p:nvPr>
        </p:nvSpPr>
        <p:spPr>
          <a:xfrm>
            <a:off x="3149997" y="18908198"/>
            <a:ext cx="18899981" cy="8691601"/>
          </a:xfrm>
        </p:spPr>
        <p:txBody>
          <a:bodyPr/>
          <a:lstStyle>
            <a:lvl1pPr marL="0" indent="0" algn="ctr">
              <a:buNone/>
              <a:defRPr sz="6614"/>
            </a:lvl1pPr>
            <a:lvl2pPr marL="1259997" indent="0" algn="ctr">
              <a:buNone/>
              <a:defRPr sz="5512"/>
            </a:lvl2pPr>
            <a:lvl3pPr marL="2519995" indent="0" algn="ctr">
              <a:buNone/>
              <a:defRPr sz="4961"/>
            </a:lvl3pPr>
            <a:lvl4pPr marL="3779992" indent="0" algn="ctr">
              <a:buNone/>
              <a:defRPr sz="4409"/>
            </a:lvl4pPr>
            <a:lvl5pPr marL="5039990" indent="0" algn="ctr">
              <a:buNone/>
              <a:defRPr sz="4409"/>
            </a:lvl5pPr>
            <a:lvl6pPr marL="6299987" indent="0" algn="ctr">
              <a:buNone/>
              <a:defRPr sz="4409"/>
            </a:lvl6pPr>
            <a:lvl7pPr marL="7559985" indent="0" algn="ctr">
              <a:buNone/>
              <a:defRPr sz="4409"/>
            </a:lvl7pPr>
            <a:lvl8pPr marL="8819982" indent="0" algn="ctr">
              <a:buNone/>
              <a:defRPr sz="4409"/>
            </a:lvl8pPr>
            <a:lvl9pPr marL="10079980" indent="0" algn="ctr">
              <a:buNone/>
              <a:defRPr sz="440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F86DA2-6F35-4111-ACB3-E2300C0C7C15}" type="datetimeFigureOut">
              <a:rPr lang="en-GB" smtClean="0"/>
              <a:t>07/02/2023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4070802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F86DA2-6F35-4111-ACB3-E2300C0C7C15}" type="datetimeFigureOut">
              <a:rPr lang="en-GB" smtClean="0"/>
              <a:t>07/02/2023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840168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8033733" y="1916653"/>
            <a:ext cx="5433745" cy="3050811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732500" y="1916653"/>
            <a:ext cx="15986234" cy="3050811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F86DA2-6F35-4111-ACB3-E2300C0C7C15}" type="datetimeFigureOut">
              <a:rPr lang="en-GB" smtClean="0"/>
              <a:t>07/02/2023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950892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F86DA2-6F35-4111-ACB3-E2300C0C7C15}" type="datetimeFigureOut">
              <a:rPr lang="en-GB" smtClean="0"/>
              <a:t>07/02/2023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3712672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19375" y="8974945"/>
            <a:ext cx="21734978" cy="14974888"/>
          </a:xfrm>
        </p:spPr>
        <p:txBody>
          <a:bodyPr anchor="b"/>
          <a:lstStyle>
            <a:lvl1pPr>
              <a:defRPr sz="16535"/>
            </a:lvl1pPr>
          </a:lstStyle>
          <a:p>
            <a:r>
              <a:rPr lang="en-US"/>
              <a:t>Click to edit Master title style</a:t>
            </a:r>
            <a:endParaRPr lang="en-US" dirty="0"/>
          </a:p>
        </p:txBody>
      </p:sp>
      <p:sp>
        <p:nvSpPr>
          <p:cNvPr id="3" name="Text Placeholder 2"/>
          <p:cNvSpPr>
            <a:spLocks noGrp="1"/>
          </p:cNvSpPr>
          <p:nvPr>
            <p:ph type="body" idx="1"/>
          </p:nvPr>
        </p:nvSpPr>
        <p:spPr>
          <a:xfrm>
            <a:off x="1719375" y="24091502"/>
            <a:ext cx="21734978" cy="7874940"/>
          </a:xfrm>
        </p:spPr>
        <p:txBody>
          <a:bodyPr/>
          <a:lstStyle>
            <a:lvl1pPr marL="0" indent="0">
              <a:buNone/>
              <a:defRPr sz="6614">
                <a:solidFill>
                  <a:schemeClr val="tx1"/>
                </a:solidFill>
              </a:defRPr>
            </a:lvl1pPr>
            <a:lvl2pPr marL="1259997" indent="0">
              <a:buNone/>
              <a:defRPr sz="5512">
                <a:solidFill>
                  <a:schemeClr val="tx1">
                    <a:tint val="75000"/>
                  </a:schemeClr>
                </a:solidFill>
              </a:defRPr>
            </a:lvl2pPr>
            <a:lvl3pPr marL="2519995" indent="0">
              <a:buNone/>
              <a:defRPr sz="4961">
                <a:solidFill>
                  <a:schemeClr val="tx1">
                    <a:tint val="75000"/>
                  </a:schemeClr>
                </a:solidFill>
              </a:defRPr>
            </a:lvl3pPr>
            <a:lvl4pPr marL="3779992" indent="0">
              <a:buNone/>
              <a:defRPr sz="4409">
                <a:solidFill>
                  <a:schemeClr val="tx1">
                    <a:tint val="75000"/>
                  </a:schemeClr>
                </a:solidFill>
              </a:defRPr>
            </a:lvl4pPr>
            <a:lvl5pPr marL="5039990" indent="0">
              <a:buNone/>
              <a:defRPr sz="4409">
                <a:solidFill>
                  <a:schemeClr val="tx1">
                    <a:tint val="75000"/>
                  </a:schemeClr>
                </a:solidFill>
              </a:defRPr>
            </a:lvl5pPr>
            <a:lvl6pPr marL="6299987" indent="0">
              <a:buNone/>
              <a:defRPr sz="4409">
                <a:solidFill>
                  <a:schemeClr val="tx1">
                    <a:tint val="75000"/>
                  </a:schemeClr>
                </a:solidFill>
              </a:defRPr>
            </a:lvl6pPr>
            <a:lvl7pPr marL="7559985" indent="0">
              <a:buNone/>
              <a:defRPr sz="4409">
                <a:solidFill>
                  <a:schemeClr val="tx1">
                    <a:tint val="75000"/>
                  </a:schemeClr>
                </a:solidFill>
              </a:defRPr>
            </a:lvl7pPr>
            <a:lvl8pPr marL="8819982" indent="0">
              <a:buNone/>
              <a:defRPr sz="4409">
                <a:solidFill>
                  <a:schemeClr val="tx1">
                    <a:tint val="75000"/>
                  </a:schemeClr>
                </a:solidFill>
              </a:defRPr>
            </a:lvl8pPr>
            <a:lvl9pPr marL="10079980" indent="0">
              <a:buNone/>
              <a:defRPr sz="4409">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F86DA2-6F35-4111-ACB3-E2300C0C7C15}" type="datetimeFigureOut">
              <a:rPr lang="en-GB" smtClean="0"/>
              <a:t>07/02/2023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286409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732498" y="9583264"/>
            <a:ext cx="10709989" cy="228415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2757488" y="9583264"/>
            <a:ext cx="10709989" cy="228415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F86DA2-6F35-4111-ACB3-E2300C0C7C15}" type="datetimeFigureOut">
              <a:rPr lang="en-GB" smtClean="0"/>
              <a:t>07/02/2023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1963884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735781" y="1916661"/>
            <a:ext cx="21734978" cy="695828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735783" y="8824938"/>
            <a:ext cx="10660769" cy="4324966"/>
          </a:xfrm>
        </p:spPr>
        <p:txBody>
          <a:bodyPr anchor="b"/>
          <a:lstStyle>
            <a:lvl1pPr marL="0" indent="0">
              <a:buNone/>
              <a:defRPr sz="6614" b="1"/>
            </a:lvl1pPr>
            <a:lvl2pPr marL="1259997" indent="0">
              <a:buNone/>
              <a:defRPr sz="5512" b="1"/>
            </a:lvl2pPr>
            <a:lvl3pPr marL="2519995" indent="0">
              <a:buNone/>
              <a:defRPr sz="4961" b="1"/>
            </a:lvl3pPr>
            <a:lvl4pPr marL="3779992" indent="0">
              <a:buNone/>
              <a:defRPr sz="4409" b="1"/>
            </a:lvl4pPr>
            <a:lvl5pPr marL="5039990" indent="0">
              <a:buNone/>
              <a:defRPr sz="4409" b="1"/>
            </a:lvl5pPr>
            <a:lvl6pPr marL="6299987" indent="0">
              <a:buNone/>
              <a:defRPr sz="4409" b="1"/>
            </a:lvl6pPr>
            <a:lvl7pPr marL="7559985" indent="0">
              <a:buNone/>
              <a:defRPr sz="4409" b="1"/>
            </a:lvl7pPr>
            <a:lvl8pPr marL="8819982" indent="0">
              <a:buNone/>
              <a:defRPr sz="4409" b="1"/>
            </a:lvl8pPr>
            <a:lvl9pPr marL="10079980" indent="0">
              <a:buNone/>
              <a:defRPr sz="4409" b="1"/>
            </a:lvl9pPr>
          </a:lstStyle>
          <a:p>
            <a:pPr lvl="0"/>
            <a:r>
              <a:rPr lang="en-US"/>
              <a:t>Edit Master text styles</a:t>
            </a:r>
          </a:p>
        </p:txBody>
      </p:sp>
      <p:sp>
        <p:nvSpPr>
          <p:cNvPr id="4" name="Content Placeholder 3"/>
          <p:cNvSpPr>
            <a:spLocks noGrp="1"/>
          </p:cNvSpPr>
          <p:nvPr>
            <p:ph sz="half" idx="2"/>
          </p:nvPr>
        </p:nvSpPr>
        <p:spPr>
          <a:xfrm>
            <a:off x="1735783" y="13149904"/>
            <a:ext cx="10660769" cy="193415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2757489" y="8824938"/>
            <a:ext cx="10713272" cy="4324966"/>
          </a:xfrm>
        </p:spPr>
        <p:txBody>
          <a:bodyPr anchor="b"/>
          <a:lstStyle>
            <a:lvl1pPr marL="0" indent="0">
              <a:buNone/>
              <a:defRPr sz="6614" b="1"/>
            </a:lvl1pPr>
            <a:lvl2pPr marL="1259997" indent="0">
              <a:buNone/>
              <a:defRPr sz="5512" b="1"/>
            </a:lvl2pPr>
            <a:lvl3pPr marL="2519995" indent="0">
              <a:buNone/>
              <a:defRPr sz="4961" b="1"/>
            </a:lvl3pPr>
            <a:lvl4pPr marL="3779992" indent="0">
              <a:buNone/>
              <a:defRPr sz="4409" b="1"/>
            </a:lvl4pPr>
            <a:lvl5pPr marL="5039990" indent="0">
              <a:buNone/>
              <a:defRPr sz="4409" b="1"/>
            </a:lvl5pPr>
            <a:lvl6pPr marL="6299987" indent="0">
              <a:buNone/>
              <a:defRPr sz="4409" b="1"/>
            </a:lvl6pPr>
            <a:lvl7pPr marL="7559985" indent="0">
              <a:buNone/>
              <a:defRPr sz="4409" b="1"/>
            </a:lvl7pPr>
            <a:lvl8pPr marL="8819982" indent="0">
              <a:buNone/>
              <a:defRPr sz="4409" b="1"/>
            </a:lvl8pPr>
            <a:lvl9pPr marL="10079980" indent="0">
              <a:buNone/>
              <a:defRPr sz="4409" b="1"/>
            </a:lvl9pPr>
          </a:lstStyle>
          <a:p>
            <a:pPr lvl="0"/>
            <a:r>
              <a:rPr lang="en-US"/>
              <a:t>Edit Master text styles</a:t>
            </a:r>
          </a:p>
        </p:txBody>
      </p:sp>
      <p:sp>
        <p:nvSpPr>
          <p:cNvPr id="6" name="Content Placeholder 5"/>
          <p:cNvSpPr>
            <a:spLocks noGrp="1"/>
          </p:cNvSpPr>
          <p:nvPr>
            <p:ph sz="quarter" idx="4"/>
          </p:nvPr>
        </p:nvSpPr>
        <p:spPr>
          <a:xfrm>
            <a:off x="12757489" y="13149904"/>
            <a:ext cx="10713272" cy="193415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F86DA2-6F35-4111-ACB3-E2300C0C7C15}" type="datetimeFigureOut">
              <a:rPr lang="en-GB" smtClean="0"/>
              <a:t>07/02/2023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3559586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F86DA2-6F35-4111-ACB3-E2300C0C7C15}" type="datetimeFigureOut">
              <a:rPr lang="en-GB" smtClean="0"/>
              <a:t>07/02/2023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1572518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F86DA2-6F35-4111-ACB3-E2300C0C7C15}" type="datetimeFigureOut">
              <a:rPr lang="en-GB" smtClean="0"/>
              <a:t>07/02/2023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2340265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5780" y="2399982"/>
            <a:ext cx="8127648" cy="8399939"/>
          </a:xfrm>
        </p:spPr>
        <p:txBody>
          <a:bodyPr anchor="b"/>
          <a:lstStyle>
            <a:lvl1pPr>
              <a:defRPr sz="8819"/>
            </a:lvl1pPr>
          </a:lstStyle>
          <a:p>
            <a:r>
              <a:rPr lang="en-US"/>
              <a:t>Click to edit Master title style</a:t>
            </a:r>
            <a:endParaRPr lang="en-US" dirty="0"/>
          </a:p>
        </p:txBody>
      </p:sp>
      <p:sp>
        <p:nvSpPr>
          <p:cNvPr id="3" name="Content Placeholder 2"/>
          <p:cNvSpPr>
            <a:spLocks noGrp="1"/>
          </p:cNvSpPr>
          <p:nvPr>
            <p:ph idx="1"/>
          </p:nvPr>
        </p:nvSpPr>
        <p:spPr>
          <a:xfrm>
            <a:off x="10713272" y="5183304"/>
            <a:ext cx="12757487" cy="25583147"/>
          </a:xfrm>
        </p:spPr>
        <p:txBody>
          <a:bodyPr/>
          <a:lstStyle>
            <a:lvl1pPr>
              <a:defRPr sz="8819"/>
            </a:lvl1pPr>
            <a:lvl2pPr>
              <a:defRPr sz="7717"/>
            </a:lvl2pPr>
            <a:lvl3pPr>
              <a:defRPr sz="6614"/>
            </a:lvl3pPr>
            <a:lvl4pPr>
              <a:defRPr sz="5512"/>
            </a:lvl4pPr>
            <a:lvl5pPr>
              <a:defRPr sz="5512"/>
            </a:lvl5pPr>
            <a:lvl6pPr>
              <a:defRPr sz="5512"/>
            </a:lvl6pPr>
            <a:lvl7pPr>
              <a:defRPr sz="5512"/>
            </a:lvl7pPr>
            <a:lvl8pPr>
              <a:defRPr sz="5512"/>
            </a:lvl8pPr>
            <a:lvl9pPr>
              <a:defRPr sz="5512"/>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735780" y="10799922"/>
            <a:ext cx="8127648" cy="20008190"/>
          </a:xfrm>
        </p:spPr>
        <p:txBody>
          <a:bodyPr/>
          <a:lstStyle>
            <a:lvl1pPr marL="0" indent="0">
              <a:buNone/>
              <a:defRPr sz="4409"/>
            </a:lvl1pPr>
            <a:lvl2pPr marL="1259997" indent="0">
              <a:buNone/>
              <a:defRPr sz="3858"/>
            </a:lvl2pPr>
            <a:lvl3pPr marL="2519995" indent="0">
              <a:buNone/>
              <a:defRPr sz="3307"/>
            </a:lvl3pPr>
            <a:lvl4pPr marL="3779992" indent="0">
              <a:buNone/>
              <a:defRPr sz="2756"/>
            </a:lvl4pPr>
            <a:lvl5pPr marL="5039990" indent="0">
              <a:buNone/>
              <a:defRPr sz="2756"/>
            </a:lvl5pPr>
            <a:lvl6pPr marL="6299987" indent="0">
              <a:buNone/>
              <a:defRPr sz="2756"/>
            </a:lvl6pPr>
            <a:lvl7pPr marL="7559985" indent="0">
              <a:buNone/>
              <a:defRPr sz="2756"/>
            </a:lvl7pPr>
            <a:lvl8pPr marL="8819982" indent="0">
              <a:buNone/>
              <a:defRPr sz="2756"/>
            </a:lvl8pPr>
            <a:lvl9pPr marL="10079980" indent="0">
              <a:buNone/>
              <a:defRPr sz="2756"/>
            </a:lvl9pPr>
          </a:lstStyle>
          <a:p>
            <a:pPr lvl="0"/>
            <a:r>
              <a:rPr lang="en-US"/>
              <a:t>Edit Master text styles</a:t>
            </a:r>
          </a:p>
        </p:txBody>
      </p:sp>
      <p:sp>
        <p:nvSpPr>
          <p:cNvPr id="5" name="Date Placeholder 4"/>
          <p:cNvSpPr>
            <a:spLocks noGrp="1"/>
          </p:cNvSpPr>
          <p:nvPr>
            <p:ph type="dt" sz="half" idx="10"/>
          </p:nvPr>
        </p:nvSpPr>
        <p:spPr/>
        <p:txBody>
          <a:bodyPr/>
          <a:lstStyle/>
          <a:p>
            <a:fld id="{96F86DA2-6F35-4111-ACB3-E2300C0C7C15}" type="datetimeFigureOut">
              <a:rPr lang="en-GB" smtClean="0"/>
              <a:t>07/02/2023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1841435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5780" y="2399982"/>
            <a:ext cx="8127648" cy="8399939"/>
          </a:xfrm>
        </p:spPr>
        <p:txBody>
          <a:bodyPr anchor="b"/>
          <a:lstStyle>
            <a:lvl1pPr>
              <a:defRPr sz="8819"/>
            </a:lvl1pPr>
          </a:lstStyle>
          <a:p>
            <a:r>
              <a:rPr lang="en-US"/>
              <a:t>Click to edit Master title style</a:t>
            </a:r>
            <a:endParaRPr lang="en-US" dirty="0"/>
          </a:p>
        </p:txBody>
      </p:sp>
      <p:sp>
        <p:nvSpPr>
          <p:cNvPr id="3" name="Picture Placeholder 2"/>
          <p:cNvSpPr>
            <a:spLocks noGrp="1" noChangeAspect="1"/>
          </p:cNvSpPr>
          <p:nvPr>
            <p:ph type="pic" idx="1"/>
          </p:nvPr>
        </p:nvSpPr>
        <p:spPr>
          <a:xfrm>
            <a:off x="10713272" y="5183304"/>
            <a:ext cx="12757487" cy="25583147"/>
          </a:xfrm>
        </p:spPr>
        <p:txBody>
          <a:bodyPr anchor="t"/>
          <a:lstStyle>
            <a:lvl1pPr marL="0" indent="0">
              <a:buNone/>
              <a:defRPr sz="8819"/>
            </a:lvl1pPr>
            <a:lvl2pPr marL="1259997" indent="0">
              <a:buNone/>
              <a:defRPr sz="7717"/>
            </a:lvl2pPr>
            <a:lvl3pPr marL="2519995" indent="0">
              <a:buNone/>
              <a:defRPr sz="6614"/>
            </a:lvl3pPr>
            <a:lvl4pPr marL="3779992" indent="0">
              <a:buNone/>
              <a:defRPr sz="5512"/>
            </a:lvl4pPr>
            <a:lvl5pPr marL="5039990" indent="0">
              <a:buNone/>
              <a:defRPr sz="5512"/>
            </a:lvl5pPr>
            <a:lvl6pPr marL="6299987" indent="0">
              <a:buNone/>
              <a:defRPr sz="5512"/>
            </a:lvl6pPr>
            <a:lvl7pPr marL="7559985" indent="0">
              <a:buNone/>
              <a:defRPr sz="5512"/>
            </a:lvl7pPr>
            <a:lvl8pPr marL="8819982" indent="0">
              <a:buNone/>
              <a:defRPr sz="5512"/>
            </a:lvl8pPr>
            <a:lvl9pPr marL="10079980" indent="0">
              <a:buNone/>
              <a:defRPr sz="5512"/>
            </a:lvl9pPr>
          </a:lstStyle>
          <a:p>
            <a:r>
              <a:rPr lang="en-US"/>
              <a:t>Click icon to add picture</a:t>
            </a:r>
            <a:endParaRPr lang="en-US" dirty="0"/>
          </a:p>
        </p:txBody>
      </p:sp>
      <p:sp>
        <p:nvSpPr>
          <p:cNvPr id="4" name="Text Placeholder 3"/>
          <p:cNvSpPr>
            <a:spLocks noGrp="1"/>
          </p:cNvSpPr>
          <p:nvPr>
            <p:ph type="body" sz="half" idx="2"/>
          </p:nvPr>
        </p:nvSpPr>
        <p:spPr>
          <a:xfrm>
            <a:off x="1735780" y="10799922"/>
            <a:ext cx="8127648" cy="20008190"/>
          </a:xfrm>
        </p:spPr>
        <p:txBody>
          <a:bodyPr/>
          <a:lstStyle>
            <a:lvl1pPr marL="0" indent="0">
              <a:buNone/>
              <a:defRPr sz="4409"/>
            </a:lvl1pPr>
            <a:lvl2pPr marL="1259997" indent="0">
              <a:buNone/>
              <a:defRPr sz="3858"/>
            </a:lvl2pPr>
            <a:lvl3pPr marL="2519995" indent="0">
              <a:buNone/>
              <a:defRPr sz="3307"/>
            </a:lvl3pPr>
            <a:lvl4pPr marL="3779992" indent="0">
              <a:buNone/>
              <a:defRPr sz="2756"/>
            </a:lvl4pPr>
            <a:lvl5pPr marL="5039990" indent="0">
              <a:buNone/>
              <a:defRPr sz="2756"/>
            </a:lvl5pPr>
            <a:lvl6pPr marL="6299987" indent="0">
              <a:buNone/>
              <a:defRPr sz="2756"/>
            </a:lvl6pPr>
            <a:lvl7pPr marL="7559985" indent="0">
              <a:buNone/>
              <a:defRPr sz="2756"/>
            </a:lvl7pPr>
            <a:lvl8pPr marL="8819982" indent="0">
              <a:buNone/>
              <a:defRPr sz="2756"/>
            </a:lvl8pPr>
            <a:lvl9pPr marL="10079980" indent="0">
              <a:buNone/>
              <a:defRPr sz="2756"/>
            </a:lvl9pPr>
          </a:lstStyle>
          <a:p>
            <a:pPr lvl="0"/>
            <a:r>
              <a:rPr lang="en-US"/>
              <a:t>Edit Master text styles</a:t>
            </a:r>
          </a:p>
        </p:txBody>
      </p:sp>
      <p:sp>
        <p:nvSpPr>
          <p:cNvPr id="5" name="Date Placeholder 4"/>
          <p:cNvSpPr>
            <a:spLocks noGrp="1"/>
          </p:cNvSpPr>
          <p:nvPr>
            <p:ph type="dt" sz="half" idx="10"/>
          </p:nvPr>
        </p:nvSpPr>
        <p:spPr/>
        <p:txBody>
          <a:bodyPr/>
          <a:lstStyle/>
          <a:p>
            <a:fld id="{96F86DA2-6F35-4111-ACB3-E2300C0C7C15}" type="datetimeFigureOut">
              <a:rPr lang="en-GB" smtClean="0"/>
              <a:t>07/02/2023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2154069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32499" y="1916661"/>
            <a:ext cx="21734978" cy="695828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732499" y="9583264"/>
            <a:ext cx="21734978" cy="2284150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732498" y="33366432"/>
            <a:ext cx="5669994" cy="1916653"/>
          </a:xfrm>
          <a:prstGeom prst="rect">
            <a:avLst/>
          </a:prstGeom>
        </p:spPr>
        <p:txBody>
          <a:bodyPr vert="horz" lIns="91440" tIns="45720" rIns="91440" bIns="45720" rtlCol="0" anchor="ctr"/>
          <a:lstStyle>
            <a:lvl1pPr algn="l">
              <a:defRPr sz="3307">
                <a:solidFill>
                  <a:schemeClr val="tx1">
                    <a:tint val="75000"/>
                  </a:schemeClr>
                </a:solidFill>
              </a:defRPr>
            </a:lvl1pPr>
          </a:lstStyle>
          <a:p>
            <a:fld id="{96F86DA2-6F35-4111-ACB3-E2300C0C7C15}" type="datetimeFigureOut">
              <a:rPr lang="en-GB" smtClean="0"/>
              <a:t>07/02/2023</a:t>
            </a:fld>
            <a:endParaRPr lang="en-GB"/>
          </a:p>
        </p:txBody>
      </p:sp>
      <p:sp>
        <p:nvSpPr>
          <p:cNvPr id="5" name="Footer Placeholder 4"/>
          <p:cNvSpPr>
            <a:spLocks noGrp="1"/>
          </p:cNvSpPr>
          <p:nvPr>
            <p:ph type="ftr" sz="quarter" idx="3"/>
          </p:nvPr>
        </p:nvSpPr>
        <p:spPr>
          <a:xfrm>
            <a:off x="8347492" y="33366432"/>
            <a:ext cx="8504992" cy="1916653"/>
          </a:xfrm>
          <a:prstGeom prst="rect">
            <a:avLst/>
          </a:prstGeom>
        </p:spPr>
        <p:txBody>
          <a:bodyPr vert="horz" lIns="91440" tIns="45720" rIns="91440" bIns="45720" rtlCol="0" anchor="ctr"/>
          <a:lstStyle>
            <a:lvl1pPr algn="ctr">
              <a:defRPr sz="3307">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7797483" y="33366432"/>
            <a:ext cx="5669994" cy="1916653"/>
          </a:xfrm>
          <a:prstGeom prst="rect">
            <a:avLst/>
          </a:prstGeom>
        </p:spPr>
        <p:txBody>
          <a:bodyPr vert="horz" lIns="91440" tIns="45720" rIns="91440" bIns="45720" rtlCol="0" anchor="ctr"/>
          <a:lstStyle>
            <a:lvl1pPr algn="r">
              <a:defRPr sz="3307">
                <a:solidFill>
                  <a:schemeClr val="tx1">
                    <a:tint val="75000"/>
                  </a:schemeClr>
                </a:solidFill>
              </a:defRPr>
            </a:lvl1pPr>
          </a:lstStyle>
          <a:p>
            <a:fld id="{18C2CB9A-9BA4-4F40-AC33-1A1DB0F02AD0}" type="slidenum">
              <a:rPr lang="en-GB" smtClean="0"/>
              <a:t>‹#›</a:t>
            </a:fld>
            <a:endParaRPr lang="en-GB"/>
          </a:p>
        </p:txBody>
      </p:sp>
    </p:spTree>
    <p:extLst>
      <p:ext uri="{BB962C8B-B14F-4D97-AF65-F5344CB8AC3E}">
        <p14:creationId xmlns:p14="http://schemas.microsoft.com/office/powerpoint/2010/main" val="25728026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519995" rtl="0" eaLnBrk="1" latinLnBrk="0" hangingPunct="1">
        <a:lnSpc>
          <a:spcPct val="90000"/>
        </a:lnSpc>
        <a:spcBef>
          <a:spcPct val="0"/>
        </a:spcBef>
        <a:buNone/>
        <a:defRPr sz="12126" kern="1200">
          <a:solidFill>
            <a:schemeClr val="tx1"/>
          </a:solidFill>
          <a:latin typeface="+mj-lt"/>
          <a:ea typeface="+mj-ea"/>
          <a:cs typeface="+mj-cs"/>
        </a:defRPr>
      </a:lvl1pPr>
    </p:titleStyle>
    <p:bodyStyle>
      <a:lvl1pPr marL="629999" indent="-629999" algn="l" defTabSz="2519995" rtl="0" eaLnBrk="1" latinLnBrk="0" hangingPunct="1">
        <a:lnSpc>
          <a:spcPct val="90000"/>
        </a:lnSpc>
        <a:spcBef>
          <a:spcPts val="2756"/>
        </a:spcBef>
        <a:buFont typeface="Arial" panose="020B0604020202020204" pitchFamily="34" charset="0"/>
        <a:buChar char="•"/>
        <a:defRPr sz="7717" kern="1200">
          <a:solidFill>
            <a:schemeClr val="tx1"/>
          </a:solidFill>
          <a:latin typeface="+mn-lt"/>
          <a:ea typeface="+mn-ea"/>
          <a:cs typeface="+mn-cs"/>
        </a:defRPr>
      </a:lvl1pPr>
      <a:lvl2pPr marL="1889996" indent="-629999" algn="l" defTabSz="2519995" rtl="0" eaLnBrk="1" latinLnBrk="0" hangingPunct="1">
        <a:lnSpc>
          <a:spcPct val="90000"/>
        </a:lnSpc>
        <a:spcBef>
          <a:spcPts val="1378"/>
        </a:spcBef>
        <a:buFont typeface="Arial" panose="020B0604020202020204" pitchFamily="34" charset="0"/>
        <a:buChar char="•"/>
        <a:defRPr sz="6614" kern="1200">
          <a:solidFill>
            <a:schemeClr val="tx1"/>
          </a:solidFill>
          <a:latin typeface="+mn-lt"/>
          <a:ea typeface="+mn-ea"/>
          <a:cs typeface="+mn-cs"/>
        </a:defRPr>
      </a:lvl2pPr>
      <a:lvl3pPr marL="3149994" indent="-629999" algn="l" defTabSz="2519995" rtl="0" eaLnBrk="1" latinLnBrk="0" hangingPunct="1">
        <a:lnSpc>
          <a:spcPct val="90000"/>
        </a:lnSpc>
        <a:spcBef>
          <a:spcPts val="1378"/>
        </a:spcBef>
        <a:buFont typeface="Arial" panose="020B0604020202020204" pitchFamily="34" charset="0"/>
        <a:buChar char="•"/>
        <a:defRPr sz="5512" kern="1200">
          <a:solidFill>
            <a:schemeClr val="tx1"/>
          </a:solidFill>
          <a:latin typeface="+mn-lt"/>
          <a:ea typeface="+mn-ea"/>
          <a:cs typeface="+mn-cs"/>
        </a:defRPr>
      </a:lvl3pPr>
      <a:lvl4pPr marL="4409991"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4pPr>
      <a:lvl5pPr marL="5669989"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5pPr>
      <a:lvl6pPr marL="6929986"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6pPr>
      <a:lvl7pPr marL="8189984"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7pPr>
      <a:lvl8pPr marL="9449981"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8pPr>
      <a:lvl9pPr marL="10709979"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9pPr>
    </p:bodyStyle>
    <p:otherStyle>
      <a:defPPr>
        <a:defRPr lang="en-US"/>
      </a:defPPr>
      <a:lvl1pPr marL="0" algn="l" defTabSz="2519995" rtl="0" eaLnBrk="1" latinLnBrk="0" hangingPunct="1">
        <a:defRPr sz="4961" kern="1200">
          <a:solidFill>
            <a:schemeClr val="tx1"/>
          </a:solidFill>
          <a:latin typeface="+mn-lt"/>
          <a:ea typeface="+mn-ea"/>
          <a:cs typeface="+mn-cs"/>
        </a:defRPr>
      </a:lvl1pPr>
      <a:lvl2pPr marL="1259997" algn="l" defTabSz="2519995" rtl="0" eaLnBrk="1" latinLnBrk="0" hangingPunct="1">
        <a:defRPr sz="4961" kern="1200">
          <a:solidFill>
            <a:schemeClr val="tx1"/>
          </a:solidFill>
          <a:latin typeface="+mn-lt"/>
          <a:ea typeface="+mn-ea"/>
          <a:cs typeface="+mn-cs"/>
        </a:defRPr>
      </a:lvl2pPr>
      <a:lvl3pPr marL="2519995" algn="l" defTabSz="2519995" rtl="0" eaLnBrk="1" latinLnBrk="0" hangingPunct="1">
        <a:defRPr sz="4961" kern="1200">
          <a:solidFill>
            <a:schemeClr val="tx1"/>
          </a:solidFill>
          <a:latin typeface="+mn-lt"/>
          <a:ea typeface="+mn-ea"/>
          <a:cs typeface="+mn-cs"/>
        </a:defRPr>
      </a:lvl3pPr>
      <a:lvl4pPr marL="3779992" algn="l" defTabSz="2519995" rtl="0" eaLnBrk="1" latinLnBrk="0" hangingPunct="1">
        <a:defRPr sz="4961" kern="1200">
          <a:solidFill>
            <a:schemeClr val="tx1"/>
          </a:solidFill>
          <a:latin typeface="+mn-lt"/>
          <a:ea typeface="+mn-ea"/>
          <a:cs typeface="+mn-cs"/>
        </a:defRPr>
      </a:lvl4pPr>
      <a:lvl5pPr marL="5039990" algn="l" defTabSz="2519995" rtl="0" eaLnBrk="1" latinLnBrk="0" hangingPunct="1">
        <a:defRPr sz="4961" kern="1200">
          <a:solidFill>
            <a:schemeClr val="tx1"/>
          </a:solidFill>
          <a:latin typeface="+mn-lt"/>
          <a:ea typeface="+mn-ea"/>
          <a:cs typeface="+mn-cs"/>
        </a:defRPr>
      </a:lvl5pPr>
      <a:lvl6pPr marL="6299987" algn="l" defTabSz="2519995" rtl="0" eaLnBrk="1" latinLnBrk="0" hangingPunct="1">
        <a:defRPr sz="4961" kern="1200">
          <a:solidFill>
            <a:schemeClr val="tx1"/>
          </a:solidFill>
          <a:latin typeface="+mn-lt"/>
          <a:ea typeface="+mn-ea"/>
          <a:cs typeface="+mn-cs"/>
        </a:defRPr>
      </a:lvl6pPr>
      <a:lvl7pPr marL="7559985" algn="l" defTabSz="2519995" rtl="0" eaLnBrk="1" latinLnBrk="0" hangingPunct="1">
        <a:defRPr sz="4961" kern="1200">
          <a:solidFill>
            <a:schemeClr val="tx1"/>
          </a:solidFill>
          <a:latin typeface="+mn-lt"/>
          <a:ea typeface="+mn-ea"/>
          <a:cs typeface="+mn-cs"/>
        </a:defRPr>
      </a:lvl7pPr>
      <a:lvl8pPr marL="8819982" algn="l" defTabSz="2519995" rtl="0" eaLnBrk="1" latinLnBrk="0" hangingPunct="1">
        <a:defRPr sz="4961" kern="1200">
          <a:solidFill>
            <a:schemeClr val="tx1"/>
          </a:solidFill>
          <a:latin typeface="+mn-lt"/>
          <a:ea typeface="+mn-ea"/>
          <a:cs typeface="+mn-cs"/>
        </a:defRPr>
      </a:lvl8pPr>
      <a:lvl9pPr marL="10079980" algn="l" defTabSz="2519995" rtl="0" eaLnBrk="1" latinLnBrk="0" hangingPunct="1">
        <a:defRPr sz="496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5E55D3C5-B04D-41A5-9B17-C157FCAEF508}"/>
              </a:ext>
            </a:extLst>
          </p:cNvPr>
          <p:cNvGraphicFramePr>
            <a:graphicFrameLocks noGrp="1"/>
          </p:cNvGraphicFramePr>
          <p:nvPr>
            <p:extLst>
              <p:ext uri="{D42A27DB-BD31-4B8C-83A1-F6EECF244321}">
                <p14:modId xmlns:p14="http://schemas.microsoft.com/office/powerpoint/2010/main" val="263748543"/>
              </p:ext>
            </p:extLst>
          </p:nvPr>
        </p:nvGraphicFramePr>
        <p:xfrm>
          <a:off x="818147" y="665380"/>
          <a:ext cx="23509706" cy="3564000"/>
        </p:xfrm>
        <a:graphic>
          <a:graphicData uri="http://schemas.openxmlformats.org/drawingml/2006/table">
            <a:tbl>
              <a:tblPr firstRow="1" bandRow="1">
                <a:tableStyleId>{5C22544A-7EE6-4342-B048-85BDC9FD1C3A}</a:tableStyleId>
              </a:tblPr>
              <a:tblGrid>
                <a:gridCol w="5558590">
                  <a:extLst>
                    <a:ext uri="{9D8B030D-6E8A-4147-A177-3AD203B41FA5}">
                      <a16:colId xmlns:a16="http://schemas.microsoft.com/office/drawing/2014/main" val="4092810084"/>
                    </a:ext>
                  </a:extLst>
                </a:gridCol>
                <a:gridCol w="13210674">
                  <a:extLst>
                    <a:ext uri="{9D8B030D-6E8A-4147-A177-3AD203B41FA5}">
                      <a16:colId xmlns:a16="http://schemas.microsoft.com/office/drawing/2014/main" val="3944608498"/>
                    </a:ext>
                  </a:extLst>
                </a:gridCol>
                <a:gridCol w="4740442">
                  <a:extLst>
                    <a:ext uri="{9D8B030D-6E8A-4147-A177-3AD203B41FA5}">
                      <a16:colId xmlns:a16="http://schemas.microsoft.com/office/drawing/2014/main" val="3295376166"/>
                    </a:ext>
                  </a:extLst>
                </a:gridCol>
              </a:tblGrid>
              <a:tr h="1782000">
                <a:tc>
                  <a:txBody>
                    <a:bodyPr/>
                    <a:lstStyle/>
                    <a:p>
                      <a:pPr marL="0" marR="0" lvl="0" indent="0" algn="ctr" defTabSz="2519995" rtl="0" eaLnBrk="1" fontAlgn="auto" latinLnBrk="0" hangingPunct="1">
                        <a:lnSpc>
                          <a:spcPct val="100000"/>
                        </a:lnSpc>
                        <a:spcBef>
                          <a:spcPts val="0"/>
                        </a:spcBef>
                        <a:spcAft>
                          <a:spcPts val="0"/>
                        </a:spcAft>
                        <a:buClrTx/>
                        <a:buSzTx/>
                        <a:buFontTx/>
                        <a:buNone/>
                        <a:tabLst/>
                        <a:defRPr/>
                      </a:pPr>
                      <a:r>
                        <a:rPr lang="en-US" sz="4000" dirty="0"/>
                        <a:t>Android application development in Kotlin</a:t>
                      </a:r>
                      <a:endParaRPr lang="en-GB" sz="4000" dirty="0"/>
                    </a:p>
                  </a:txBody>
                  <a:tcPr anchor="ctr">
                    <a:solidFill>
                      <a:srgbClr val="009999"/>
                    </a:solidFill>
                  </a:tcPr>
                </a:tc>
                <a:tc rowSpan="2">
                  <a:txBody>
                    <a:bodyPr/>
                    <a:lstStyle/>
                    <a:p>
                      <a:pPr algn="ctr"/>
                      <a:r>
                        <a:rPr lang="en-US" sz="7600" dirty="0"/>
                        <a:t>BarkPark</a:t>
                      </a:r>
                      <a:endParaRPr lang="he-IL" sz="7600" dirty="0"/>
                    </a:p>
                    <a:p>
                      <a:pPr algn="ctr"/>
                      <a:r>
                        <a:rPr lang="en-US" sz="5400" dirty="0"/>
                        <a:t>Yuval Kitzoni, Yael Zavedivker, Ben Nadav</a:t>
                      </a:r>
                      <a:endParaRPr lang="he-IL" sz="5400" dirty="0"/>
                    </a:p>
                    <a:p>
                      <a:pPr algn="ctr"/>
                      <a:r>
                        <a:rPr lang="en-US" sz="4000" b="1" kern="1200" dirty="0">
                          <a:solidFill>
                            <a:schemeClr val="lt1"/>
                          </a:solidFill>
                          <a:latin typeface="+mn-lt"/>
                          <a:ea typeface="+mn-ea"/>
                          <a:cs typeface="+mn-cs"/>
                        </a:rPr>
                        <a:t>2023, Semester A</a:t>
                      </a:r>
                      <a:endParaRPr lang="en-GB" sz="4000" b="1" kern="1200" dirty="0">
                        <a:solidFill>
                          <a:schemeClr val="lt1"/>
                        </a:solidFill>
                        <a:latin typeface="Arial" panose="020B0604020202020204" pitchFamily="34" charset="0"/>
                        <a:ea typeface="+mn-ea"/>
                        <a:cs typeface="Arial" panose="020B0604020202020204" pitchFamily="34" charset="0"/>
                      </a:endParaRPr>
                    </a:p>
                  </a:txBody>
                  <a:tcPr anchor="ctr">
                    <a:solidFill>
                      <a:srgbClr val="009999"/>
                    </a:solidFill>
                  </a:tcPr>
                </a:tc>
                <a:tc rowSpan="2">
                  <a:txBody>
                    <a:bodyPr/>
                    <a:lstStyle/>
                    <a:p>
                      <a:endParaRPr lang="en-GB" dirty="0"/>
                    </a:p>
                  </a:txBody>
                  <a:tcPr>
                    <a:solidFill>
                      <a:srgbClr val="009999"/>
                    </a:solidFill>
                  </a:tcPr>
                </a:tc>
                <a:extLst>
                  <a:ext uri="{0D108BD9-81ED-4DB2-BD59-A6C34878D82A}">
                    <a16:rowId xmlns:a16="http://schemas.microsoft.com/office/drawing/2014/main" val="1622067825"/>
                  </a:ext>
                </a:extLst>
              </a:tr>
              <a:tr h="1782000">
                <a:tc>
                  <a:txBody>
                    <a:bodyPr/>
                    <a:lstStyle/>
                    <a:p>
                      <a:pPr marL="0" marR="0" lvl="0" indent="0" algn="ctr" defTabSz="2519995" rtl="0" eaLnBrk="1" fontAlgn="auto" latinLnBrk="0" hangingPunct="1">
                        <a:lnSpc>
                          <a:spcPct val="100000"/>
                        </a:lnSpc>
                        <a:spcBef>
                          <a:spcPts val="0"/>
                        </a:spcBef>
                        <a:spcAft>
                          <a:spcPts val="0"/>
                        </a:spcAft>
                        <a:buClrTx/>
                        <a:buSzTx/>
                        <a:buFontTx/>
                        <a:buNone/>
                        <a:tabLst/>
                        <a:defRPr/>
                      </a:pPr>
                      <a:r>
                        <a:rPr lang="en-US" sz="5400" b="1" dirty="0">
                          <a:solidFill>
                            <a:schemeClr val="bg1"/>
                          </a:solidFill>
                        </a:rPr>
                        <a:t>Eran Katsav</a:t>
                      </a:r>
                      <a:endParaRPr lang="en-GB" sz="5400" b="1" dirty="0">
                        <a:solidFill>
                          <a:schemeClr val="bg1"/>
                        </a:solidFill>
                      </a:endParaRPr>
                    </a:p>
                  </a:txBody>
                  <a:tcPr anchor="ctr">
                    <a:solidFill>
                      <a:srgbClr val="009999"/>
                    </a:solidFill>
                  </a:tcPr>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2987700668"/>
                  </a:ext>
                </a:extLst>
              </a:tr>
            </a:tbl>
          </a:graphicData>
        </a:graphic>
      </p:graphicFrame>
      <p:pic>
        <p:nvPicPr>
          <p:cNvPr id="1026" name="Picture 1" descr="Related image">
            <a:extLst>
              <a:ext uri="{FF2B5EF4-FFF2-40B4-BE49-F238E27FC236}">
                <a16:creationId xmlns:a16="http://schemas.microsoft.com/office/drawing/2014/main" id="{5A5333D2-7388-4619-A766-D87FC1725F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40513" y="1040568"/>
            <a:ext cx="4252557" cy="281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Rounded Corners 3">
            <a:extLst>
              <a:ext uri="{FF2B5EF4-FFF2-40B4-BE49-F238E27FC236}">
                <a16:creationId xmlns:a16="http://schemas.microsoft.com/office/drawing/2014/main" id="{4E2E9B59-38DC-46AD-A4E5-9A55979323A6}"/>
              </a:ext>
            </a:extLst>
          </p:cNvPr>
          <p:cNvSpPr/>
          <p:nvPr/>
        </p:nvSpPr>
        <p:spPr>
          <a:xfrm>
            <a:off x="818147" y="4591050"/>
            <a:ext cx="23509706" cy="30743308"/>
          </a:xfrm>
          <a:prstGeom prst="roundRect">
            <a:avLst/>
          </a:prstGeom>
          <a:solidFill>
            <a:srgbClr val="009999"/>
          </a:solidFill>
          <a:ln>
            <a:solidFill>
              <a:schemeClr val="accent6">
                <a:lumMod val="50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08B97E8D-8EAC-4A73-A1C8-30FEEE629843}"/>
              </a:ext>
            </a:extLst>
          </p:cNvPr>
          <p:cNvSpPr txBox="1"/>
          <p:nvPr/>
        </p:nvSpPr>
        <p:spPr>
          <a:xfrm>
            <a:off x="2911641" y="8720406"/>
            <a:ext cx="19659601" cy="23483352"/>
          </a:xfrm>
          <a:prstGeom prst="rect">
            <a:avLst/>
          </a:prstGeom>
          <a:gradFill flip="none" rotWithShape="1">
            <a:gsLst>
              <a:gs pos="51000">
                <a:schemeClr val="accent1">
                  <a:lumMod val="20000"/>
                  <a:lumOff val="80000"/>
                </a:schemeClr>
              </a:gs>
              <a:gs pos="37000">
                <a:schemeClr val="accent5">
                  <a:lumMod val="0"/>
                  <a:lumOff val="100000"/>
                </a:schemeClr>
              </a:gs>
              <a:gs pos="64000">
                <a:schemeClr val="accent5">
                  <a:lumMod val="20000"/>
                  <a:lumOff val="80000"/>
                </a:schemeClr>
              </a:gs>
              <a:gs pos="100000">
                <a:srgbClr val="009999">
                  <a:lumMod val="93000"/>
                </a:srgbClr>
              </a:gs>
            </a:gsLst>
            <a:path path="circle">
              <a:fillToRect l="50000" t="50000" r="50000" b="50000"/>
            </a:path>
            <a:tileRect/>
          </a:gradFill>
          <a:ln>
            <a:noFill/>
          </a:ln>
          <a:effectLst>
            <a:softEdge rad="355600"/>
          </a:effectLst>
        </p:spPr>
        <p:txBody>
          <a:bodyPr wrap="square" rtlCol="0">
            <a:spAutoFit/>
          </a:bodyPr>
          <a:lstStyle/>
          <a:p>
            <a:pPr algn="ctr"/>
            <a:endParaRPr lang="en-US" sz="3800" b="1" dirty="0"/>
          </a:p>
          <a:p>
            <a:pPr algn="ctr"/>
            <a:r>
              <a:rPr lang="en-US" sz="3800" b="1" dirty="0"/>
              <a:t>Introduction</a:t>
            </a:r>
          </a:p>
          <a:p>
            <a:pPr algn="ctr"/>
            <a:endParaRPr lang="en-US" sz="3800" b="1" dirty="0"/>
          </a:p>
          <a:p>
            <a:pPr algn="ctr"/>
            <a:r>
              <a:rPr lang="en-US" sz="3200" dirty="0"/>
              <a:t>In our project, BarkPark, we built a social media app for dog owners which allows them</a:t>
            </a:r>
          </a:p>
          <a:p>
            <a:pPr algn="ctr"/>
            <a:r>
              <a:rPr lang="en-US" sz="3200" dirty="0"/>
              <a:t>to make connections through chats, set up play dates for their dogs, and join a community of</a:t>
            </a:r>
          </a:p>
          <a:p>
            <a:pPr algn="ctr"/>
            <a:r>
              <a:rPr lang="en-US" sz="3200" dirty="0"/>
              <a:t>owners who live nearby. Our users can sign up and login with an Email and a password, and get straight to editing their profile, uploading images of their dogs, and chatting with fellow owners.</a:t>
            </a:r>
          </a:p>
          <a:p>
            <a:pPr algn="ctr"/>
            <a:endParaRPr lang="en-US" sz="3200" b="1" dirty="0"/>
          </a:p>
          <a:p>
            <a:pPr algn="ctr"/>
            <a:endParaRPr lang="en-US" sz="3800" b="1" dirty="0"/>
          </a:p>
          <a:p>
            <a:pPr algn="ctr"/>
            <a:endParaRPr lang="en-US" sz="3800" b="1" dirty="0"/>
          </a:p>
          <a:p>
            <a:pPr algn="ctr"/>
            <a:endParaRPr lang="en-US" sz="3800" b="1" dirty="0"/>
          </a:p>
          <a:p>
            <a:pPr algn="ctr"/>
            <a:endParaRPr lang="en-US" sz="3800" b="1" dirty="0"/>
          </a:p>
          <a:p>
            <a:pPr algn="ctr"/>
            <a:endParaRPr lang="en-US" sz="3800" b="1" dirty="0"/>
          </a:p>
          <a:p>
            <a:pPr algn="ctr"/>
            <a:endParaRPr lang="en-US" sz="3800" b="1" dirty="0"/>
          </a:p>
          <a:p>
            <a:pPr algn="ctr"/>
            <a:endParaRPr lang="en-US" sz="3800" b="1" dirty="0"/>
          </a:p>
          <a:p>
            <a:pPr algn="ctr"/>
            <a:endParaRPr lang="en-US" sz="3800" b="1" dirty="0"/>
          </a:p>
          <a:p>
            <a:pPr algn="ctr"/>
            <a:endParaRPr lang="en-US" sz="3800" b="1" dirty="0"/>
          </a:p>
          <a:p>
            <a:pPr algn="ctr"/>
            <a:endParaRPr lang="en-US" sz="3800" b="1" dirty="0"/>
          </a:p>
          <a:p>
            <a:pPr algn="ctr"/>
            <a:endParaRPr lang="en-US" sz="3800" b="1" dirty="0"/>
          </a:p>
          <a:p>
            <a:pPr algn="ctr"/>
            <a:endParaRPr lang="en-US" sz="3800" b="1" dirty="0"/>
          </a:p>
          <a:p>
            <a:pPr algn="ctr"/>
            <a:endParaRPr lang="en-US" sz="3800" b="1" dirty="0"/>
          </a:p>
          <a:p>
            <a:pPr algn="ctr"/>
            <a:endParaRPr lang="en-US" sz="3800" b="1" dirty="0"/>
          </a:p>
          <a:p>
            <a:pPr algn="ctr"/>
            <a:endParaRPr lang="en-US" sz="3800" b="1" dirty="0"/>
          </a:p>
          <a:p>
            <a:pPr algn="ctr"/>
            <a:endParaRPr lang="en-US" sz="3800" b="1" dirty="0"/>
          </a:p>
          <a:p>
            <a:pPr algn="ctr"/>
            <a:endParaRPr lang="en-US" sz="3800" b="1" dirty="0"/>
          </a:p>
          <a:p>
            <a:pPr algn="ctr"/>
            <a:endParaRPr lang="en-US" sz="3800" b="1" dirty="0"/>
          </a:p>
          <a:p>
            <a:pPr algn="ctr"/>
            <a:endParaRPr lang="en-US" sz="3800" b="1" dirty="0"/>
          </a:p>
          <a:p>
            <a:pPr algn="ctr"/>
            <a:endParaRPr lang="en-US" sz="3800" b="1" dirty="0"/>
          </a:p>
          <a:p>
            <a:pPr algn="ctr"/>
            <a:endParaRPr lang="en-US" sz="3800" b="1" dirty="0"/>
          </a:p>
          <a:p>
            <a:pPr algn="ctr"/>
            <a:endParaRPr lang="en-US" sz="3800" b="1" dirty="0"/>
          </a:p>
          <a:p>
            <a:pPr algn="ctr"/>
            <a:endParaRPr lang="en-US" sz="3800" b="1" dirty="0"/>
          </a:p>
          <a:p>
            <a:pPr algn="ctr"/>
            <a:endParaRPr lang="en-US" sz="3800" b="1" dirty="0"/>
          </a:p>
          <a:p>
            <a:pPr algn="ctr"/>
            <a:endParaRPr lang="en-US" sz="3800" b="1" dirty="0"/>
          </a:p>
          <a:p>
            <a:pPr algn="ctr"/>
            <a:endParaRPr lang="en-US" sz="3800" b="1" dirty="0"/>
          </a:p>
          <a:p>
            <a:pPr algn="ctr"/>
            <a:endParaRPr lang="en-US" sz="3800" b="1" dirty="0"/>
          </a:p>
          <a:p>
            <a:pPr algn="ctr"/>
            <a:endParaRPr lang="en-US" sz="3800" b="1" dirty="0"/>
          </a:p>
          <a:p>
            <a:pPr algn="ctr"/>
            <a:endParaRPr lang="en-US" sz="3800" b="1" dirty="0"/>
          </a:p>
          <a:p>
            <a:pPr algn="ctr"/>
            <a:endParaRPr lang="en-US" sz="3800" b="1" dirty="0"/>
          </a:p>
          <a:p>
            <a:pPr algn="ctr"/>
            <a:endParaRPr lang="en-US" sz="3800" dirty="0"/>
          </a:p>
          <a:p>
            <a:pPr algn="ctr"/>
            <a:endParaRPr lang="en-US" sz="3800" dirty="0"/>
          </a:p>
        </p:txBody>
      </p:sp>
      <p:pic>
        <p:nvPicPr>
          <p:cNvPr id="6" name="תמונה 5">
            <a:extLst>
              <a:ext uri="{FF2B5EF4-FFF2-40B4-BE49-F238E27FC236}">
                <a16:creationId xmlns:a16="http://schemas.microsoft.com/office/drawing/2014/main" id="{E2FDFE95-09D3-A9BB-870B-7E044EFF6E90}"/>
              </a:ext>
            </a:extLst>
          </p:cNvPr>
          <p:cNvPicPr>
            <a:picLocks noChangeAspect="1"/>
          </p:cNvPicPr>
          <p:nvPr/>
        </p:nvPicPr>
        <p:blipFill>
          <a:blip r:embed="rId3">
            <a:alphaModFix amt="20000"/>
            <a:extLst>
              <a:ext uri="{28A0092B-C50C-407E-A947-70E740481C1C}">
                <a14:useLocalDpi xmlns:a14="http://schemas.microsoft.com/office/drawing/2010/main" val="0"/>
              </a:ext>
            </a:extLst>
          </a:blip>
          <a:stretch>
            <a:fillRect/>
          </a:stretch>
        </p:blipFill>
        <p:spPr>
          <a:xfrm>
            <a:off x="5344041" y="11957413"/>
            <a:ext cx="14794800" cy="14085460"/>
          </a:xfrm>
          <a:prstGeom prst="rect">
            <a:avLst/>
          </a:prstGeom>
          <a:effectLst>
            <a:reflection endPos="67000" dir="5400000" sy="-100000" algn="bl" rotWithShape="0"/>
            <a:softEdge rad="0"/>
          </a:effectLst>
        </p:spPr>
      </p:pic>
    </p:spTree>
    <p:extLst>
      <p:ext uri="{BB962C8B-B14F-4D97-AF65-F5344CB8AC3E}">
        <p14:creationId xmlns:p14="http://schemas.microsoft.com/office/powerpoint/2010/main" val="1360458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5E00572-02B3-A996-4790-2FE2A49384CD}"/>
              </a:ext>
            </a:extLst>
          </p:cNvPr>
          <p:cNvSpPr>
            <a:spLocks noGrp="1"/>
          </p:cNvSpPr>
          <p:nvPr>
            <p:ph type="title"/>
          </p:nvPr>
        </p:nvSpPr>
        <p:spPr/>
        <p:txBody>
          <a:bodyPr>
            <a:normAutofit fontScale="90000"/>
          </a:bodyPr>
          <a:lstStyle/>
          <a:p>
            <a:pPr marL="914400" indent="-914400"/>
            <a:r>
              <a:rPr lang="en-US" sz="3600" dirty="0"/>
              <a:t>You are not allowed to change poster size B1 (70x100 cm).</a:t>
            </a:r>
            <a:br>
              <a:rPr lang="en-US" sz="3600" dirty="0"/>
            </a:br>
            <a:r>
              <a:rPr lang="en-US" sz="3600" dirty="0"/>
              <a:t>Body texts of the poster should have size between 32-38.</a:t>
            </a:r>
            <a:br>
              <a:rPr lang="en-US" sz="3600" dirty="0"/>
            </a:br>
            <a:r>
              <a:rPr lang="en-US" sz="3600" dirty="0"/>
              <a:t>Student  may change the colors, fonts and font sizes of the header within the restrictions as long as header size and format stay unchanged.</a:t>
            </a:r>
            <a:br>
              <a:rPr lang="en-US" sz="3600" dirty="0"/>
            </a:br>
            <a:r>
              <a:rPr lang="en-US" sz="3600" dirty="0"/>
              <a:t>Student may design the poster's </a:t>
            </a:r>
            <a:r>
              <a:rPr lang="en-US" dirty="0"/>
              <a:t> </a:t>
            </a:r>
            <a:r>
              <a:rPr lang="en-US" sz="3600" dirty="0"/>
              <a:t>body section as you please but under these constrains:</a:t>
            </a:r>
            <a:br>
              <a:rPr lang="en-US" sz="3600" dirty="0"/>
            </a:br>
            <a:r>
              <a:rPr lang="en-US" sz="3600" dirty="0"/>
              <a:t>Body must include the following sections in this exact order:</a:t>
            </a:r>
            <a:br>
              <a:rPr lang="en-US" sz="3600" dirty="0"/>
            </a:br>
            <a:r>
              <a:rPr lang="en-US" sz="3600" dirty="0"/>
              <a:t>Introduction – overview of the project.</a:t>
            </a:r>
            <a:br>
              <a:rPr lang="en-US" sz="3600" dirty="0"/>
            </a:br>
            <a:r>
              <a:rPr lang="en-US" sz="3600" dirty="0"/>
              <a:t>&lt;Read part (b)&gt;</a:t>
            </a:r>
            <a:br>
              <a:rPr lang="en-US" sz="3600" dirty="0"/>
            </a:br>
            <a:r>
              <a:rPr lang="en-US" sz="3600" dirty="0"/>
              <a:t>Conclusions – achieved goals, received results and their comparison to the defined targets of project as set at its beginning.</a:t>
            </a:r>
            <a:br>
              <a:rPr lang="en-US" sz="3600" dirty="0"/>
            </a:br>
            <a:r>
              <a:rPr lang="en-US" sz="3600" dirty="0"/>
              <a:t>Discussions – vision of further development of the project, QR code to the video and source codes of the project (if applicable).</a:t>
            </a:r>
            <a:br>
              <a:rPr lang="en-US" sz="3600" dirty="0"/>
            </a:br>
            <a:r>
              <a:rPr lang="en-US" sz="3600" dirty="0"/>
              <a:t>In (a), the blank paragraph is where you add your own section/s. You must add at least one section and you cannot add more than two sections.</a:t>
            </a:r>
            <a:br>
              <a:rPr lang="en-US" sz="3600" dirty="0"/>
            </a:br>
            <a:r>
              <a:rPr lang="en-US" sz="3600" dirty="0"/>
              <a:t>When you submit the poster, do so in two files: PowerPoint presentation (this file) and PDF file.</a:t>
            </a:r>
            <a:br>
              <a:rPr lang="en-US" sz="3600" dirty="0"/>
            </a:br>
            <a:r>
              <a:rPr lang="en-US" sz="3600" dirty="0"/>
              <a:t>Any images, graphs or charts included in the poster, must have high resolution, sharp markings and texts.</a:t>
            </a:r>
            <a:br>
              <a:rPr lang="en-US" sz="3600" dirty="0"/>
            </a:br>
            <a:r>
              <a:rPr lang="en-US" sz="3600" dirty="0"/>
              <a:t>This poster template is in accordance with written above limitations.</a:t>
            </a:r>
            <a:br>
              <a:rPr lang="en-US" sz="3600" dirty="0"/>
            </a:br>
            <a:endParaRPr lang="he-IL" dirty="0"/>
          </a:p>
        </p:txBody>
      </p:sp>
    </p:spTree>
    <p:extLst>
      <p:ext uri="{BB962C8B-B14F-4D97-AF65-F5344CB8AC3E}">
        <p14:creationId xmlns:p14="http://schemas.microsoft.com/office/powerpoint/2010/main" val="324066620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3788</TotalTime>
  <Words>333</Words>
  <Application>Microsoft Office PowerPoint</Application>
  <PresentationFormat>מותאם אישית</PresentationFormat>
  <Paragraphs>43</Paragraphs>
  <Slides>2</Slides>
  <Notes>0</Notes>
  <HiddenSlides>0</HiddenSlides>
  <MMClips>0</MMClips>
  <ScaleCrop>false</ScaleCrop>
  <HeadingPairs>
    <vt:vector size="6" baseType="variant">
      <vt:variant>
        <vt:lpstr>גופנים בשימוש</vt:lpstr>
      </vt:variant>
      <vt:variant>
        <vt:i4>3</vt:i4>
      </vt:variant>
      <vt:variant>
        <vt:lpstr>ערכת נושא</vt:lpstr>
      </vt:variant>
      <vt:variant>
        <vt:i4>1</vt:i4>
      </vt:variant>
      <vt:variant>
        <vt:lpstr>כותרות שקופיות</vt:lpstr>
      </vt:variant>
      <vt:variant>
        <vt:i4>2</vt:i4>
      </vt:variant>
    </vt:vector>
  </HeadingPairs>
  <TitlesOfParts>
    <vt:vector size="6" baseType="lpstr">
      <vt:lpstr>Arial</vt:lpstr>
      <vt:lpstr>Calibri</vt:lpstr>
      <vt:lpstr>Calibri Light</vt:lpstr>
      <vt:lpstr>Office Theme</vt:lpstr>
      <vt:lpstr>מצגת של PowerPoint‏</vt:lpstr>
      <vt:lpstr>You are not allowed to change poster size B1 (70x100 cm). Body texts of the poster should have size between 32-38. Student  may change the colors, fonts and font sizes of the header within the restrictions as long as header size and format stay unchanged. Student may design the poster's  body section as you please but under these constrains: Body must include the following sections in this exact order: Introduction – overview of the project. &lt;Read part (b)&gt; Conclusions – achieved goals, received results and their comparison to the defined targets of project as set at its beginning. Discussions – vision of further development of the project, QR code to the video and source codes of the project (if applicable). In (a), the blank paragraph is where you add your own section/s. You must add at least one section and you cannot add more than two sections. When you submit the poster, do so in two files: PowerPoint presentation (this file) and PDF file. Any images, graphs or charts included in the poster, must have high resolution, sharp markings and texts. This poster template is in accordance with written above limitations.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Dmitry Patashov</dc:creator>
  <cp:lastModifiedBy>בן נדב</cp:lastModifiedBy>
  <cp:revision>43</cp:revision>
  <dcterms:created xsi:type="dcterms:W3CDTF">2019-01-27T10:54:29Z</dcterms:created>
  <dcterms:modified xsi:type="dcterms:W3CDTF">2023-02-07T21:21:13Z</dcterms:modified>
</cp:coreProperties>
</file>