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47" r:id="rId5"/>
    <p:sldId id="2748" r:id="rId6"/>
    <p:sldId id="2735" r:id="rId7"/>
    <p:sldId id="2736" r:id="rId8"/>
    <p:sldId id="2737" r:id="rId9"/>
    <p:sldId id="2744" r:id="rId10"/>
    <p:sldId id="2741" r:id="rId11"/>
    <p:sldId id="2745" r:id="rId12"/>
    <p:sldId id="2751" r:id="rId13"/>
    <p:sldId id="2752" r:id="rId14"/>
    <p:sldId id="2750" r:id="rId15"/>
    <p:sldId id="2753" r:id="rId16"/>
    <p:sldId id="2755" r:id="rId17"/>
    <p:sldId id="2756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F0C"/>
    <a:srgbClr val="EC4B17"/>
    <a:srgbClr val="AB2700"/>
    <a:srgbClr val="AA0C3B"/>
    <a:srgbClr val="F77511"/>
    <a:srgbClr val="F78D1D"/>
    <a:srgbClr val="EC652C"/>
    <a:srgbClr val="4B4B4B"/>
    <a:srgbClr val="6C0000"/>
    <a:srgbClr val="DF5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54" autoAdjust="0"/>
  </p:normalViewPr>
  <p:slideViewPr>
    <p:cSldViewPr snapToGrid="0">
      <p:cViewPr varScale="1">
        <p:scale>
          <a:sx n="50" d="100"/>
          <a:sy n="50" d="100"/>
        </p:scale>
        <p:origin x="922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0"/>
    </p:cViewPr>
  </p:sorterViewPr>
  <p:notesViewPr>
    <p:cSldViewPr snapToGrid="0">
      <p:cViewPr varScale="1">
        <p:scale>
          <a:sx n="78" d="100"/>
          <a:sy n="78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03B555-403F-49E9-ABB0-D72B42B5E1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8A99C-6470-49C7-92EC-7838D2C7C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3348-12E5-4D3B-AC22-9E10EDA4154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9376F-0861-4BCC-BF4A-80077FA8A9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3BC0B-D97D-4B75-9574-D91A1CD347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79E32-05BA-416E-BC77-50FA0E87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7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FACC0-F73C-4F8C-A0AF-1DB35CEFEB5A}"/>
              </a:ext>
            </a:extLst>
          </p:cNvPr>
          <p:cNvCxnSpPr>
            <a:cxnSpLocks/>
          </p:cNvCxnSpPr>
          <p:nvPr/>
        </p:nvCxnSpPr>
        <p:spPr>
          <a:xfrm>
            <a:off x="282566" y="516012"/>
            <a:ext cx="6362074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996439" y="8587676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1" i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ACTE Training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615" y="8612061"/>
            <a:ext cx="107779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1">
              <a:defRPr sz="1200"/>
            </a:lvl1pPr>
          </a:lstStyle>
          <a:p>
            <a:fld id="{6A9C2995-C90D-4C16-A719-135CAC6804FC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8896D6-A7E3-43C1-B809-E133F9532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615" y="68290"/>
            <a:ext cx="718078" cy="7180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7FF725-53FD-4DAD-AE28-55F180B24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6" y="8660828"/>
            <a:ext cx="684547" cy="384874"/>
          </a:xfrm>
          <a:prstGeom prst="rect">
            <a:avLst/>
          </a:prstGeom>
        </p:spPr>
      </p:pic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12F6AF-CDD4-45CF-B3B3-7E1F4150A8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82880" y="0"/>
            <a:ext cx="5279136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Module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7478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8CC38EE-BA3A-4703-9FFA-330106D2B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reeform 20">
            <a:extLst>
              <a:ext uri="{FF2B5EF4-FFF2-40B4-BE49-F238E27FC236}">
                <a16:creationId xmlns:a16="http://schemas.microsoft.com/office/drawing/2014/main" id="{0AD6C992-E61B-411D-BBB1-2F8556904817}"/>
              </a:ext>
            </a:extLst>
          </p:cNvPr>
          <p:cNvSpPr/>
          <p:nvPr userDrawn="1"/>
        </p:nvSpPr>
        <p:spPr>
          <a:xfrm>
            <a:off x="3051516" y="448263"/>
            <a:ext cx="6063916" cy="6038753"/>
          </a:xfrm>
          <a:custGeom>
            <a:avLst/>
            <a:gdLst>
              <a:gd name="connsiteX0" fmla="*/ 2087033 w 4174068"/>
              <a:gd name="connsiteY0" fmla="*/ 598449 h 4387634"/>
              <a:gd name="connsiteX1" fmla="*/ 569319 w 4174068"/>
              <a:gd name="connsiteY1" fmla="*/ 2193817 h 4387634"/>
              <a:gd name="connsiteX2" fmla="*/ 2087033 w 4174068"/>
              <a:gd name="connsiteY2" fmla="*/ 3789185 h 4387634"/>
              <a:gd name="connsiteX3" fmla="*/ 3604747 w 4174068"/>
              <a:gd name="connsiteY3" fmla="*/ 2193817 h 4387634"/>
              <a:gd name="connsiteX4" fmla="*/ 2087033 w 4174068"/>
              <a:gd name="connsiteY4" fmla="*/ 598449 h 4387634"/>
              <a:gd name="connsiteX5" fmla="*/ 2087034 w 4174068"/>
              <a:gd name="connsiteY5" fmla="*/ 0 h 4387634"/>
              <a:gd name="connsiteX6" fmla="*/ 4174068 w 4174068"/>
              <a:gd name="connsiteY6" fmla="*/ 2193817 h 4387634"/>
              <a:gd name="connsiteX7" fmla="*/ 2087034 w 4174068"/>
              <a:gd name="connsiteY7" fmla="*/ 4387634 h 4387634"/>
              <a:gd name="connsiteX8" fmla="*/ 0 w 4174068"/>
              <a:gd name="connsiteY8" fmla="*/ 2193817 h 4387634"/>
              <a:gd name="connsiteX9" fmla="*/ 2087034 w 4174068"/>
              <a:gd name="connsiteY9" fmla="*/ 0 h 438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4068" h="4387634">
                <a:moveTo>
                  <a:pt x="2087033" y="598449"/>
                </a:moveTo>
                <a:cubicBezTo>
                  <a:pt x="1248823" y="598449"/>
                  <a:pt x="569319" y="1312720"/>
                  <a:pt x="569319" y="2193817"/>
                </a:cubicBezTo>
                <a:cubicBezTo>
                  <a:pt x="569319" y="3074914"/>
                  <a:pt x="1248823" y="3789185"/>
                  <a:pt x="2087033" y="3789185"/>
                </a:cubicBezTo>
                <a:cubicBezTo>
                  <a:pt x="2925243" y="3789185"/>
                  <a:pt x="3604747" y="3074914"/>
                  <a:pt x="3604747" y="2193817"/>
                </a:cubicBezTo>
                <a:cubicBezTo>
                  <a:pt x="3604747" y="1312720"/>
                  <a:pt x="2925243" y="598449"/>
                  <a:pt x="2087033" y="598449"/>
                </a:cubicBezTo>
                <a:close/>
                <a:moveTo>
                  <a:pt x="2087034" y="0"/>
                </a:moveTo>
                <a:cubicBezTo>
                  <a:pt x="3239671" y="0"/>
                  <a:pt x="4174068" y="982205"/>
                  <a:pt x="4174068" y="2193817"/>
                </a:cubicBezTo>
                <a:cubicBezTo>
                  <a:pt x="4174068" y="3405429"/>
                  <a:pt x="3239671" y="4387634"/>
                  <a:pt x="2087034" y="4387634"/>
                </a:cubicBezTo>
                <a:cubicBezTo>
                  <a:pt x="934397" y="4387634"/>
                  <a:pt x="0" y="3405429"/>
                  <a:pt x="0" y="2193817"/>
                </a:cubicBezTo>
                <a:cubicBezTo>
                  <a:pt x="0" y="982205"/>
                  <a:pt x="934397" y="0"/>
                  <a:pt x="208703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8000"/>
                </a:schemeClr>
              </a:gs>
              <a:gs pos="100000">
                <a:schemeClr val="accent2">
                  <a:alpha val="7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4E5C62-37AD-4809-8506-3CE1D22A5AA9}"/>
              </a:ext>
            </a:extLst>
          </p:cNvPr>
          <p:cNvSpPr/>
          <p:nvPr userDrawn="1"/>
        </p:nvSpPr>
        <p:spPr>
          <a:xfrm>
            <a:off x="3881535" y="1284275"/>
            <a:ext cx="4404049" cy="4366727"/>
          </a:xfrm>
          <a:prstGeom prst="ellipse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3D63E-A74A-428B-84F2-3B87F797E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415" y="451495"/>
            <a:ext cx="1292353" cy="717974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F7B3AD-FA20-4387-8930-AFD00DE6C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9004" y="2891520"/>
            <a:ext cx="3484563" cy="133449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4000" b="1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4000"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32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3EE924-FFA1-4945-89BC-871196DA5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D4D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5B091-9D89-4719-B478-52239304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530" y="365125"/>
            <a:ext cx="6256926" cy="713867"/>
          </a:xfrm>
        </p:spPr>
        <p:txBody>
          <a:bodyPr lIns="0" rIns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FF6211-A5A4-4CBC-B905-66787E452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530" y="1274446"/>
            <a:ext cx="6387783" cy="48818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86B2D-09EE-5943-8FE9-D06C256D47F3}"/>
              </a:ext>
            </a:extLst>
          </p:cNvPr>
          <p:cNvSpPr txBox="1"/>
          <p:nvPr userDrawn="1"/>
        </p:nvSpPr>
        <p:spPr>
          <a:xfrm>
            <a:off x="-4134678" y="6162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aa-E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698E6-8867-4B47-A39E-804D61BA7E23}"/>
              </a:ext>
            </a:extLst>
          </p:cNvPr>
          <p:cNvSpPr txBox="1"/>
          <p:nvPr userDrawn="1"/>
        </p:nvSpPr>
        <p:spPr>
          <a:xfrm>
            <a:off x="-5705061" y="-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aa-E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F7992-9301-BC49-8006-582493283DE5}"/>
              </a:ext>
            </a:extLst>
          </p:cNvPr>
          <p:cNvSpPr txBox="1"/>
          <p:nvPr userDrawn="1"/>
        </p:nvSpPr>
        <p:spPr>
          <a:xfrm>
            <a:off x="-3558209" y="-1470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aa-E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B2848-F3C0-4648-8110-DDEC2C97F15C}"/>
              </a:ext>
            </a:extLst>
          </p:cNvPr>
          <p:cNvSpPr txBox="1"/>
          <p:nvPr userDrawn="1"/>
        </p:nvSpPr>
        <p:spPr>
          <a:xfrm>
            <a:off x="-3458817" y="1490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aa-ET" dirty="0"/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51BDCAC4-D31A-8A48-B9F4-CCB29E796C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75851" y="-536713"/>
            <a:ext cx="7772346" cy="7772346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14C5C7A7-1D8D-44B8-8F1F-342FA0E6C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D4E982-79F0-4ECD-8F50-78745A86AB22}"/>
              </a:ext>
            </a:extLst>
          </p:cNvPr>
          <p:cNvGrpSpPr/>
          <p:nvPr userDrawn="1"/>
        </p:nvGrpSpPr>
        <p:grpSpPr>
          <a:xfrm>
            <a:off x="664186" y="6536312"/>
            <a:ext cx="553914" cy="237915"/>
            <a:chOff x="591788" y="6358930"/>
            <a:chExt cx="507376" cy="217927"/>
          </a:xfrm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17960EF7-0A40-4E94-95F6-3A6D5DC6E546}"/>
                </a:ext>
              </a:extLst>
            </p:cNvPr>
            <p:cNvSpPr/>
            <p:nvPr/>
          </p:nvSpPr>
          <p:spPr>
            <a:xfrm>
              <a:off x="758959" y="6358930"/>
              <a:ext cx="34669" cy="215217"/>
            </a:xfrm>
            <a:custGeom>
              <a:avLst/>
              <a:gdLst>
                <a:gd name="connsiteX0" fmla="*/ 0 w 34668"/>
                <a:gd name="connsiteY0" fmla="*/ 0 h 215217"/>
                <a:gd name="connsiteX1" fmla="*/ 35573 w 34668"/>
                <a:gd name="connsiteY1" fmla="*/ 0 h 215217"/>
                <a:gd name="connsiteX2" fmla="*/ 35573 w 34668"/>
                <a:gd name="connsiteY2" fmla="*/ 215368 h 215217"/>
                <a:gd name="connsiteX3" fmla="*/ 0 w 34668"/>
                <a:gd name="connsiteY3" fmla="*/ 215368 h 21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68" h="215217">
                  <a:moveTo>
                    <a:pt x="0" y="0"/>
                  </a:moveTo>
                  <a:lnTo>
                    <a:pt x="35573" y="0"/>
                  </a:lnTo>
                  <a:lnTo>
                    <a:pt x="35573" y="215368"/>
                  </a:lnTo>
                  <a:lnTo>
                    <a:pt x="0" y="215368"/>
                  </a:lnTo>
                  <a:close/>
                </a:path>
              </a:pathLst>
            </a:custGeom>
            <a:solidFill>
              <a:srgbClr val="4C4D4D"/>
            </a:soli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01817A18-5981-498C-9B56-3A6B667B674B}"/>
                </a:ext>
              </a:extLst>
            </p:cNvPr>
            <p:cNvSpPr/>
            <p:nvPr/>
          </p:nvSpPr>
          <p:spPr>
            <a:xfrm>
              <a:off x="814279" y="6358930"/>
              <a:ext cx="34669" cy="215217"/>
            </a:xfrm>
            <a:custGeom>
              <a:avLst/>
              <a:gdLst>
                <a:gd name="connsiteX0" fmla="*/ 0 w 34668"/>
                <a:gd name="connsiteY0" fmla="*/ 0 h 215217"/>
                <a:gd name="connsiteX1" fmla="*/ 35573 w 34668"/>
                <a:gd name="connsiteY1" fmla="*/ 0 h 215217"/>
                <a:gd name="connsiteX2" fmla="*/ 35573 w 34668"/>
                <a:gd name="connsiteY2" fmla="*/ 215368 h 215217"/>
                <a:gd name="connsiteX3" fmla="*/ 0 w 34668"/>
                <a:gd name="connsiteY3" fmla="*/ 215368 h 21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68" h="215217">
                  <a:moveTo>
                    <a:pt x="0" y="0"/>
                  </a:moveTo>
                  <a:lnTo>
                    <a:pt x="35573" y="0"/>
                  </a:lnTo>
                  <a:lnTo>
                    <a:pt x="35573" y="215368"/>
                  </a:lnTo>
                  <a:lnTo>
                    <a:pt x="0" y="215368"/>
                  </a:lnTo>
                  <a:close/>
                </a:path>
              </a:pathLst>
            </a:custGeom>
            <a:solidFill>
              <a:srgbClr val="4C4D4D"/>
            </a:soli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5B483E8-49BC-4153-8C22-6279B94AC5AF}"/>
                </a:ext>
              </a:extLst>
            </p:cNvPr>
            <p:cNvSpPr/>
            <p:nvPr/>
          </p:nvSpPr>
          <p:spPr>
            <a:xfrm>
              <a:off x="863568" y="6426355"/>
              <a:ext cx="150733" cy="150502"/>
            </a:xfrm>
            <a:custGeom>
              <a:avLst/>
              <a:gdLst>
                <a:gd name="connsiteX0" fmla="*/ 129631 w 150733"/>
                <a:gd name="connsiteY0" fmla="*/ 21672 h 150501"/>
                <a:gd name="connsiteX1" fmla="*/ 75517 w 150733"/>
                <a:gd name="connsiteY1" fmla="*/ 0 h 150501"/>
                <a:gd name="connsiteX2" fmla="*/ 21404 w 150733"/>
                <a:gd name="connsiteY2" fmla="*/ 21672 h 150501"/>
                <a:gd name="connsiteX3" fmla="*/ 0 w 150733"/>
                <a:gd name="connsiteY3" fmla="*/ 75853 h 150501"/>
                <a:gd name="connsiteX4" fmla="*/ 21404 w 150733"/>
                <a:gd name="connsiteY4" fmla="*/ 130033 h 150501"/>
                <a:gd name="connsiteX5" fmla="*/ 75517 w 150733"/>
                <a:gd name="connsiteY5" fmla="*/ 151706 h 150501"/>
                <a:gd name="connsiteX6" fmla="*/ 129631 w 150733"/>
                <a:gd name="connsiteY6" fmla="*/ 130033 h 150501"/>
                <a:gd name="connsiteX7" fmla="*/ 151186 w 150733"/>
                <a:gd name="connsiteY7" fmla="*/ 75853 h 150501"/>
                <a:gd name="connsiteX8" fmla="*/ 129631 w 150733"/>
                <a:gd name="connsiteY8" fmla="*/ 21672 h 150501"/>
                <a:gd name="connsiteX9" fmla="*/ 75517 w 150733"/>
                <a:gd name="connsiteY9" fmla="*/ 117692 h 150501"/>
                <a:gd name="connsiteX10" fmla="*/ 36327 w 150733"/>
                <a:gd name="connsiteY10" fmla="*/ 75853 h 150501"/>
                <a:gd name="connsiteX11" fmla="*/ 75517 w 150733"/>
                <a:gd name="connsiteY11" fmla="*/ 34013 h 150501"/>
                <a:gd name="connsiteX12" fmla="*/ 114859 w 150733"/>
                <a:gd name="connsiteY12" fmla="*/ 75853 h 150501"/>
                <a:gd name="connsiteX13" fmla="*/ 75517 w 150733"/>
                <a:gd name="connsiteY13" fmla="*/ 117692 h 15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733" h="150501">
                  <a:moveTo>
                    <a:pt x="129631" y="21672"/>
                  </a:moveTo>
                  <a:cubicBezTo>
                    <a:pt x="115763" y="7676"/>
                    <a:pt x="96469" y="0"/>
                    <a:pt x="75517" y="0"/>
                  </a:cubicBezTo>
                  <a:cubicBezTo>
                    <a:pt x="54565" y="0"/>
                    <a:pt x="35272" y="7676"/>
                    <a:pt x="21404" y="21672"/>
                  </a:cubicBezTo>
                  <a:cubicBezTo>
                    <a:pt x="7537" y="35669"/>
                    <a:pt x="0" y="54783"/>
                    <a:pt x="0" y="75853"/>
                  </a:cubicBezTo>
                  <a:cubicBezTo>
                    <a:pt x="0" y="96923"/>
                    <a:pt x="7687" y="116187"/>
                    <a:pt x="21404" y="130033"/>
                  </a:cubicBezTo>
                  <a:cubicBezTo>
                    <a:pt x="35121" y="143880"/>
                    <a:pt x="54415" y="151706"/>
                    <a:pt x="75517" y="151706"/>
                  </a:cubicBezTo>
                  <a:cubicBezTo>
                    <a:pt x="96620" y="151706"/>
                    <a:pt x="115763" y="144030"/>
                    <a:pt x="129631" y="130033"/>
                  </a:cubicBezTo>
                  <a:cubicBezTo>
                    <a:pt x="143498" y="116037"/>
                    <a:pt x="151186" y="96923"/>
                    <a:pt x="151186" y="75853"/>
                  </a:cubicBezTo>
                  <a:cubicBezTo>
                    <a:pt x="151186" y="54783"/>
                    <a:pt x="143498" y="35518"/>
                    <a:pt x="129631" y="21672"/>
                  </a:cubicBezTo>
                  <a:close/>
                  <a:moveTo>
                    <a:pt x="75517" y="117692"/>
                  </a:moveTo>
                  <a:cubicBezTo>
                    <a:pt x="52757" y="117692"/>
                    <a:pt x="36327" y="100084"/>
                    <a:pt x="36327" y="75853"/>
                  </a:cubicBezTo>
                  <a:cubicBezTo>
                    <a:pt x="36327" y="51622"/>
                    <a:pt x="52757" y="34013"/>
                    <a:pt x="75517" y="34013"/>
                  </a:cubicBezTo>
                  <a:cubicBezTo>
                    <a:pt x="98278" y="34013"/>
                    <a:pt x="114859" y="51622"/>
                    <a:pt x="114859" y="75853"/>
                  </a:cubicBezTo>
                  <a:cubicBezTo>
                    <a:pt x="114859" y="100084"/>
                    <a:pt x="98278" y="117692"/>
                    <a:pt x="75517" y="11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rgbClr val="FF0000"/>
                </a:gs>
                <a:gs pos="100000">
                  <a:schemeClr val="accent5"/>
                </a:gs>
              </a:gsLst>
              <a:lin ang="0" scaled="0"/>
            </a:gra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algn="r" defTabSz="914400" rtl="1" eaLnBrk="1" latinLnBrk="0" hangingPunct="1"/>
              <a:endParaRPr lang="en-US" dirty="0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A9CDEB5C-EE48-400E-9113-0048E4AEAF73}"/>
                </a:ext>
              </a:extLst>
            </p:cNvPr>
            <p:cNvSpPr/>
            <p:nvPr/>
          </p:nvSpPr>
          <p:spPr>
            <a:xfrm>
              <a:off x="591788" y="6426806"/>
              <a:ext cx="150733" cy="147492"/>
            </a:xfrm>
            <a:custGeom>
              <a:avLst/>
              <a:gdLst>
                <a:gd name="connsiteX0" fmla="*/ 151194 w 150733"/>
                <a:gd name="connsiteY0" fmla="*/ 147492 h 147491"/>
                <a:gd name="connsiteX1" fmla="*/ 151194 w 150733"/>
                <a:gd name="connsiteY1" fmla="*/ 73294 h 147491"/>
                <a:gd name="connsiteX2" fmla="*/ 129639 w 150733"/>
                <a:gd name="connsiteY2" fmla="*/ 20920 h 147491"/>
                <a:gd name="connsiteX3" fmla="*/ 75526 w 150733"/>
                <a:gd name="connsiteY3" fmla="*/ 0 h 147491"/>
                <a:gd name="connsiteX4" fmla="*/ 21413 w 150733"/>
                <a:gd name="connsiteY4" fmla="*/ 20920 h 147491"/>
                <a:gd name="connsiteX5" fmla="*/ 8 w 150733"/>
                <a:gd name="connsiteY5" fmla="*/ 73445 h 147491"/>
                <a:gd name="connsiteX6" fmla="*/ 21413 w 150733"/>
                <a:gd name="connsiteY6" fmla="*/ 125970 h 147491"/>
                <a:gd name="connsiteX7" fmla="*/ 75526 w 150733"/>
                <a:gd name="connsiteY7" fmla="*/ 146890 h 147491"/>
                <a:gd name="connsiteX8" fmla="*/ 114264 w 150733"/>
                <a:gd name="connsiteY8" fmla="*/ 137257 h 147491"/>
                <a:gd name="connsiteX9" fmla="*/ 116375 w 150733"/>
                <a:gd name="connsiteY9" fmla="*/ 136204 h 147491"/>
                <a:gd name="connsiteX10" fmla="*/ 116375 w 150733"/>
                <a:gd name="connsiteY10" fmla="*/ 147492 h 147491"/>
                <a:gd name="connsiteX11" fmla="*/ 151194 w 150733"/>
                <a:gd name="connsiteY11" fmla="*/ 147492 h 147491"/>
                <a:gd name="connsiteX12" fmla="*/ 75526 w 150733"/>
                <a:gd name="connsiteY12" fmla="*/ 114080 h 147491"/>
                <a:gd name="connsiteX13" fmla="*/ 36335 w 150733"/>
                <a:gd name="connsiteY13" fmla="*/ 73445 h 147491"/>
                <a:gd name="connsiteX14" fmla="*/ 75526 w 150733"/>
                <a:gd name="connsiteY14" fmla="*/ 32809 h 147491"/>
                <a:gd name="connsiteX15" fmla="*/ 114867 w 150733"/>
                <a:gd name="connsiteY15" fmla="*/ 73445 h 147491"/>
                <a:gd name="connsiteX16" fmla="*/ 75526 w 150733"/>
                <a:gd name="connsiteY16" fmla="*/ 114080 h 1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733" h="147491">
                  <a:moveTo>
                    <a:pt x="151194" y="147492"/>
                  </a:moveTo>
                  <a:lnTo>
                    <a:pt x="151194" y="73294"/>
                  </a:lnTo>
                  <a:cubicBezTo>
                    <a:pt x="151495" y="53579"/>
                    <a:pt x="143657" y="34766"/>
                    <a:pt x="129639" y="20920"/>
                  </a:cubicBezTo>
                  <a:cubicBezTo>
                    <a:pt x="115772" y="7525"/>
                    <a:pt x="96629" y="0"/>
                    <a:pt x="75526" y="0"/>
                  </a:cubicBezTo>
                  <a:cubicBezTo>
                    <a:pt x="54423" y="0"/>
                    <a:pt x="35280" y="7525"/>
                    <a:pt x="21413" y="20920"/>
                  </a:cubicBezTo>
                  <a:cubicBezTo>
                    <a:pt x="7545" y="34916"/>
                    <a:pt x="-293" y="53729"/>
                    <a:pt x="8" y="73445"/>
                  </a:cubicBezTo>
                  <a:cubicBezTo>
                    <a:pt x="-293" y="93160"/>
                    <a:pt x="7545" y="111973"/>
                    <a:pt x="21413" y="125970"/>
                  </a:cubicBezTo>
                  <a:cubicBezTo>
                    <a:pt x="35280" y="139364"/>
                    <a:pt x="54574" y="146890"/>
                    <a:pt x="75526" y="146890"/>
                  </a:cubicBezTo>
                  <a:cubicBezTo>
                    <a:pt x="89092" y="147040"/>
                    <a:pt x="102356" y="143729"/>
                    <a:pt x="114264" y="137257"/>
                  </a:cubicBezTo>
                  <a:lnTo>
                    <a:pt x="116375" y="136204"/>
                  </a:lnTo>
                  <a:lnTo>
                    <a:pt x="116375" y="147492"/>
                  </a:lnTo>
                  <a:lnTo>
                    <a:pt x="151194" y="147492"/>
                  </a:lnTo>
                  <a:close/>
                  <a:moveTo>
                    <a:pt x="75526" y="114080"/>
                  </a:moveTo>
                  <a:cubicBezTo>
                    <a:pt x="52765" y="114080"/>
                    <a:pt x="36335" y="96923"/>
                    <a:pt x="36335" y="73445"/>
                  </a:cubicBezTo>
                  <a:cubicBezTo>
                    <a:pt x="36335" y="49967"/>
                    <a:pt x="52765" y="32809"/>
                    <a:pt x="75526" y="32809"/>
                  </a:cubicBezTo>
                  <a:cubicBezTo>
                    <a:pt x="98287" y="32809"/>
                    <a:pt x="114867" y="49967"/>
                    <a:pt x="114867" y="73445"/>
                  </a:cubicBezTo>
                  <a:cubicBezTo>
                    <a:pt x="114867" y="96923"/>
                    <a:pt x="98287" y="114080"/>
                    <a:pt x="75526" y="114080"/>
                  </a:cubicBezTo>
                  <a:close/>
                </a:path>
              </a:pathLst>
            </a:custGeom>
            <a:solidFill>
              <a:srgbClr val="4C4D4D"/>
            </a:soli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7D81548B-DFCC-4412-84FB-BB9DDFEA070D}"/>
                </a:ext>
              </a:extLst>
            </p:cNvPr>
            <p:cNvSpPr/>
            <p:nvPr/>
          </p:nvSpPr>
          <p:spPr>
            <a:xfrm>
              <a:off x="1020783" y="6358930"/>
              <a:ext cx="78381" cy="215217"/>
            </a:xfrm>
            <a:custGeom>
              <a:avLst/>
              <a:gdLst>
                <a:gd name="connsiteX0" fmla="*/ 79286 w 78381"/>
                <a:gd name="connsiteY0" fmla="*/ 72993 h 215217"/>
                <a:gd name="connsiteX1" fmla="*/ 49139 w 78381"/>
                <a:gd name="connsiteY1" fmla="*/ 72993 h 215217"/>
                <a:gd name="connsiteX2" fmla="*/ 49139 w 78381"/>
                <a:gd name="connsiteY2" fmla="*/ 0 h 215217"/>
                <a:gd name="connsiteX3" fmla="*/ 14320 w 78381"/>
                <a:gd name="connsiteY3" fmla="*/ 0 h 215217"/>
                <a:gd name="connsiteX4" fmla="*/ 14320 w 78381"/>
                <a:gd name="connsiteY4" fmla="*/ 72993 h 215217"/>
                <a:gd name="connsiteX5" fmla="*/ 0 w 78381"/>
                <a:gd name="connsiteY5" fmla="*/ 72993 h 215217"/>
                <a:gd name="connsiteX6" fmla="*/ 0 w 78381"/>
                <a:gd name="connsiteY6" fmla="*/ 105652 h 215217"/>
                <a:gd name="connsiteX7" fmla="*/ 14320 w 78381"/>
                <a:gd name="connsiteY7" fmla="*/ 105652 h 215217"/>
                <a:gd name="connsiteX8" fmla="*/ 14320 w 78381"/>
                <a:gd name="connsiteY8" fmla="*/ 215368 h 215217"/>
                <a:gd name="connsiteX9" fmla="*/ 49139 w 78381"/>
                <a:gd name="connsiteY9" fmla="*/ 215368 h 215217"/>
                <a:gd name="connsiteX10" fmla="*/ 49139 w 78381"/>
                <a:gd name="connsiteY10" fmla="*/ 105652 h 215217"/>
                <a:gd name="connsiteX11" fmla="*/ 79286 w 78381"/>
                <a:gd name="connsiteY11" fmla="*/ 105652 h 21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381" h="215217">
                  <a:moveTo>
                    <a:pt x="79286" y="72993"/>
                  </a:moveTo>
                  <a:lnTo>
                    <a:pt x="49139" y="72993"/>
                  </a:lnTo>
                  <a:lnTo>
                    <a:pt x="49139" y="0"/>
                  </a:lnTo>
                  <a:lnTo>
                    <a:pt x="14320" y="0"/>
                  </a:lnTo>
                  <a:lnTo>
                    <a:pt x="14320" y="72993"/>
                  </a:lnTo>
                  <a:lnTo>
                    <a:pt x="0" y="72993"/>
                  </a:lnTo>
                  <a:lnTo>
                    <a:pt x="0" y="105652"/>
                  </a:lnTo>
                  <a:lnTo>
                    <a:pt x="14320" y="105652"/>
                  </a:lnTo>
                  <a:lnTo>
                    <a:pt x="14320" y="215368"/>
                  </a:lnTo>
                  <a:lnTo>
                    <a:pt x="49139" y="215368"/>
                  </a:lnTo>
                  <a:lnTo>
                    <a:pt x="49139" y="105652"/>
                  </a:lnTo>
                  <a:lnTo>
                    <a:pt x="79286" y="105652"/>
                  </a:lnTo>
                  <a:close/>
                </a:path>
              </a:pathLst>
            </a:custGeom>
            <a:solidFill>
              <a:srgbClr val="4C4D4D"/>
            </a:soli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5" name="Graphic 54">
            <a:extLst>
              <a:ext uri="{FF2B5EF4-FFF2-40B4-BE49-F238E27FC236}">
                <a16:creationId xmlns:a16="http://schemas.microsoft.com/office/drawing/2014/main" id="{AF4E2D60-A7FE-BF45-B9CD-A3C34C83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37628" y="6436994"/>
            <a:ext cx="802828" cy="1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01724" y="2083466"/>
            <a:ext cx="9544976" cy="4760680"/>
          </a:xfrm>
          <a:custGeom>
            <a:avLst/>
            <a:gdLst>
              <a:gd name="connsiteX0" fmla="*/ 9521363 w 19042724"/>
              <a:gd name="connsiteY0" fmla="*/ 0 h 9521360"/>
              <a:gd name="connsiteX1" fmla="*/ 19042724 w 19042724"/>
              <a:gd name="connsiteY1" fmla="*/ 9521360 h 9521360"/>
              <a:gd name="connsiteX2" fmla="*/ 13529820 w 19042724"/>
              <a:gd name="connsiteY2" fmla="*/ 9521360 h 9521360"/>
              <a:gd name="connsiteX3" fmla="*/ 13524604 w 19042724"/>
              <a:gd name="connsiteY3" fmla="*/ 9315086 h 9521360"/>
              <a:gd name="connsiteX4" fmla="*/ 9521364 w 19042724"/>
              <a:gd name="connsiteY4" fmla="*/ 5512904 h 9521360"/>
              <a:gd name="connsiteX5" fmla="*/ 5518125 w 19042724"/>
              <a:gd name="connsiteY5" fmla="*/ 9315086 h 9521360"/>
              <a:gd name="connsiteX6" fmla="*/ 5512908 w 19042724"/>
              <a:gd name="connsiteY6" fmla="*/ 9521360 h 9521360"/>
              <a:gd name="connsiteX7" fmla="*/ 0 w 19042724"/>
              <a:gd name="connsiteY7" fmla="*/ 9521360 h 9521360"/>
              <a:gd name="connsiteX8" fmla="*/ 9521363 w 19042724"/>
              <a:gd name="connsiteY8" fmla="*/ 0 h 95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2724" h="9521360">
                <a:moveTo>
                  <a:pt x="9521363" y="0"/>
                </a:moveTo>
                <a:cubicBezTo>
                  <a:pt x="14779865" y="0"/>
                  <a:pt x="19042724" y="4262858"/>
                  <a:pt x="19042724" y="9521360"/>
                </a:cubicBezTo>
                <a:lnTo>
                  <a:pt x="13529820" y="9521360"/>
                </a:lnTo>
                <a:lnTo>
                  <a:pt x="13524604" y="9315086"/>
                </a:lnTo>
                <a:cubicBezTo>
                  <a:pt x="13417245" y="7197139"/>
                  <a:pt x="11665991" y="5512904"/>
                  <a:pt x="9521364" y="5512904"/>
                </a:cubicBezTo>
                <a:cubicBezTo>
                  <a:pt x="7376737" y="5512904"/>
                  <a:pt x="5625483" y="7197139"/>
                  <a:pt x="5518125" y="9315086"/>
                </a:cubicBezTo>
                <a:lnTo>
                  <a:pt x="5512908" y="9521360"/>
                </a:lnTo>
                <a:lnTo>
                  <a:pt x="0" y="9521360"/>
                </a:lnTo>
                <a:cubicBezTo>
                  <a:pt x="0" y="4262858"/>
                  <a:pt x="4262862" y="0"/>
                  <a:pt x="95213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4B4A05-C9C1-427E-A129-81BB43E8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302" y="419690"/>
            <a:ext cx="6737396" cy="117154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0AAFB9-F7D5-429A-BFAB-CC5626E2B7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51388" y="5709771"/>
            <a:ext cx="2824162" cy="365125"/>
          </a:xfrm>
        </p:spPr>
        <p:txBody>
          <a:bodyPr>
            <a:normAutofit/>
          </a:bodyPr>
          <a:lstStyle>
            <a:lvl1pPr algn="ctr">
              <a:buNone/>
              <a:defRPr sz="2000"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 dirty="0"/>
              <a:t>Click to edit sub headline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816CAB-EBCB-4636-BBDB-CF3B824B3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735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65621" y="3464"/>
            <a:ext cx="4526379" cy="6857711"/>
          </a:xfrm>
          <a:custGeom>
            <a:avLst/>
            <a:gdLst>
              <a:gd name="connsiteX0" fmla="*/ 3344248 w 9030362"/>
              <a:gd name="connsiteY0" fmla="*/ 0 h 13715422"/>
              <a:gd name="connsiteX1" fmla="*/ 9030362 w 9030362"/>
              <a:gd name="connsiteY1" fmla="*/ 0 h 13715422"/>
              <a:gd name="connsiteX2" fmla="*/ 9030362 w 9030362"/>
              <a:gd name="connsiteY2" fmla="*/ 3265192 h 13715422"/>
              <a:gd name="connsiteX3" fmla="*/ 8910916 w 9030362"/>
              <a:gd name="connsiteY3" fmla="*/ 3280370 h 13715422"/>
              <a:gd name="connsiteX4" fmla="*/ 5512908 w 9030362"/>
              <a:gd name="connsiteY4" fmla="*/ 7242640 h 13715422"/>
              <a:gd name="connsiteX5" fmla="*/ 8910916 w 9030362"/>
              <a:gd name="connsiteY5" fmla="*/ 11204910 h 13715422"/>
              <a:gd name="connsiteX6" fmla="*/ 9030362 w 9030362"/>
              <a:gd name="connsiteY6" fmla="*/ 11220088 h 13715422"/>
              <a:gd name="connsiteX7" fmla="*/ 9030362 w 9030362"/>
              <a:gd name="connsiteY7" fmla="*/ 13715422 h 13715422"/>
              <a:gd name="connsiteX8" fmla="*/ 2541014 w 9030362"/>
              <a:gd name="connsiteY8" fmla="*/ 13715422 h 13715422"/>
              <a:gd name="connsiteX9" fmla="*/ 2473478 w 9030362"/>
              <a:gd name="connsiteY9" fmla="*/ 13644587 h 13715422"/>
              <a:gd name="connsiteX10" fmla="*/ 0 w 9030362"/>
              <a:gd name="connsiteY10" fmla="*/ 7242639 h 13715422"/>
              <a:gd name="connsiteX11" fmla="*/ 3119414 w 9030362"/>
              <a:gd name="connsiteY11" fmla="*/ 194756 h 1371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0362" h="13715422">
                <a:moveTo>
                  <a:pt x="3344248" y="0"/>
                </a:moveTo>
                <a:lnTo>
                  <a:pt x="9030362" y="0"/>
                </a:lnTo>
                <a:lnTo>
                  <a:pt x="9030362" y="3265192"/>
                </a:lnTo>
                <a:lnTo>
                  <a:pt x="8910916" y="3280370"/>
                </a:lnTo>
                <a:cubicBezTo>
                  <a:pt x="6986832" y="3574364"/>
                  <a:pt x="5512908" y="5236377"/>
                  <a:pt x="5512908" y="7242640"/>
                </a:cubicBezTo>
                <a:cubicBezTo>
                  <a:pt x="5512908" y="9248904"/>
                  <a:pt x="6986832" y="10910916"/>
                  <a:pt x="8910916" y="11204910"/>
                </a:cubicBezTo>
                <a:lnTo>
                  <a:pt x="9030362" y="11220088"/>
                </a:lnTo>
                <a:lnTo>
                  <a:pt x="9030362" y="13715422"/>
                </a:lnTo>
                <a:lnTo>
                  <a:pt x="2541014" y="13715422"/>
                </a:lnTo>
                <a:lnTo>
                  <a:pt x="2473478" y="13644587"/>
                </a:lnTo>
                <a:cubicBezTo>
                  <a:pt x="936664" y="11953715"/>
                  <a:pt x="0" y="9707562"/>
                  <a:pt x="0" y="7242639"/>
                </a:cubicBezTo>
                <a:cubicBezTo>
                  <a:pt x="0" y="4449060"/>
                  <a:pt x="1203092" y="1936478"/>
                  <a:pt x="3119414" y="1947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F5697-FD5A-4176-B087-1E4B549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50" y="906300"/>
            <a:ext cx="6458857" cy="713867"/>
          </a:xfrm>
        </p:spPr>
        <p:txBody>
          <a:bodyPr lIns="0" rIns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BCE325-02CB-48B4-8493-C111A80C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1" y="1939361"/>
            <a:ext cx="6458857" cy="3719655"/>
          </a:xfrm>
        </p:spPr>
        <p:txBody>
          <a:bodyPr lIns="0" rIns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FD2D-E5CD-4CAB-AC17-5F2072DF2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E3D3DC-0730-B841-8702-AA47D91B9054}"/>
              </a:ext>
            </a:extLst>
          </p:cNvPr>
          <p:cNvCxnSpPr>
            <a:cxnSpLocks/>
          </p:cNvCxnSpPr>
          <p:nvPr userDrawn="1"/>
        </p:nvCxnSpPr>
        <p:spPr>
          <a:xfrm>
            <a:off x="522902" y="1620167"/>
            <a:ext cx="1048008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opic with pi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7651762" y="488487"/>
            <a:ext cx="4540238" cy="5702353"/>
          </a:xfrm>
          <a:custGeom>
            <a:avLst/>
            <a:gdLst>
              <a:gd name="connsiteX0" fmla="*/ 2825911 w 4486012"/>
              <a:gd name="connsiteY0" fmla="*/ 0 h 5648220"/>
              <a:gd name="connsiteX1" fmla="*/ 4405906 w 4486012"/>
              <a:gd name="connsiteY1" fmla="*/ 482314 h 5648220"/>
              <a:gd name="connsiteX2" fmla="*/ 4486012 w 4486012"/>
              <a:gd name="connsiteY2" fmla="*/ 542178 h 5648220"/>
              <a:gd name="connsiteX3" fmla="*/ 4486012 w 4486012"/>
              <a:gd name="connsiteY3" fmla="*/ 5106042 h 5648220"/>
              <a:gd name="connsiteX4" fmla="*/ 4405906 w 4486012"/>
              <a:gd name="connsiteY4" fmla="*/ 5165907 h 5648220"/>
              <a:gd name="connsiteX5" fmla="*/ 2825911 w 4486012"/>
              <a:gd name="connsiteY5" fmla="*/ 5648220 h 5648220"/>
              <a:gd name="connsiteX6" fmla="*/ 0 w 4486012"/>
              <a:gd name="connsiteY6" fmla="*/ 2824110 h 5648220"/>
              <a:gd name="connsiteX7" fmla="*/ 2825911 w 4486012"/>
              <a:gd name="connsiteY7" fmla="*/ 0 h 564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6012" h="5648220">
                <a:moveTo>
                  <a:pt x="2825911" y="0"/>
                </a:moveTo>
                <a:cubicBezTo>
                  <a:pt x="3411177" y="0"/>
                  <a:pt x="3954887" y="177806"/>
                  <a:pt x="4405906" y="482314"/>
                </a:cubicBezTo>
                <a:lnTo>
                  <a:pt x="4486012" y="542178"/>
                </a:lnTo>
                <a:lnTo>
                  <a:pt x="4486012" y="5106042"/>
                </a:lnTo>
                <a:lnTo>
                  <a:pt x="4405906" y="5165907"/>
                </a:lnTo>
                <a:cubicBezTo>
                  <a:pt x="3954887" y="5470414"/>
                  <a:pt x="3411177" y="5648220"/>
                  <a:pt x="2825911" y="5648220"/>
                </a:cubicBezTo>
                <a:cubicBezTo>
                  <a:pt x="1265203" y="5648220"/>
                  <a:pt x="0" y="4383823"/>
                  <a:pt x="0" y="2824110"/>
                </a:cubicBezTo>
                <a:cubicBezTo>
                  <a:pt x="0" y="1264397"/>
                  <a:pt x="1265203" y="0"/>
                  <a:pt x="282591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5FD17-8D23-2E44-8053-8C9E1A6B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2005239"/>
            <a:ext cx="5929087" cy="713867"/>
          </a:xfrm>
        </p:spPr>
        <p:txBody>
          <a:bodyPr lIns="0" rIns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540F37-175A-E442-B4A1-11483D14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513" y="2828700"/>
            <a:ext cx="5884862" cy="2294844"/>
          </a:xfrm>
        </p:spPr>
        <p:txBody>
          <a:bodyPr lIns="0" rIns="0"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DB439-C07F-4E4D-B631-55A1670249D9}"/>
              </a:ext>
            </a:extLst>
          </p:cNvPr>
          <p:cNvCxnSpPr>
            <a:cxnSpLocks/>
          </p:cNvCxnSpPr>
          <p:nvPr userDrawn="1"/>
        </p:nvCxnSpPr>
        <p:spPr>
          <a:xfrm>
            <a:off x="534053" y="2711195"/>
            <a:ext cx="1048008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A4F020-56B7-4B18-BC1F-A49340A26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532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opic with pic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119" y="162240"/>
            <a:ext cx="3895838" cy="5984247"/>
          </a:xfrm>
          <a:custGeom>
            <a:avLst/>
            <a:gdLst>
              <a:gd name="connsiteX0" fmla="*/ 1171314 w 5102124"/>
              <a:gd name="connsiteY0" fmla="*/ 0 h 7856612"/>
              <a:gd name="connsiteX1" fmla="*/ 5102124 w 5102124"/>
              <a:gd name="connsiteY1" fmla="*/ 3928306 h 7856612"/>
              <a:gd name="connsiteX2" fmla="*/ 1171314 w 5102124"/>
              <a:gd name="connsiteY2" fmla="*/ 7856612 h 7856612"/>
              <a:gd name="connsiteX3" fmla="*/ 2411 w 5102124"/>
              <a:gd name="connsiteY3" fmla="*/ 7680003 h 7856612"/>
              <a:gd name="connsiteX4" fmla="*/ 0 w 5102124"/>
              <a:gd name="connsiteY4" fmla="*/ 7679188 h 7856612"/>
              <a:gd name="connsiteX5" fmla="*/ 0 w 5102124"/>
              <a:gd name="connsiteY5" fmla="*/ 177425 h 7856612"/>
              <a:gd name="connsiteX6" fmla="*/ 2411 w 5102124"/>
              <a:gd name="connsiteY6" fmla="*/ 176609 h 7856612"/>
              <a:gd name="connsiteX7" fmla="*/ 1171314 w 5102124"/>
              <a:gd name="connsiteY7" fmla="*/ 0 h 785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02124" h="7856612">
                <a:moveTo>
                  <a:pt x="1171314" y="0"/>
                </a:moveTo>
                <a:cubicBezTo>
                  <a:pt x="3342240" y="0"/>
                  <a:pt x="5102124" y="1758763"/>
                  <a:pt x="5102124" y="3928306"/>
                </a:cubicBezTo>
                <a:cubicBezTo>
                  <a:pt x="5102124" y="6097849"/>
                  <a:pt x="3342240" y="7856612"/>
                  <a:pt x="1171314" y="7856612"/>
                </a:cubicBezTo>
                <a:cubicBezTo>
                  <a:pt x="764265" y="7856612"/>
                  <a:pt x="371667" y="7794781"/>
                  <a:pt x="2411" y="7680003"/>
                </a:cubicBezTo>
                <a:lnTo>
                  <a:pt x="0" y="7679188"/>
                </a:lnTo>
                <a:lnTo>
                  <a:pt x="0" y="177425"/>
                </a:lnTo>
                <a:lnTo>
                  <a:pt x="2411" y="176609"/>
                </a:lnTo>
                <a:cubicBezTo>
                  <a:pt x="371667" y="61832"/>
                  <a:pt x="764265" y="0"/>
                  <a:pt x="1171314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CFE353D-4FEB-4C77-A0DC-0CD6964AA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41971-101A-594E-A14D-52053539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533" y="1723860"/>
            <a:ext cx="5861314" cy="713867"/>
          </a:xfrm>
        </p:spPr>
        <p:txBody>
          <a:bodyPr lIns="0" rIns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C54096-EC50-3041-93D4-C935DD5447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01533" y="2816886"/>
            <a:ext cx="6013450" cy="1870922"/>
          </a:xfrm>
        </p:spPr>
        <p:txBody>
          <a:bodyPr lIns="0" rIns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0430E1-EA55-4640-B7FA-152394DD815F}"/>
              </a:ext>
            </a:extLst>
          </p:cNvPr>
          <p:cNvCxnSpPr>
            <a:cxnSpLocks/>
          </p:cNvCxnSpPr>
          <p:nvPr userDrawn="1"/>
        </p:nvCxnSpPr>
        <p:spPr>
          <a:xfrm>
            <a:off x="4612684" y="2439176"/>
            <a:ext cx="1048008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83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opic with p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293AF-4433-6B42-9B5F-29C98F503A51}"/>
              </a:ext>
            </a:extLst>
          </p:cNvPr>
          <p:cNvSpPr/>
          <p:nvPr userDrawn="1"/>
        </p:nvSpPr>
        <p:spPr>
          <a:xfrm>
            <a:off x="3386866" y="2317707"/>
            <a:ext cx="5723069" cy="2495774"/>
          </a:xfrm>
          <a:prstGeom prst="rect">
            <a:avLst/>
          </a:prstGeom>
          <a:gradFill flip="none" rotWithShape="1">
            <a:gsLst>
              <a:gs pos="19000">
                <a:schemeClr val="bg2"/>
              </a:gs>
              <a:gs pos="81000">
                <a:schemeClr val="bg1">
                  <a:lumMod val="95000"/>
                </a:schemeClr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1">
            <a:extLst>
              <a:ext uri="{FF2B5EF4-FFF2-40B4-BE49-F238E27FC236}">
                <a16:creationId xmlns:a16="http://schemas.microsoft.com/office/drawing/2014/main" id="{E1CFCF7F-A1B4-A44E-92F6-FC6DB2B5EDFB}"/>
              </a:ext>
            </a:extLst>
          </p:cNvPr>
          <p:cNvSpPr/>
          <p:nvPr userDrawn="1"/>
        </p:nvSpPr>
        <p:spPr>
          <a:xfrm>
            <a:off x="-895377" y="-846831"/>
            <a:ext cx="2851628" cy="2851628"/>
          </a:xfrm>
          <a:prstGeom prst="donut">
            <a:avLst>
              <a:gd name="adj" fmla="val 2113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19">
            <a:extLst>
              <a:ext uri="{FF2B5EF4-FFF2-40B4-BE49-F238E27FC236}">
                <a16:creationId xmlns:a16="http://schemas.microsoft.com/office/drawing/2014/main" id="{06218CBA-EEF5-334F-B387-2EF24E5A8CB4}"/>
              </a:ext>
            </a:extLst>
          </p:cNvPr>
          <p:cNvSpPr/>
          <p:nvPr userDrawn="1"/>
        </p:nvSpPr>
        <p:spPr>
          <a:xfrm rot="16802420">
            <a:off x="10956125" y="3054446"/>
            <a:ext cx="2590801" cy="2590801"/>
          </a:xfrm>
          <a:prstGeom prst="donut">
            <a:avLst>
              <a:gd name="adj" fmla="val 2033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A6B00CE7-EB97-464E-AA0E-32E747406D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5622" y="820859"/>
            <a:ext cx="2205555" cy="22055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D8DDAD0-9F9B-EE49-9C62-D3273853D4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00237" y="3251448"/>
            <a:ext cx="4296323" cy="39402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687CEA1-6E71-634C-8A17-3D2A7CD0C7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0237" y="3775556"/>
            <a:ext cx="4296323" cy="90795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78C4118-9FD5-4E4F-BE9F-84585369C8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86138" y="5006975"/>
            <a:ext cx="5724525" cy="1438275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34F45F4-4A64-4778-B182-3482BD19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63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op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0" y="1352676"/>
            <a:ext cx="12192000" cy="2362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7F8D9F-BCC9-48EC-947A-2939FD14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365125"/>
            <a:ext cx="11117943" cy="7138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0DB37F-4B75-49D5-882E-39152FF43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1336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opic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02486-5F30-5D45-81A3-26C40085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365125"/>
            <a:ext cx="11117943" cy="7138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4BDB74-0C6B-4244-BC1B-C786A07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/>
          <a:lstStyle/>
          <a:p>
            <a:fld id="{19E9396C-D1F4-44E4-876F-7C581D14504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5131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opic_Main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02486-5F30-5D45-81A3-26C40085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365125"/>
            <a:ext cx="11117943" cy="7138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64863D-A9E5-C144-980C-C94ED875C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575" y="1160037"/>
            <a:ext cx="11118850" cy="81372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C726A7-FC73-427D-8E99-26991152E545}"/>
              </a:ext>
            </a:extLst>
          </p:cNvPr>
          <p:cNvSpPr txBox="1">
            <a:spLocks/>
          </p:cNvSpPr>
          <p:nvPr userDrawn="1"/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5571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08F4-D2EE-4073-9AF5-91BEC2F14E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7372-04C0-47FD-AAD8-1E65F3C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/>
          <a:lstStyle/>
          <a:p>
            <a:fld id="{19E9396C-D1F4-44E4-876F-7C581D145044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CA9A90-3AF1-4357-A6EC-55AB8053D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310" y="2002971"/>
            <a:ext cx="5437462" cy="4034972"/>
          </a:xfrm>
        </p:spPr>
        <p:txBody>
          <a:bodyPr lIns="0" rIns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491F873-AB5E-435F-9519-8CE81082DA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310" y="1294303"/>
            <a:ext cx="5437462" cy="499118"/>
          </a:xfrm>
          <a:noFill/>
        </p:spPr>
        <p:txBody>
          <a:bodyPr lIns="0" rIns="0" anchor="ctr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6278F7-424F-442C-92D2-5E6DA32B17FE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01230" y="2002971"/>
            <a:ext cx="5437460" cy="4034972"/>
          </a:xfrm>
        </p:spPr>
        <p:txBody>
          <a:bodyPr lIns="0" rIns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74C6227-1EE2-48C3-81BB-75CFB4338A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2994" y="1294303"/>
            <a:ext cx="5437462" cy="499118"/>
          </a:xfrm>
          <a:noFill/>
        </p:spPr>
        <p:txBody>
          <a:bodyPr lIns="0" rIns="0" anchor="ctr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400735-084C-4D8A-9241-2EBE050F87BD}"/>
              </a:ext>
            </a:extLst>
          </p:cNvPr>
          <p:cNvCxnSpPr>
            <a:cxnSpLocks/>
          </p:cNvCxnSpPr>
          <p:nvPr userDrawn="1"/>
        </p:nvCxnSpPr>
        <p:spPr>
          <a:xfrm>
            <a:off x="563820" y="1793421"/>
            <a:ext cx="5437462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7D9300-8B63-47BB-B68A-B4ABF7B81CBF}"/>
              </a:ext>
            </a:extLst>
          </p:cNvPr>
          <p:cNvCxnSpPr>
            <a:cxnSpLocks/>
          </p:cNvCxnSpPr>
          <p:nvPr userDrawn="1"/>
        </p:nvCxnSpPr>
        <p:spPr>
          <a:xfrm>
            <a:off x="6213504" y="1803140"/>
            <a:ext cx="5437462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6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207105" y="0"/>
            <a:ext cx="9544976" cy="6868319"/>
          </a:xfrm>
          <a:custGeom>
            <a:avLst/>
            <a:gdLst>
              <a:gd name="connsiteX0" fmla="*/ 9521360 w 19042724"/>
              <a:gd name="connsiteY0" fmla="*/ 2769704 h 13736638"/>
              <a:gd name="connsiteX1" fmla="*/ 5512905 w 19042724"/>
              <a:gd name="connsiteY1" fmla="*/ 6778160 h 13736638"/>
              <a:gd name="connsiteX2" fmla="*/ 9521360 w 19042724"/>
              <a:gd name="connsiteY2" fmla="*/ 10786616 h 13736638"/>
              <a:gd name="connsiteX3" fmla="*/ 13529816 w 19042724"/>
              <a:gd name="connsiteY3" fmla="*/ 6778160 h 13736638"/>
              <a:gd name="connsiteX4" fmla="*/ 9521360 w 19042724"/>
              <a:gd name="connsiteY4" fmla="*/ 2769704 h 13736638"/>
              <a:gd name="connsiteX5" fmla="*/ 2836511 w 19042724"/>
              <a:gd name="connsiteY5" fmla="*/ 0 h 13736638"/>
              <a:gd name="connsiteX6" fmla="*/ 16206215 w 19042724"/>
              <a:gd name="connsiteY6" fmla="*/ 0 h 13736638"/>
              <a:gd name="connsiteX7" fmla="*/ 16253979 w 19042724"/>
              <a:gd name="connsiteY7" fmla="*/ 45542 h 13736638"/>
              <a:gd name="connsiteX8" fmla="*/ 19042724 w 19042724"/>
              <a:gd name="connsiteY8" fmla="*/ 6778162 h 13736638"/>
              <a:gd name="connsiteX9" fmla="*/ 16253979 w 19042724"/>
              <a:gd name="connsiteY9" fmla="*/ 13510780 h 13736638"/>
              <a:gd name="connsiteX10" fmla="*/ 16017087 w 19042724"/>
              <a:gd name="connsiteY10" fmla="*/ 13736638 h 13736638"/>
              <a:gd name="connsiteX11" fmla="*/ 3025638 w 19042724"/>
              <a:gd name="connsiteY11" fmla="*/ 13736638 h 13736638"/>
              <a:gd name="connsiteX12" fmla="*/ 2788743 w 19042724"/>
              <a:gd name="connsiteY12" fmla="*/ 13510780 h 13736638"/>
              <a:gd name="connsiteX13" fmla="*/ 0 w 19042724"/>
              <a:gd name="connsiteY13" fmla="*/ 6778162 h 13736638"/>
              <a:gd name="connsiteX14" fmla="*/ 2788743 w 19042724"/>
              <a:gd name="connsiteY14" fmla="*/ 45542 h 1373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42724" h="13736638">
                <a:moveTo>
                  <a:pt x="9521360" y="2769704"/>
                </a:moveTo>
                <a:cubicBezTo>
                  <a:pt x="7307551" y="2769704"/>
                  <a:pt x="5512905" y="4564351"/>
                  <a:pt x="5512905" y="6778160"/>
                </a:cubicBezTo>
                <a:cubicBezTo>
                  <a:pt x="5512905" y="8991969"/>
                  <a:pt x="7307551" y="10786616"/>
                  <a:pt x="9521360" y="10786616"/>
                </a:cubicBezTo>
                <a:cubicBezTo>
                  <a:pt x="11735169" y="10786616"/>
                  <a:pt x="13529816" y="8991969"/>
                  <a:pt x="13529816" y="6778160"/>
                </a:cubicBezTo>
                <a:cubicBezTo>
                  <a:pt x="13529816" y="4564351"/>
                  <a:pt x="11735169" y="2769704"/>
                  <a:pt x="9521360" y="2769704"/>
                </a:cubicBezTo>
                <a:close/>
                <a:moveTo>
                  <a:pt x="2836511" y="0"/>
                </a:moveTo>
                <a:lnTo>
                  <a:pt x="16206215" y="0"/>
                </a:lnTo>
                <a:lnTo>
                  <a:pt x="16253979" y="45542"/>
                </a:lnTo>
                <a:cubicBezTo>
                  <a:pt x="17977008" y="1768570"/>
                  <a:pt x="19042724" y="4148910"/>
                  <a:pt x="19042724" y="6778162"/>
                </a:cubicBezTo>
                <a:cubicBezTo>
                  <a:pt x="19042724" y="9407412"/>
                  <a:pt x="17977008" y="11787752"/>
                  <a:pt x="16253979" y="13510780"/>
                </a:cubicBezTo>
                <a:lnTo>
                  <a:pt x="16017087" y="13736638"/>
                </a:lnTo>
                <a:lnTo>
                  <a:pt x="3025638" y="13736638"/>
                </a:lnTo>
                <a:lnTo>
                  <a:pt x="2788743" y="13510780"/>
                </a:lnTo>
                <a:cubicBezTo>
                  <a:pt x="1065715" y="11787752"/>
                  <a:pt x="0" y="9407412"/>
                  <a:pt x="0" y="6778162"/>
                </a:cubicBezTo>
                <a:cubicBezTo>
                  <a:pt x="0" y="4148910"/>
                  <a:pt x="1065715" y="1768570"/>
                  <a:pt x="2788743" y="455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2AF3AB0-430A-4CD1-B639-0474B552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00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526379" cy="6857999"/>
          </a:xfrm>
          <a:custGeom>
            <a:avLst/>
            <a:gdLst>
              <a:gd name="connsiteX0" fmla="*/ 0 w 9030361"/>
              <a:gd name="connsiteY0" fmla="*/ 0 h 13715998"/>
              <a:gd name="connsiteX1" fmla="*/ 6488797 w 9030361"/>
              <a:gd name="connsiteY1" fmla="*/ 0 h 13715998"/>
              <a:gd name="connsiteX2" fmla="*/ 6556883 w 9030361"/>
              <a:gd name="connsiteY2" fmla="*/ 71412 h 13715998"/>
              <a:gd name="connsiteX3" fmla="*/ 9030361 w 9030361"/>
              <a:gd name="connsiteY3" fmla="*/ 6473360 h 13715998"/>
              <a:gd name="connsiteX4" fmla="*/ 5910947 w 9030361"/>
              <a:gd name="connsiteY4" fmla="*/ 13521243 h 13715998"/>
              <a:gd name="connsiteX5" fmla="*/ 5686114 w 9030361"/>
              <a:gd name="connsiteY5" fmla="*/ 13715998 h 13715998"/>
              <a:gd name="connsiteX6" fmla="*/ 0 w 9030361"/>
              <a:gd name="connsiteY6" fmla="*/ 13715998 h 13715998"/>
              <a:gd name="connsiteX7" fmla="*/ 0 w 9030361"/>
              <a:gd name="connsiteY7" fmla="*/ 10450807 h 13715998"/>
              <a:gd name="connsiteX8" fmla="*/ 119445 w 9030361"/>
              <a:gd name="connsiteY8" fmla="*/ 10435629 h 13715998"/>
              <a:gd name="connsiteX9" fmla="*/ 3517453 w 9030361"/>
              <a:gd name="connsiteY9" fmla="*/ 6473359 h 13715998"/>
              <a:gd name="connsiteX10" fmla="*/ 119445 w 9030361"/>
              <a:gd name="connsiteY10" fmla="*/ 2511089 h 13715998"/>
              <a:gd name="connsiteX11" fmla="*/ 0 w 9030361"/>
              <a:gd name="connsiteY11" fmla="*/ 2495911 h 1371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0361" h="13715998">
                <a:moveTo>
                  <a:pt x="0" y="0"/>
                </a:moveTo>
                <a:lnTo>
                  <a:pt x="6488797" y="0"/>
                </a:lnTo>
                <a:lnTo>
                  <a:pt x="6556883" y="71412"/>
                </a:lnTo>
                <a:cubicBezTo>
                  <a:pt x="8093697" y="1762284"/>
                  <a:pt x="9030361" y="4008437"/>
                  <a:pt x="9030361" y="6473360"/>
                </a:cubicBezTo>
                <a:cubicBezTo>
                  <a:pt x="9030361" y="9266939"/>
                  <a:pt x="7827269" y="11779521"/>
                  <a:pt x="5910947" y="13521243"/>
                </a:cubicBezTo>
                <a:lnTo>
                  <a:pt x="5686114" y="13715998"/>
                </a:lnTo>
                <a:lnTo>
                  <a:pt x="0" y="13715998"/>
                </a:lnTo>
                <a:lnTo>
                  <a:pt x="0" y="10450807"/>
                </a:lnTo>
                <a:lnTo>
                  <a:pt x="119445" y="10435629"/>
                </a:lnTo>
                <a:cubicBezTo>
                  <a:pt x="2043529" y="10141635"/>
                  <a:pt x="3517453" y="8479623"/>
                  <a:pt x="3517453" y="6473359"/>
                </a:cubicBezTo>
                <a:cubicBezTo>
                  <a:pt x="3517453" y="4467095"/>
                  <a:pt x="2043529" y="2805083"/>
                  <a:pt x="119445" y="2511089"/>
                </a:cubicBezTo>
                <a:lnTo>
                  <a:pt x="0" y="24959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AD2CF1-909A-4A2F-AD35-380FF5E15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4651" y="1877465"/>
            <a:ext cx="3319443" cy="3295167"/>
          </a:xfrm>
        </p:spPr>
        <p:txBody>
          <a:bodyPr lIns="0" rIns="0"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00E4451-3C76-43B5-B860-6D9C7E02D7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4652" y="1111648"/>
            <a:ext cx="3319442" cy="499118"/>
          </a:xfrm>
          <a:noFill/>
        </p:spPr>
        <p:txBody>
          <a:bodyPr lIns="0" r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8090C8-A2E2-4B4F-BA17-637DF64574C3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393741" y="1877465"/>
            <a:ext cx="3319443" cy="3295167"/>
          </a:xfrm>
        </p:spPr>
        <p:txBody>
          <a:bodyPr lIns="0" rIns="0"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3EC3C56-8CF9-44A5-B3DA-59B824915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93742" y="1111648"/>
            <a:ext cx="3319442" cy="499118"/>
          </a:xfrm>
          <a:noFill/>
        </p:spPr>
        <p:txBody>
          <a:bodyPr lIns="0" r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66F3C1-5384-465B-8D05-25196661B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2147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_2 column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0088-FE3F-409A-922E-9A9DB0B1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AB98F2EA-2606-48F3-BD0C-6B84450A432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469733" y="1824157"/>
            <a:ext cx="5327501" cy="3389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0127409-67DE-0E47-92F8-2E187B2688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650" y="1824157"/>
            <a:ext cx="4452419" cy="3389736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D5B0-6F29-4518-9BC0-82C66FDC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9042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CFB19DC-055B-4D43-8A57-81F7D64014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619" y="1407467"/>
            <a:ext cx="2125756" cy="2125756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7565354-8117-4B4F-AE74-AF89887256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619" y="3885575"/>
            <a:ext cx="2125756" cy="2125756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1E03BC-5AB4-44F7-883B-A6DBB51A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690" y="365125"/>
            <a:ext cx="8338410" cy="713867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8BE65CA-A72F-4BEA-8A74-1CD1D8D87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4689" y="1785453"/>
            <a:ext cx="8338410" cy="355581"/>
          </a:xfrm>
          <a:prstGeom prst="rect">
            <a:avLst/>
          </a:prstGeom>
        </p:spPr>
        <p:txBody>
          <a:bodyPr lIns="0"/>
          <a:lstStyle>
            <a:lvl1pPr>
              <a:buNone/>
              <a:defRPr sz="2000" b="1">
                <a:solidFill>
                  <a:srgbClr val="C00000"/>
                </a:solidFill>
              </a:defRPr>
            </a:lvl1pPr>
            <a:lvl2pPr marL="284163" indent="-284163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F3354A3-AB30-4B44-9F50-817373FDD6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4689" y="2231501"/>
            <a:ext cx="8338410" cy="1030231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4163" indent="-284163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E7F6304-A489-2346-841B-46084039C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4689" y="4305628"/>
            <a:ext cx="8338410" cy="355581"/>
          </a:xfrm>
          <a:prstGeom prst="rect">
            <a:avLst/>
          </a:prstGeom>
        </p:spPr>
        <p:txBody>
          <a:bodyPr lIns="0"/>
          <a:lstStyle>
            <a:lvl1pPr>
              <a:buNone/>
              <a:defRPr sz="2000" b="1">
                <a:solidFill>
                  <a:srgbClr val="C00000"/>
                </a:solidFill>
              </a:defRPr>
            </a:lvl1pPr>
            <a:lvl2pPr marL="284163" indent="-284163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68CDBF1-036D-C245-A1D1-E0740761B2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04689" y="4751676"/>
            <a:ext cx="8338410" cy="1030231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4163" indent="-284163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DF1148-0A7B-4842-A653-67259084B07D}"/>
              </a:ext>
            </a:extLst>
          </p:cNvPr>
          <p:cNvCxnSpPr>
            <a:cxnSpLocks/>
          </p:cNvCxnSpPr>
          <p:nvPr userDrawn="1"/>
        </p:nvCxnSpPr>
        <p:spPr>
          <a:xfrm>
            <a:off x="3138142" y="1071081"/>
            <a:ext cx="1048008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12A6912-D3B2-49F0-B034-9A6C05E28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0792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_Pic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CF89104D-F5AE-4A4E-8F32-F71ED521A7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69981" y="1482189"/>
            <a:ext cx="2681002" cy="2681002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1E03BC-5AB4-44F7-883B-A6DBB51A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365125"/>
            <a:ext cx="11117943" cy="7138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9A189E5-DD7B-004D-BDA9-0C89EEC13E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50" y="4962224"/>
            <a:ext cx="3133064" cy="713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A726739-61FB-9A46-92F9-4B26DE019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50" y="4454879"/>
            <a:ext cx="3133064" cy="340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A34D7DC-E282-C14A-BBC3-D678FAFA1AD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22811" y="1482189"/>
            <a:ext cx="2681002" cy="2681002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047C056F-22F6-9F40-A98A-FBAECB7236E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0675" y="1482189"/>
            <a:ext cx="2681002" cy="2681002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76269B-9D59-5B4A-9C98-A650512173DE}"/>
              </a:ext>
            </a:extLst>
          </p:cNvPr>
          <p:cNvCxnSpPr>
            <a:cxnSpLocks/>
          </p:cNvCxnSpPr>
          <p:nvPr userDrawn="1"/>
        </p:nvCxnSpPr>
        <p:spPr>
          <a:xfrm>
            <a:off x="1751071" y="4817327"/>
            <a:ext cx="774022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7079B68-25E4-AF43-B8FF-4501C6AFAC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7931" y="4962224"/>
            <a:ext cx="3133064" cy="713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EE8149E-16A5-774A-9914-0C6619773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07931" y="4454879"/>
            <a:ext cx="3133064" cy="340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6BBFF3-441E-A448-BE55-F47CEDCB5E6C}"/>
              </a:ext>
            </a:extLst>
          </p:cNvPr>
          <p:cNvCxnSpPr>
            <a:cxnSpLocks/>
          </p:cNvCxnSpPr>
          <p:nvPr userDrawn="1"/>
        </p:nvCxnSpPr>
        <p:spPr>
          <a:xfrm>
            <a:off x="5687452" y="4817327"/>
            <a:ext cx="774022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9AC56AA-620B-0042-BEC0-74CFF32F09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32798" y="4962224"/>
            <a:ext cx="3133064" cy="713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65D7A0D-E9B0-184C-9D03-08D7A40A8F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2798" y="4454879"/>
            <a:ext cx="3133064" cy="340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94608B-8670-2F4A-A2D9-8816A1E8F05B}"/>
              </a:ext>
            </a:extLst>
          </p:cNvPr>
          <p:cNvCxnSpPr>
            <a:cxnSpLocks/>
          </p:cNvCxnSpPr>
          <p:nvPr userDrawn="1"/>
        </p:nvCxnSpPr>
        <p:spPr>
          <a:xfrm>
            <a:off x="9512319" y="4817327"/>
            <a:ext cx="774022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D7EB330-1633-4050-9737-812C84EC4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57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CFB19DC-055B-4D43-8A57-81F7D64014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28" y="1267362"/>
            <a:ext cx="2281238" cy="2281238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7565354-8117-4B4F-AE74-AF89887256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68663" y="1267362"/>
            <a:ext cx="2281238" cy="2281238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CF89104D-F5AE-4A4E-8F32-F71ED521A7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1198" y="1267362"/>
            <a:ext cx="2281238" cy="2281238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1E03BC-5AB4-44F7-883B-A6DBB51A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365125"/>
            <a:ext cx="11117943" cy="7138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57F2CA8-0DEC-4363-85C7-525CDFD154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73734" y="1268009"/>
            <a:ext cx="2281238" cy="2281238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2B07B1-F073-4126-8422-18D619F03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00CF027-5E1A-7749-BB07-DCC77FB094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8887" y="4210860"/>
            <a:ext cx="2550791" cy="713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CC1AC7-5C22-C442-9D4A-065B0E593A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887" y="3759272"/>
            <a:ext cx="2550791" cy="340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19B55-649F-2E4E-9EAC-BEA879E7D8EE}"/>
              </a:ext>
            </a:extLst>
          </p:cNvPr>
          <p:cNvCxnSpPr>
            <a:cxnSpLocks/>
          </p:cNvCxnSpPr>
          <p:nvPr userDrawn="1"/>
        </p:nvCxnSpPr>
        <p:spPr>
          <a:xfrm>
            <a:off x="1337271" y="4111545"/>
            <a:ext cx="774022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24CDA7A-8171-3A40-B0E1-82846597D2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6264" y="4210860"/>
            <a:ext cx="2550791" cy="713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A3833DB-9573-B64E-B964-495219FADE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6264" y="3759272"/>
            <a:ext cx="2550791" cy="340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DA9B64-CBE0-A541-8698-6E3749B42C1B}"/>
              </a:ext>
            </a:extLst>
          </p:cNvPr>
          <p:cNvCxnSpPr>
            <a:cxnSpLocks/>
          </p:cNvCxnSpPr>
          <p:nvPr userDrawn="1"/>
        </p:nvCxnSpPr>
        <p:spPr>
          <a:xfrm>
            <a:off x="4314648" y="4111545"/>
            <a:ext cx="774022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C8B59F0-E2F6-5E4F-806E-750DB3F43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9035" y="4210860"/>
            <a:ext cx="2550791" cy="713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54A28CD-9AE1-5F4E-8744-C79627790B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9035" y="3759272"/>
            <a:ext cx="2550791" cy="340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4CBFB0-239A-C84D-8834-73E7DC7EE3AB}"/>
              </a:ext>
            </a:extLst>
          </p:cNvPr>
          <p:cNvCxnSpPr>
            <a:cxnSpLocks/>
          </p:cNvCxnSpPr>
          <p:nvPr userDrawn="1"/>
        </p:nvCxnSpPr>
        <p:spPr>
          <a:xfrm>
            <a:off x="7247419" y="4111545"/>
            <a:ext cx="774022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166F1E5-B53C-904D-8C55-A413097AF1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24898" y="4210860"/>
            <a:ext cx="2550791" cy="713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0A6CB40-DEBB-2F47-A6F1-1E3CA79D46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4898" y="3759272"/>
            <a:ext cx="2550791" cy="340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="1"/>
            </a:lvl1pPr>
            <a:lvl2pPr marL="0" indent="0" algn="ctr">
              <a:buClr>
                <a:schemeClr val="accent1"/>
              </a:buClr>
              <a:buFontTx/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9B4B74-7CAA-FC4E-B83B-42EDC8CA17E7}"/>
              </a:ext>
            </a:extLst>
          </p:cNvPr>
          <p:cNvCxnSpPr>
            <a:cxnSpLocks/>
          </p:cNvCxnSpPr>
          <p:nvPr userDrawn="1"/>
        </p:nvCxnSpPr>
        <p:spPr>
          <a:xfrm>
            <a:off x="10113282" y="4111545"/>
            <a:ext cx="774022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79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293AF-4433-6B42-9B5F-29C98F503A51}"/>
              </a:ext>
            </a:extLst>
          </p:cNvPr>
          <p:cNvSpPr/>
          <p:nvPr userDrawn="1"/>
        </p:nvSpPr>
        <p:spPr>
          <a:xfrm>
            <a:off x="597591" y="2567702"/>
            <a:ext cx="2405585" cy="3368868"/>
          </a:xfrm>
          <a:prstGeom prst="rect">
            <a:avLst/>
          </a:prstGeom>
          <a:gradFill flip="none" rotWithShape="1">
            <a:gsLst>
              <a:gs pos="19000">
                <a:schemeClr val="bg2"/>
              </a:gs>
              <a:gs pos="81000">
                <a:schemeClr val="bg1">
                  <a:lumMod val="95000"/>
                </a:schemeClr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A6B00CE7-EB97-464E-AA0E-32E747406D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9798" y="1644044"/>
            <a:ext cx="1514514" cy="15145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D8DDAD0-9F9B-EE49-9C62-D3273853D4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93" y="3419153"/>
            <a:ext cx="2197816" cy="591995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687CEA1-6E71-634C-8A17-3D2A7CD0C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7193" y="4252136"/>
            <a:ext cx="2197816" cy="5919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0057A8-E468-B845-BF50-FF96FEE7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365125"/>
            <a:ext cx="11117943" cy="7138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3176E-DF93-4D4D-8558-3FBBAB219746}"/>
              </a:ext>
            </a:extLst>
          </p:cNvPr>
          <p:cNvSpPr/>
          <p:nvPr userDrawn="1"/>
        </p:nvSpPr>
        <p:spPr>
          <a:xfrm>
            <a:off x="3455383" y="2552430"/>
            <a:ext cx="2405585" cy="3368868"/>
          </a:xfrm>
          <a:prstGeom prst="rect">
            <a:avLst/>
          </a:prstGeom>
          <a:gradFill flip="none" rotWithShape="1">
            <a:gsLst>
              <a:gs pos="19000">
                <a:schemeClr val="bg2"/>
              </a:gs>
              <a:gs pos="81000">
                <a:schemeClr val="bg1">
                  <a:lumMod val="95000"/>
                </a:schemeClr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D01F72FC-55E6-A74E-9F2B-C3158BE834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94247" y="1644044"/>
            <a:ext cx="1514514" cy="15145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FEA8D994-4BDD-3548-A880-0A1BFFC629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96246" y="3419153"/>
            <a:ext cx="2128182" cy="591995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9AF1082-D161-FC42-B2E4-A24C4EEE4C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6246" y="4252136"/>
            <a:ext cx="2128182" cy="5919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5121D-EE8F-AB47-BD2B-2E63FA45732C}"/>
              </a:ext>
            </a:extLst>
          </p:cNvPr>
          <p:cNvSpPr/>
          <p:nvPr userDrawn="1"/>
        </p:nvSpPr>
        <p:spPr>
          <a:xfrm>
            <a:off x="6286489" y="2552430"/>
            <a:ext cx="2405585" cy="3368868"/>
          </a:xfrm>
          <a:prstGeom prst="rect">
            <a:avLst/>
          </a:prstGeom>
          <a:gradFill flip="none" rotWithShape="1">
            <a:gsLst>
              <a:gs pos="19000">
                <a:schemeClr val="bg2"/>
              </a:gs>
              <a:gs pos="81000">
                <a:schemeClr val="bg1">
                  <a:lumMod val="95000"/>
                </a:schemeClr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5851C46C-2940-634D-BAB9-F13BB8C289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25353" y="1644044"/>
            <a:ext cx="1514514" cy="15145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C1DA074F-67BB-394B-9AE2-55A8A9B765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27352" y="3419153"/>
            <a:ext cx="2128182" cy="591995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3F8A592-67A9-894B-9EF7-13E08BD6C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27352" y="4252136"/>
            <a:ext cx="2128182" cy="5919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92ED8-AFE5-D84D-913A-5E70572A558C}"/>
              </a:ext>
            </a:extLst>
          </p:cNvPr>
          <p:cNvSpPr/>
          <p:nvPr userDrawn="1"/>
        </p:nvSpPr>
        <p:spPr>
          <a:xfrm>
            <a:off x="9104252" y="2552430"/>
            <a:ext cx="2405585" cy="3368868"/>
          </a:xfrm>
          <a:prstGeom prst="rect">
            <a:avLst/>
          </a:prstGeom>
          <a:gradFill flip="none" rotWithShape="1">
            <a:gsLst>
              <a:gs pos="19000">
                <a:schemeClr val="bg2"/>
              </a:gs>
              <a:gs pos="81000">
                <a:schemeClr val="bg1">
                  <a:lumMod val="95000"/>
                </a:schemeClr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A6E3FAE4-641E-1641-B966-DF91F28751B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543116" y="1644044"/>
            <a:ext cx="1514514" cy="15145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36D3EBA1-9D72-C14A-AFBC-0FD25EE5B5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45115" y="3419153"/>
            <a:ext cx="2128182" cy="591995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889E29F8-A203-1D41-AB54-5B7A1529F1D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45115" y="4252136"/>
            <a:ext cx="2128182" cy="5919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000851A-97AD-44BE-87BA-1AAFD9FF2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2346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215-CD96-49EA-B166-61A2D9C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365125"/>
            <a:ext cx="11205027" cy="7138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8BDA5E-A9FD-0A49-ACD4-50493C747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653" y="2966492"/>
            <a:ext cx="2435225" cy="60318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/>
            </a:lvl1pPr>
            <a:lvl2pPr marL="457200" indent="0" algn="ctr">
              <a:buFontTx/>
              <a:buNone/>
              <a:defRPr sz="1600"/>
            </a:lvl2pPr>
            <a:lvl3pPr marL="914400" indent="0" algn="ctr">
              <a:buFontTx/>
              <a:buNone/>
              <a:defRPr sz="1600"/>
            </a:lvl3pPr>
            <a:lvl4pPr marL="1371600" indent="0" algn="ctr">
              <a:buFontTx/>
              <a:buNone/>
              <a:defRPr sz="1600"/>
            </a:lvl4pPr>
            <a:lvl5pPr marL="1828800" indent="0" algn="ctr">
              <a:buFontTx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3373DD-2007-1040-87F3-3C7B994A6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3653" y="2554104"/>
            <a:ext cx="2435225" cy="3083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058DAB-72EC-664C-8E75-B712941E1DFF}"/>
              </a:ext>
            </a:extLst>
          </p:cNvPr>
          <p:cNvSpPr/>
          <p:nvPr/>
        </p:nvSpPr>
        <p:spPr>
          <a:xfrm>
            <a:off x="1573709" y="1286468"/>
            <a:ext cx="1150028" cy="1150029"/>
          </a:xfrm>
          <a:prstGeom prst="ellipse">
            <a:avLst/>
          </a:prstGeom>
          <a:gradFill flip="none" rotWithShape="1">
            <a:gsLst>
              <a:gs pos="0">
                <a:srgbClr val="D3D3D3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BC4E88E-1691-F04A-88DF-803ECD79F0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23203" y="1568585"/>
            <a:ext cx="652367" cy="54555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IL" dirty="0"/>
              <a:t>icon</a:t>
            </a: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D7FD09AC-7EEF-6C40-8302-99B1F85363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7370" y="2966492"/>
            <a:ext cx="2435225" cy="60318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/>
            </a:lvl1pPr>
            <a:lvl2pPr marL="457200" indent="0" algn="ctr">
              <a:buFontTx/>
              <a:buNone/>
              <a:defRPr sz="1600"/>
            </a:lvl2pPr>
            <a:lvl3pPr marL="914400" indent="0" algn="ctr">
              <a:buFontTx/>
              <a:buNone/>
              <a:defRPr sz="1600"/>
            </a:lvl3pPr>
            <a:lvl4pPr marL="1371600" indent="0" algn="ctr">
              <a:buFontTx/>
              <a:buNone/>
              <a:defRPr sz="1600"/>
            </a:lvl4pPr>
            <a:lvl5pPr marL="1828800" indent="0" algn="ctr">
              <a:buFontTx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739684D5-74A9-CC4F-8EF1-CA197C0AF4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7370" y="2554104"/>
            <a:ext cx="2435225" cy="3083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DE126F6-158E-324D-9C04-D119E6760286}"/>
              </a:ext>
            </a:extLst>
          </p:cNvPr>
          <p:cNvSpPr/>
          <p:nvPr userDrawn="1"/>
        </p:nvSpPr>
        <p:spPr>
          <a:xfrm>
            <a:off x="5387426" y="1286468"/>
            <a:ext cx="1150028" cy="1150029"/>
          </a:xfrm>
          <a:prstGeom prst="ellipse">
            <a:avLst/>
          </a:prstGeom>
          <a:gradFill flip="none" rotWithShape="1">
            <a:gsLst>
              <a:gs pos="0">
                <a:srgbClr val="D3D3D3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Picture Placeholder 45">
            <a:extLst>
              <a:ext uri="{FF2B5EF4-FFF2-40B4-BE49-F238E27FC236}">
                <a16:creationId xmlns:a16="http://schemas.microsoft.com/office/drawing/2014/main" id="{BE5EEA8C-B71D-D944-AD61-C1218A1266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36920" y="1568585"/>
            <a:ext cx="652367" cy="54555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IL" dirty="0"/>
              <a:t>icon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EFFBC00E-55E1-774E-B72B-D10006762E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15331" y="2966492"/>
            <a:ext cx="2435225" cy="60318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/>
            </a:lvl1pPr>
            <a:lvl2pPr marL="457200" indent="0" algn="ctr">
              <a:buFontTx/>
              <a:buNone/>
              <a:defRPr sz="1600"/>
            </a:lvl2pPr>
            <a:lvl3pPr marL="914400" indent="0" algn="ctr">
              <a:buFontTx/>
              <a:buNone/>
              <a:defRPr sz="1600"/>
            </a:lvl3pPr>
            <a:lvl4pPr marL="1371600" indent="0" algn="ctr">
              <a:buFontTx/>
              <a:buNone/>
              <a:defRPr sz="1600"/>
            </a:lvl4pPr>
            <a:lvl5pPr marL="1828800" indent="0" algn="ctr">
              <a:buFontTx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64D2F143-C11D-9945-9690-F8B3B5FBA1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15331" y="2554104"/>
            <a:ext cx="2435225" cy="3083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F45365-EEDE-044A-A287-4BBEE5254ABF}"/>
              </a:ext>
            </a:extLst>
          </p:cNvPr>
          <p:cNvSpPr/>
          <p:nvPr userDrawn="1"/>
        </p:nvSpPr>
        <p:spPr>
          <a:xfrm>
            <a:off x="9145387" y="1286468"/>
            <a:ext cx="1150028" cy="1150029"/>
          </a:xfrm>
          <a:prstGeom prst="ellipse">
            <a:avLst/>
          </a:prstGeom>
          <a:gradFill flip="none" rotWithShape="1">
            <a:gsLst>
              <a:gs pos="0">
                <a:srgbClr val="D3D3D3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Picture Placeholder 45">
            <a:extLst>
              <a:ext uri="{FF2B5EF4-FFF2-40B4-BE49-F238E27FC236}">
                <a16:creationId xmlns:a16="http://schemas.microsoft.com/office/drawing/2014/main" id="{FFD07886-9331-C646-A948-0D7A3C0A898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394881" y="1568585"/>
            <a:ext cx="652367" cy="54555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IL" dirty="0"/>
              <a:t>icon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5C23D241-65FA-EE4E-AC47-98DCFC62F7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3653" y="5486668"/>
            <a:ext cx="2435225" cy="60318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/>
            </a:lvl1pPr>
            <a:lvl2pPr marL="457200" indent="0" algn="ctr">
              <a:buFontTx/>
              <a:buNone/>
              <a:defRPr sz="1600"/>
            </a:lvl2pPr>
            <a:lvl3pPr marL="914400" indent="0" algn="ctr">
              <a:buFontTx/>
              <a:buNone/>
              <a:defRPr sz="1600"/>
            </a:lvl3pPr>
            <a:lvl4pPr marL="1371600" indent="0" algn="ctr">
              <a:buFontTx/>
              <a:buNone/>
              <a:defRPr sz="1600"/>
            </a:lvl4pPr>
            <a:lvl5pPr marL="1828800" indent="0" algn="ctr">
              <a:buFontTx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99EC870C-25F9-C64A-8FA5-69059ECD7B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3653" y="5074280"/>
            <a:ext cx="2435225" cy="3083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1FB9E6D-5517-9649-BAC3-30DB286E030B}"/>
              </a:ext>
            </a:extLst>
          </p:cNvPr>
          <p:cNvSpPr/>
          <p:nvPr userDrawn="1"/>
        </p:nvSpPr>
        <p:spPr>
          <a:xfrm>
            <a:off x="1573709" y="3806644"/>
            <a:ext cx="1150028" cy="1150029"/>
          </a:xfrm>
          <a:prstGeom prst="ellipse">
            <a:avLst/>
          </a:prstGeom>
          <a:gradFill flip="none" rotWithShape="1">
            <a:gsLst>
              <a:gs pos="0">
                <a:srgbClr val="D3D3D3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Picture Placeholder 45">
            <a:extLst>
              <a:ext uri="{FF2B5EF4-FFF2-40B4-BE49-F238E27FC236}">
                <a16:creationId xmlns:a16="http://schemas.microsoft.com/office/drawing/2014/main" id="{0B867756-DFA1-BE4C-9DB1-F000DCAB3E1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23203" y="4088761"/>
            <a:ext cx="652367" cy="54555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IL" dirty="0"/>
              <a:t>icon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D3C60E59-CA5D-0F45-8EAC-BA0A9B4E69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57370" y="5486668"/>
            <a:ext cx="2435225" cy="60318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/>
            </a:lvl1pPr>
            <a:lvl2pPr marL="457200" indent="0" algn="ctr">
              <a:buFontTx/>
              <a:buNone/>
              <a:defRPr sz="1600"/>
            </a:lvl2pPr>
            <a:lvl3pPr marL="914400" indent="0" algn="ctr">
              <a:buFontTx/>
              <a:buNone/>
              <a:defRPr sz="1600"/>
            </a:lvl3pPr>
            <a:lvl4pPr marL="1371600" indent="0" algn="ctr">
              <a:buFontTx/>
              <a:buNone/>
              <a:defRPr sz="1600"/>
            </a:lvl4pPr>
            <a:lvl5pPr marL="1828800" indent="0" algn="ctr">
              <a:buFontTx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AD2ECD84-B028-6043-9AF4-B6A6A477E6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57370" y="5074280"/>
            <a:ext cx="2435225" cy="3083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CD1D4A-FFF2-CE4B-A4B2-7BF219BA1609}"/>
              </a:ext>
            </a:extLst>
          </p:cNvPr>
          <p:cNvSpPr/>
          <p:nvPr userDrawn="1"/>
        </p:nvSpPr>
        <p:spPr>
          <a:xfrm>
            <a:off x="5387426" y="3806644"/>
            <a:ext cx="1150028" cy="1150029"/>
          </a:xfrm>
          <a:prstGeom prst="ellipse">
            <a:avLst/>
          </a:prstGeom>
          <a:gradFill flip="none" rotWithShape="1">
            <a:gsLst>
              <a:gs pos="0">
                <a:srgbClr val="D3D3D3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Picture Placeholder 45">
            <a:extLst>
              <a:ext uri="{FF2B5EF4-FFF2-40B4-BE49-F238E27FC236}">
                <a16:creationId xmlns:a16="http://schemas.microsoft.com/office/drawing/2014/main" id="{4C23495F-B087-8749-90BE-0BB5AEB989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36920" y="4088761"/>
            <a:ext cx="652367" cy="54555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IL" dirty="0"/>
              <a:t>icon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F7F5C66-566A-F441-8DCD-21FA075055E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15331" y="5486668"/>
            <a:ext cx="2435225" cy="60318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/>
            </a:lvl1pPr>
            <a:lvl2pPr marL="457200" indent="0" algn="ctr">
              <a:buFontTx/>
              <a:buNone/>
              <a:defRPr sz="1600"/>
            </a:lvl2pPr>
            <a:lvl3pPr marL="914400" indent="0" algn="ctr">
              <a:buFontTx/>
              <a:buNone/>
              <a:defRPr sz="1600"/>
            </a:lvl3pPr>
            <a:lvl4pPr marL="1371600" indent="0" algn="ctr">
              <a:buFontTx/>
              <a:buNone/>
              <a:defRPr sz="1600"/>
            </a:lvl4pPr>
            <a:lvl5pPr marL="1828800" indent="0" algn="ctr">
              <a:buFontTx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1">
            <a:extLst>
              <a:ext uri="{FF2B5EF4-FFF2-40B4-BE49-F238E27FC236}">
                <a16:creationId xmlns:a16="http://schemas.microsoft.com/office/drawing/2014/main" id="{65806DF4-12C1-484D-BAEC-5C48D93A0E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15331" y="5074280"/>
            <a:ext cx="2435225" cy="3083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140985D-6248-F547-932A-F6DB8DC9FCA4}"/>
              </a:ext>
            </a:extLst>
          </p:cNvPr>
          <p:cNvSpPr/>
          <p:nvPr userDrawn="1"/>
        </p:nvSpPr>
        <p:spPr>
          <a:xfrm>
            <a:off x="9145387" y="3806644"/>
            <a:ext cx="1150028" cy="1150029"/>
          </a:xfrm>
          <a:prstGeom prst="ellipse">
            <a:avLst/>
          </a:prstGeom>
          <a:gradFill flip="none" rotWithShape="1">
            <a:gsLst>
              <a:gs pos="0">
                <a:srgbClr val="D3D3D3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Picture Placeholder 45">
            <a:extLst>
              <a:ext uri="{FF2B5EF4-FFF2-40B4-BE49-F238E27FC236}">
                <a16:creationId xmlns:a16="http://schemas.microsoft.com/office/drawing/2014/main" id="{C2D345B8-3C3F-C143-AF18-392D3AAE4D27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394881" y="4088761"/>
            <a:ext cx="652367" cy="54555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IL" dirty="0"/>
              <a:t>icon</a:t>
            </a: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098A6A0D-D082-43F0-8DE6-1C49CB9D0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2685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08F4-D2EE-4073-9AF5-91BEC2F14E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365125"/>
            <a:ext cx="12192000" cy="713867"/>
          </a:xfrm>
        </p:spPr>
        <p:txBody>
          <a:bodyPr lIns="0"/>
          <a:lstStyle>
            <a:lvl1pPr algn="ctr">
              <a:defRPr baseline="0">
                <a:solidFill>
                  <a:srgbClr val="494B4D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7372-04C0-47FD-AAD8-1E65F3C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/>
          <a:lstStyle/>
          <a:p>
            <a:fld id="{19E9396C-D1F4-44E4-876F-7C581D145044}" type="slidenum">
              <a:rPr lang="he-IL" smtClean="0"/>
              <a:t>‹#›</a:t>
            </a:fld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D3B7A-4774-4F89-B645-688DDE041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9836" y="1800913"/>
            <a:ext cx="9692328" cy="44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37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ot_W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03C0-56CC-427B-BC3E-BE2CB65D81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" y="4798"/>
            <a:ext cx="12177220" cy="68484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B4F1B-A0B4-46F9-9D1C-649DA83EA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/>
          <a:lstStyle/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B0E98-D779-4E58-85D3-B63647D57A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232" y="6381172"/>
            <a:ext cx="553468" cy="24507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4DDF6EA-88BB-7B46-AD9E-605FE4FA94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837628" y="6436994"/>
            <a:ext cx="802828" cy="1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796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F5CD8-59AD-46EF-BF43-CBB13BD02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903E2CA2-7025-40A4-856D-4D835C0946A7}"/>
              </a:ext>
            </a:extLst>
          </p:cNvPr>
          <p:cNvSpPr/>
          <p:nvPr userDrawn="1"/>
        </p:nvSpPr>
        <p:spPr>
          <a:xfrm>
            <a:off x="3051516" y="448263"/>
            <a:ext cx="6063916" cy="6038753"/>
          </a:xfrm>
          <a:custGeom>
            <a:avLst/>
            <a:gdLst>
              <a:gd name="connsiteX0" fmla="*/ 2087033 w 4174068"/>
              <a:gd name="connsiteY0" fmla="*/ 598449 h 4387634"/>
              <a:gd name="connsiteX1" fmla="*/ 569319 w 4174068"/>
              <a:gd name="connsiteY1" fmla="*/ 2193817 h 4387634"/>
              <a:gd name="connsiteX2" fmla="*/ 2087033 w 4174068"/>
              <a:gd name="connsiteY2" fmla="*/ 3789185 h 4387634"/>
              <a:gd name="connsiteX3" fmla="*/ 3604747 w 4174068"/>
              <a:gd name="connsiteY3" fmla="*/ 2193817 h 4387634"/>
              <a:gd name="connsiteX4" fmla="*/ 2087033 w 4174068"/>
              <a:gd name="connsiteY4" fmla="*/ 598449 h 4387634"/>
              <a:gd name="connsiteX5" fmla="*/ 2087034 w 4174068"/>
              <a:gd name="connsiteY5" fmla="*/ 0 h 4387634"/>
              <a:gd name="connsiteX6" fmla="*/ 4174068 w 4174068"/>
              <a:gd name="connsiteY6" fmla="*/ 2193817 h 4387634"/>
              <a:gd name="connsiteX7" fmla="*/ 2087034 w 4174068"/>
              <a:gd name="connsiteY7" fmla="*/ 4387634 h 4387634"/>
              <a:gd name="connsiteX8" fmla="*/ 0 w 4174068"/>
              <a:gd name="connsiteY8" fmla="*/ 2193817 h 4387634"/>
              <a:gd name="connsiteX9" fmla="*/ 2087034 w 4174068"/>
              <a:gd name="connsiteY9" fmla="*/ 0 h 438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4068" h="4387634">
                <a:moveTo>
                  <a:pt x="2087033" y="598449"/>
                </a:moveTo>
                <a:cubicBezTo>
                  <a:pt x="1248823" y="598449"/>
                  <a:pt x="569319" y="1312720"/>
                  <a:pt x="569319" y="2193817"/>
                </a:cubicBezTo>
                <a:cubicBezTo>
                  <a:pt x="569319" y="3074914"/>
                  <a:pt x="1248823" y="3789185"/>
                  <a:pt x="2087033" y="3789185"/>
                </a:cubicBezTo>
                <a:cubicBezTo>
                  <a:pt x="2925243" y="3789185"/>
                  <a:pt x="3604747" y="3074914"/>
                  <a:pt x="3604747" y="2193817"/>
                </a:cubicBezTo>
                <a:cubicBezTo>
                  <a:pt x="3604747" y="1312720"/>
                  <a:pt x="2925243" y="598449"/>
                  <a:pt x="2087033" y="598449"/>
                </a:cubicBezTo>
                <a:close/>
                <a:moveTo>
                  <a:pt x="2087034" y="0"/>
                </a:moveTo>
                <a:cubicBezTo>
                  <a:pt x="3239671" y="0"/>
                  <a:pt x="4174068" y="982205"/>
                  <a:pt x="4174068" y="2193817"/>
                </a:cubicBezTo>
                <a:cubicBezTo>
                  <a:pt x="4174068" y="3405429"/>
                  <a:pt x="3239671" y="4387634"/>
                  <a:pt x="2087034" y="4387634"/>
                </a:cubicBezTo>
                <a:cubicBezTo>
                  <a:pt x="934397" y="4387634"/>
                  <a:pt x="0" y="3405429"/>
                  <a:pt x="0" y="2193817"/>
                </a:cubicBezTo>
                <a:cubicBezTo>
                  <a:pt x="0" y="982205"/>
                  <a:pt x="934397" y="0"/>
                  <a:pt x="208703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8000"/>
                </a:schemeClr>
              </a:gs>
              <a:gs pos="100000">
                <a:schemeClr val="accent2">
                  <a:alpha val="7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B38A93-C3A2-49F3-ADC8-5DD8487A73F7}"/>
              </a:ext>
            </a:extLst>
          </p:cNvPr>
          <p:cNvSpPr/>
          <p:nvPr userDrawn="1"/>
        </p:nvSpPr>
        <p:spPr>
          <a:xfrm>
            <a:off x="3881535" y="1284275"/>
            <a:ext cx="4404049" cy="4366727"/>
          </a:xfrm>
          <a:prstGeom prst="ellipse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35FE26-5BFA-4A85-8D38-B4654B6B0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415" y="451495"/>
            <a:ext cx="1292353" cy="717974"/>
          </a:xfrm>
          <a:prstGeom prst="rect">
            <a:avLst/>
          </a:prstGeom>
        </p:spPr>
      </p:pic>
      <p:pic>
        <p:nvPicPr>
          <p:cNvPr id="13" name="Picture 12" descr="A picture containing tableware, plate, vector graphics&#10;&#10;Description automatically generated">
            <a:extLst>
              <a:ext uri="{FF2B5EF4-FFF2-40B4-BE49-F238E27FC236}">
                <a16:creationId xmlns:a16="http://schemas.microsoft.com/office/drawing/2014/main" id="{6AA7E5F9-4240-4083-832E-3F02917389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201" y="2784230"/>
            <a:ext cx="2451768" cy="1408015"/>
          </a:xfrm>
          <a:prstGeom prst="rect">
            <a:avLst/>
          </a:prstGeom>
          <a:effectLst>
            <a:outerShdw blurRad="127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97175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207105" y="0"/>
            <a:ext cx="9544976" cy="6858000"/>
          </a:xfrm>
          <a:custGeom>
            <a:avLst/>
            <a:gdLst>
              <a:gd name="connsiteX0" fmla="*/ 9521359 w 19042724"/>
              <a:gd name="connsiteY0" fmla="*/ 122583 h 13716000"/>
              <a:gd name="connsiteX1" fmla="*/ 2857499 w 19042724"/>
              <a:gd name="connsiteY1" fmla="*/ 6786444 h 13716000"/>
              <a:gd name="connsiteX2" fmla="*/ 9521359 w 19042724"/>
              <a:gd name="connsiteY2" fmla="*/ 13450305 h 13716000"/>
              <a:gd name="connsiteX3" fmla="*/ 16185219 w 19042724"/>
              <a:gd name="connsiteY3" fmla="*/ 6786444 h 13716000"/>
              <a:gd name="connsiteX4" fmla="*/ 9521359 w 19042724"/>
              <a:gd name="connsiteY4" fmla="*/ 122583 h 13716000"/>
              <a:gd name="connsiteX5" fmla="*/ 2996356 w 19042724"/>
              <a:gd name="connsiteY5" fmla="*/ 0 h 13716000"/>
              <a:gd name="connsiteX6" fmla="*/ 16046363 w 19042724"/>
              <a:gd name="connsiteY6" fmla="*/ 0 h 13716000"/>
              <a:gd name="connsiteX7" fmla="*/ 16253979 w 19042724"/>
              <a:gd name="connsiteY7" fmla="*/ 197942 h 13716000"/>
              <a:gd name="connsiteX8" fmla="*/ 19042724 w 19042724"/>
              <a:gd name="connsiteY8" fmla="*/ 6930561 h 13716000"/>
              <a:gd name="connsiteX9" fmla="*/ 16253979 w 19042724"/>
              <a:gd name="connsiteY9" fmla="*/ 13663180 h 13716000"/>
              <a:gd name="connsiteX10" fmla="*/ 16198579 w 19042724"/>
              <a:gd name="connsiteY10" fmla="*/ 13716000 h 13716000"/>
              <a:gd name="connsiteX11" fmla="*/ 2844142 w 19042724"/>
              <a:gd name="connsiteY11" fmla="*/ 13716000 h 13716000"/>
              <a:gd name="connsiteX12" fmla="*/ 2788742 w 19042724"/>
              <a:gd name="connsiteY12" fmla="*/ 13663180 h 13716000"/>
              <a:gd name="connsiteX13" fmla="*/ 0 w 19042724"/>
              <a:gd name="connsiteY13" fmla="*/ 6930561 h 13716000"/>
              <a:gd name="connsiteX14" fmla="*/ 2788742 w 19042724"/>
              <a:gd name="connsiteY14" fmla="*/ 197942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42724" h="13716000">
                <a:moveTo>
                  <a:pt x="9521359" y="122583"/>
                </a:moveTo>
                <a:cubicBezTo>
                  <a:pt x="5841010" y="122583"/>
                  <a:pt x="2857499" y="3106095"/>
                  <a:pt x="2857499" y="6786444"/>
                </a:cubicBezTo>
                <a:cubicBezTo>
                  <a:pt x="2857499" y="10466793"/>
                  <a:pt x="5841010" y="13450305"/>
                  <a:pt x="9521359" y="13450305"/>
                </a:cubicBezTo>
                <a:cubicBezTo>
                  <a:pt x="13201708" y="13450305"/>
                  <a:pt x="16185219" y="10466793"/>
                  <a:pt x="16185219" y="6786444"/>
                </a:cubicBezTo>
                <a:cubicBezTo>
                  <a:pt x="16185219" y="3106095"/>
                  <a:pt x="13201708" y="122583"/>
                  <a:pt x="9521359" y="122583"/>
                </a:cubicBezTo>
                <a:close/>
                <a:moveTo>
                  <a:pt x="2996356" y="0"/>
                </a:moveTo>
                <a:lnTo>
                  <a:pt x="16046363" y="0"/>
                </a:lnTo>
                <a:lnTo>
                  <a:pt x="16253979" y="197942"/>
                </a:lnTo>
                <a:cubicBezTo>
                  <a:pt x="17977008" y="1920970"/>
                  <a:pt x="19042724" y="4301311"/>
                  <a:pt x="19042724" y="6930561"/>
                </a:cubicBezTo>
                <a:cubicBezTo>
                  <a:pt x="19042724" y="9559812"/>
                  <a:pt x="17977008" y="11940152"/>
                  <a:pt x="16253979" y="13663180"/>
                </a:cubicBezTo>
                <a:lnTo>
                  <a:pt x="16198579" y="13716000"/>
                </a:lnTo>
                <a:lnTo>
                  <a:pt x="2844142" y="13716000"/>
                </a:lnTo>
                <a:lnTo>
                  <a:pt x="2788742" y="13663180"/>
                </a:lnTo>
                <a:cubicBezTo>
                  <a:pt x="1065714" y="11940152"/>
                  <a:pt x="0" y="9559812"/>
                  <a:pt x="0" y="6930561"/>
                </a:cubicBezTo>
                <a:cubicBezTo>
                  <a:pt x="0" y="4301311"/>
                  <a:pt x="1065714" y="1920970"/>
                  <a:pt x="2788742" y="1979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F1FCF1-C584-4806-8EA8-3F7E47105A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0196" y="2934111"/>
            <a:ext cx="4898794" cy="117154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5EDCA1-9125-47D1-87E3-835FA859A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89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40C0E-80E9-41BD-A72B-3EC0A16B72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207105" y="0"/>
            <a:ext cx="9544976" cy="6858000"/>
          </a:xfrm>
          <a:custGeom>
            <a:avLst/>
            <a:gdLst>
              <a:gd name="connsiteX0" fmla="*/ 9521359 w 19042724"/>
              <a:gd name="connsiteY0" fmla="*/ 122583 h 13716000"/>
              <a:gd name="connsiteX1" fmla="*/ 2857499 w 19042724"/>
              <a:gd name="connsiteY1" fmla="*/ 6786444 h 13716000"/>
              <a:gd name="connsiteX2" fmla="*/ 9521359 w 19042724"/>
              <a:gd name="connsiteY2" fmla="*/ 13450305 h 13716000"/>
              <a:gd name="connsiteX3" fmla="*/ 16185219 w 19042724"/>
              <a:gd name="connsiteY3" fmla="*/ 6786444 h 13716000"/>
              <a:gd name="connsiteX4" fmla="*/ 9521359 w 19042724"/>
              <a:gd name="connsiteY4" fmla="*/ 122583 h 13716000"/>
              <a:gd name="connsiteX5" fmla="*/ 2996356 w 19042724"/>
              <a:gd name="connsiteY5" fmla="*/ 0 h 13716000"/>
              <a:gd name="connsiteX6" fmla="*/ 16046363 w 19042724"/>
              <a:gd name="connsiteY6" fmla="*/ 0 h 13716000"/>
              <a:gd name="connsiteX7" fmla="*/ 16253979 w 19042724"/>
              <a:gd name="connsiteY7" fmla="*/ 197942 h 13716000"/>
              <a:gd name="connsiteX8" fmla="*/ 19042724 w 19042724"/>
              <a:gd name="connsiteY8" fmla="*/ 6930561 h 13716000"/>
              <a:gd name="connsiteX9" fmla="*/ 16253979 w 19042724"/>
              <a:gd name="connsiteY9" fmla="*/ 13663180 h 13716000"/>
              <a:gd name="connsiteX10" fmla="*/ 16198579 w 19042724"/>
              <a:gd name="connsiteY10" fmla="*/ 13716000 h 13716000"/>
              <a:gd name="connsiteX11" fmla="*/ 2844142 w 19042724"/>
              <a:gd name="connsiteY11" fmla="*/ 13716000 h 13716000"/>
              <a:gd name="connsiteX12" fmla="*/ 2788742 w 19042724"/>
              <a:gd name="connsiteY12" fmla="*/ 13663180 h 13716000"/>
              <a:gd name="connsiteX13" fmla="*/ 0 w 19042724"/>
              <a:gd name="connsiteY13" fmla="*/ 6930561 h 13716000"/>
              <a:gd name="connsiteX14" fmla="*/ 2788742 w 19042724"/>
              <a:gd name="connsiteY14" fmla="*/ 197942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42724" h="13716000">
                <a:moveTo>
                  <a:pt x="9521359" y="122583"/>
                </a:moveTo>
                <a:cubicBezTo>
                  <a:pt x="5841010" y="122583"/>
                  <a:pt x="2857499" y="3106095"/>
                  <a:pt x="2857499" y="6786444"/>
                </a:cubicBezTo>
                <a:cubicBezTo>
                  <a:pt x="2857499" y="10466793"/>
                  <a:pt x="5841010" y="13450305"/>
                  <a:pt x="9521359" y="13450305"/>
                </a:cubicBezTo>
                <a:cubicBezTo>
                  <a:pt x="13201708" y="13450305"/>
                  <a:pt x="16185219" y="10466793"/>
                  <a:pt x="16185219" y="6786444"/>
                </a:cubicBezTo>
                <a:cubicBezTo>
                  <a:pt x="16185219" y="3106095"/>
                  <a:pt x="13201708" y="122583"/>
                  <a:pt x="9521359" y="122583"/>
                </a:cubicBezTo>
                <a:close/>
                <a:moveTo>
                  <a:pt x="2996356" y="0"/>
                </a:moveTo>
                <a:lnTo>
                  <a:pt x="16046363" y="0"/>
                </a:lnTo>
                <a:lnTo>
                  <a:pt x="16253979" y="197942"/>
                </a:lnTo>
                <a:cubicBezTo>
                  <a:pt x="17977008" y="1920970"/>
                  <a:pt x="19042724" y="4301311"/>
                  <a:pt x="19042724" y="6930561"/>
                </a:cubicBezTo>
                <a:cubicBezTo>
                  <a:pt x="19042724" y="9559812"/>
                  <a:pt x="17977008" y="11940152"/>
                  <a:pt x="16253979" y="13663180"/>
                </a:cubicBezTo>
                <a:lnTo>
                  <a:pt x="16198579" y="13716000"/>
                </a:lnTo>
                <a:lnTo>
                  <a:pt x="2844142" y="13716000"/>
                </a:lnTo>
                <a:lnTo>
                  <a:pt x="2788742" y="13663180"/>
                </a:lnTo>
                <a:cubicBezTo>
                  <a:pt x="1065714" y="11940152"/>
                  <a:pt x="0" y="9559812"/>
                  <a:pt x="0" y="6930561"/>
                </a:cubicBezTo>
                <a:cubicBezTo>
                  <a:pt x="0" y="4301311"/>
                  <a:pt x="1065714" y="1920970"/>
                  <a:pt x="2788742" y="1979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F1FCF1-C584-4806-8EA8-3F7E47105A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0196" y="2934111"/>
            <a:ext cx="4898794" cy="117154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6A63A-99E5-4D9E-89A2-107F2ED001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354" y="451495"/>
            <a:ext cx="1292353" cy="7179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7828-3F0C-403A-99A5-E0D50387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06D8DD-E061-4733-A4DA-1274E2083F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232" y="6381172"/>
            <a:ext cx="553468" cy="24507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62F7F27-DBC9-F94D-BAD8-C90087B813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837630" y="6436994"/>
            <a:ext cx="802823" cy="1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3EE924-FFA1-4945-89BC-871196DA5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D4D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aa-E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86B2D-09EE-5943-8FE9-D06C256D47F3}"/>
              </a:ext>
            </a:extLst>
          </p:cNvPr>
          <p:cNvSpPr txBox="1"/>
          <p:nvPr userDrawn="1"/>
        </p:nvSpPr>
        <p:spPr>
          <a:xfrm>
            <a:off x="-4134678" y="6162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aa-E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698E6-8867-4B47-A39E-804D61BA7E23}"/>
              </a:ext>
            </a:extLst>
          </p:cNvPr>
          <p:cNvSpPr txBox="1"/>
          <p:nvPr userDrawn="1"/>
        </p:nvSpPr>
        <p:spPr>
          <a:xfrm>
            <a:off x="-5705061" y="-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aa-E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F7992-9301-BC49-8006-582493283DE5}"/>
              </a:ext>
            </a:extLst>
          </p:cNvPr>
          <p:cNvSpPr txBox="1"/>
          <p:nvPr userDrawn="1"/>
        </p:nvSpPr>
        <p:spPr>
          <a:xfrm>
            <a:off x="-3558209" y="-1470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aa-E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B2848-F3C0-4648-8110-DDEC2C97F15C}"/>
              </a:ext>
            </a:extLst>
          </p:cNvPr>
          <p:cNvSpPr txBox="1"/>
          <p:nvPr userDrawn="1"/>
        </p:nvSpPr>
        <p:spPr>
          <a:xfrm>
            <a:off x="-3458817" y="1490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aa-ET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E4B1D0-2FD7-3343-8FB5-1E67F4E0FCDE}"/>
              </a:ext>
            </a:extLst>
          </p:cNvPr>
          <p:cNvSpPr/>
          <p:nvPr userDrawn="1"/>
        </p:nvSpPr>
        <p:spPr>
          <a:xfrm>
            <a:off x="0" y="1"/>
            <a:ext cx="33553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9CC269-55B7-7748-B6AD-727125541880}"/>
              </a:ext>
            </a:extLst>
          </p:cNvPr>
          <p:cNvSpPr/>
          <p:nvPr userDrawn="1"/>
        </p:nvSpPr>
        <p:spPr>
          <a:xfrm>
            <a:off x="1801678" y="1898593"/>
            <a:ext cx="3107410" cy="3132541"/>
          </a:xfrm>
          <a:prstGeom prst="ellipse">
            <a:avLst/>
          </a:prstGeom>
          <a:noFill/>
          <a:ln w="619125">
            <a:gradFill>
              <a:gsLst>
                <a:gs pos="4000">
                  <a:srgbClr val="F77511"/>
                </a:gs>
                <a:gs pos="68000">
                  <a:srgbClr val="FA0F0C"/>
                </a:gs>
                <a:gs pos="100000">
                  <a:srgbClr val="AA0C3B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4B14E-1419-2B4E-9781-5B8614F223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9800" y="1347788"/>
            <a:ext cx="5483203" cy="420410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386464A9-BB70-4202-8D32-0CD4EF3FD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1ED6B48-987F-4E90-85F7-98874C7F14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232" y="6381172"/>
            <a:ext cx="553468" cy="245072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311875E-9ACF-7447-B539-8DD852D83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708" y="1347788"/>
            <a:ext cx="1955229" cy="82393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49B3850-C234-DC4A-8559-DFCD891F5E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37628" y="6436994"/>
            <a:ext cx="802828" cy="1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2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151F2B-6608-904E-914F-878A01E26C3B}"/>
              </a:ext>
            </a:extLst>
          </p:cNvPr>
          <p:cNvSpPr/>
          <p:nvPr userDrawn="1"/>
        </p:nvSpPr>
        <p:spPr>
          <a:xfrm>
            <a:off x="0" y="1"/>
            <a:ext cx="60948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52E93-0B00-704E-AD3D-A72061E28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603" y="2778378"/>
            <a:ext cx="1955229" cy="823930"/>
          </a:xfrm>
        </p:spPr>
        <p:txBody>
          <a:bodyPr>
            <a:noAutofit/>
          </a:bodyPr>
          <a:lstStyle>
            <a:lvl1pPr>
              <a:defRPr sz="4400">
                <a:gradFill>
                  <a:gsLst>
                    <a:gs pos="0">
                      <a:schemeClr val="accent1"/>
                    </a:gs>
                    <a:gs pos="52000">
                      <a:srgbClr val="ED2D23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85D600A-1AA1-6340-8249-9F70DC7307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70538" y="1071039"/>
            <a:ext cx="3657600" cy="5062538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BBCF89-3472-4AE0-B2A7-47F80C727EEE}"/>
              </a:ext>
            </a:extLst>
          </p:cNvPr>
          <p:cNvSpPr txBox="1">
            <a:spLocks/>
          </p:cNvSpPr>
          <p:nvPr userDrawn="1"/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B6DCE2-FF39-4E09-A486-2B84D10802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232" y="6381172"/>
            <a:ext cx="553468" cy="2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215-CD96-49EA-B166-61A2D9C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365125"/>
            <a:ext cx="11205027" cy="713867"/>
          </a:xfrm>
        </p:spPr>
        <p:txBody>
          <a:bodyPr lIns="0" rIns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98EC7A-A608-4FD2-8A23-DE06C1DB4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87" y="1537993"/>
            <a:ext cx="11205027" cy="4599282"/>
          </a:xfrm>
          <a:prstGeom prst="rect">
            <a:avLst/>
          </a:prstGeo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671635-516F-4DC9-8C80-7F89D9A37E3A}"/>
              </a:ext>
            </a:extLst>
          </p:cNvPr>
          <p:cNvCxnSpPr>
            <a:cxnSpLocks/>
          </p:cNvCxnSpPr>
          <p:nvPr userDrawn="1"/>
        </p:nvCxnSpPr>
        <p:spPr>
          <a:xfrm>
            <a:off x="522287" y="1078992"/>
            <a:ext cx="1172698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1EB9E97-7F69-4840-B269-2F9424539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56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215-CD96-49EA-B166-61A2D9C96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985" y="700080"/>
            <a:ext cx="2733870" cy="713867"/>
          </a:xfrm>
        </p:spPr>
        <p:txBody>
          <a:bodyPr lIns="0" rIns="0">
            <a:no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98EC7A-A608-4FD2-8A23-DE06C1DB4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89" y="1644385"/>
            <a:ext cx="2711566" cy="178461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21D08-D356-4FA6-AB6F-252884B89D79}"/>
              </a:ext>
            </a:extLst>
          </p:cNvPr>
          <p:cNvCxnSpPr>
            <a:cxnSpLocks/>
          </p:cNvCxnSpPr>
          <p:nvPr userDrawn="1"/>
        </p:nvCxnSpPr>
        <p:spPr>
          <a:xfrm>
            <a:off x="522287" y="1432798"/>
            <a:ext cx="1172698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39FAA540-4B6C-47A2-8053-C93F48C0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2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C540849-5618-E344-9C55-BCCE63C5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594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B747B-967A-4047-8CC7-E5929E0B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365125"/>
            <a:ext cx="11117943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5EE6-C394-4D69-A58B-A4E22E78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3" y="1283200"/>
            <a:ext cx="11117943" cy="489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A66128-D3F9-2D40-BF45-AB9AFB92B825}"/>
              </a:ext>
            </a:extLst>
          </p:cNvPr>
          <p:cNvGrpSpPr/>
          <p:nvPr userDrawn="1"/>
        </p:nvGrpSpPr>
        <p:grpSpPr>
          <a:xfrm>
            <a:off x="511786" y="6383912"/>
            <a:ext cx="553914" cy="237915"/>
            <a:chOff x="591788" y="6358930"/>
            <a:chExt cx="507376" cy="217927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6772B00-94D7-1E43-8B05-1F4252D94C10}"/>
                </a:ext>
              </a:extLst>
            </p:cNvPr>
            <p:cNvSpPr/>
            <p:nvPr/>
          </p:nvSpPr>
          <p:spPr>
            <a:xfrm>
              <a:off x="758959" y="6358930"/>
              <a:ext cx="34669" cy="215217"/>
            </a:xfrm>
            <a:custGeom>
              <a:avLst/>
              <a:gdLst>
                <a:gd name="connsiteX0" fmla="*/ 0 w 34668"/>
                <a:gd name="connsiteY0" fmla="*/ 0 h 215217"/>
                <a:gd name="connsiteX1" fmla="*/ 35573 w 34668"/>
                <a:gd name="connsiteY1" fmla="*/ 0 h 215217"/>
                <a:gd name="connsiteX2" fmla="*/ 35573 w 34668"/>
                <a:gd name="connsiteY2" fmla="*/ 215368 h 215217"/>
                <a:gd name="connsiteX3" fmla="*/ 0 w 34668"/>
                <a:gd name="connsiteY3" fmla="*/ 215368 h 21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68" h="215217">
                  <a:moveTo>
                    <a:pt x="0" y="0"/>
                  </a:moveTo>
                  <a:lnTo>
                    <a:pt x="35573" y="0"/>
                  </a:lnTo>
                  <a:lnTo>
                    <a:pt x="35573" y="215368"/>
                  </a:lnTo>
                  <a:lnTo>
                    <a:pt x="0" y="215368"/>
                  </a:lnTo>
                  <a:close/>
                </a:path>
              </a:pathLst>
            </a:custGeom>
            <a:solidFill>
              <a:srgbClr val="4C4D4D"/>
            </a:soli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2D33648-49C9-AC42-B81E-B9E3346D71FE}"/>
                </a:ext>
              </a:extLst>
            </p:cNvPr>
            <p:cNvSpPr/>
            <p:nvPr/>
          </p:nvSpPr>
          <p:spPr>
            <a:xfrm>
              <a:off x="814279" y="6358930"/>
              <a:ext cx="34669" cy="215217"/>
            </a:xfrm>
            <a:custGeom>
              <a:avLst/>
              <a:gdLst>
                <a:gd name="connsiteX0" fmla="*/ 0 w 34668"/>
                <a:gd name="connsiteY0" fmla="*/ 0 h 215217"/>
                <a:gd name="connsiteX1" fmla="*/ 35573 w 34668"/>
                <a:gd name="connsiteY1" fmla="*/ 0 h 215217"/>
                <a:gd name="connsiteX2" fmla="*/ 35573 w 34668"/>
                <a:gd name="connsiteY2" fmla="*/ 215368 h 215217"/>
                <a:gd name="connsiteX3" fmla="*/ 0 w 34668"/>
                <a:gd name="connsiteY3" fmla="*/ 215368 h 21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68" h="215217">
                  <a:moveTo>
                    <a:pt x="0" y="0"/>
                  </a:moveTo>
                  <a:lnTo>
                    <a:pt x="35573" y="0"/>
                  </a:lnTo>
                  <a:lnTo>
                    <a:pt x="35573" y="215368"/>
                  </a:lnTo>
                  <a:lnTo>
                    <a:pt x="0" y="215368"/>
                  </a:lnTo>
                  <a:close/>
                </a:path>
              </a:pathLst>
            </a:custGeom>
            <a:solidFill>
              <a:srgbClr val="4C4D4D"/>
            </a:soli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E115179-5D2F-654A-855E-E548A20069DA}"/>
                </a:ext>
              </a:extLst>
            </p:cNvPr>
            <p:cNvSpPr/>
            <p:nvPr/>
          </p:nvSpPr>
          <p:spPr>
            <a:xfrm>
              <a:off x="863568" y="6426355"/>
              <a:ext cx="150733" cy="150502"/>
            </a:xfrm>
            <a:custGeom>
              <a:avLst/>
              <a:gdLst>
                <a:gd name="connsiteX0" fmla="*/ 129631 w 150733"/>
                <a:gd name="connsiteY0" fmla="*/ 21672 h 150501"/>
                <a:gd name="connsiteX1" fmla="*/ 75517 w 150733"/>
                <a:gd name="connsiteY1" fmla="*/ 0 h 150501"/>
                <a:gd name="connsiteX2" fmla="*/ 21404 w 150733"/>
                <a:gd name="connsiteY2" fmla="*/ 21672 h 150501"/>
                <a:gd name="connsiteX3" fmla="*/ 0 w 150733"/>
                <a:gd name="connsiteY3" fmla="*/ 75853 h 150501"/>
                <a:gd name="connsiteX4" fmla="*/ 21404 w 150733"/>
                <a:gd name="connsiteY4" fmla="*/ 130033 h 150501"/>
                <a:gd name="connsiteX5" fmla="*/ 75517 w 150733"/>
                <a:gd name="connsiteY5" fmla="*/ 151706 h 150501"/>
                <a:gd name="connsiteX6" fmla="*/ 129631 w 150733"/>
                <a:gd name="connsiteY6" fmla="*/ 130033 h 150501"/>
                <a:gd name="connsiteX7" fmla="*/ 151186 w 150733"/>
                <a:gd name="connsiteY7" fmla="*/ 75853 h 150501"/>
                <a:gd name="connsiteX8" fmla="*/ 129631 w 150733"/>
                <a:gd name="connsiteY8" fmla="*/ 21672 h 150501"/>
                <a:gd name="connsiteX9" fmla="*/ 75517 w 150733"/>
                <a:gd name="connsiteY9" fmla="*/ 117692 h 150501"/>
                <a:gd name="connsiteX10" fmla="*/ 36327 w 150733"/>
                <a:gd name="connsiteY10" fmla="*/ 75853 h 150501"/>
                <a:gd name="connsiteX11" fmla="*/ 75517 w 150733"/>
                <a:gd name="connsiteY11" fmla="*/ 34013 h 150501"/>
                <a:gd name="connsiteX12" fmla="*/ 114859 w 150733"/>
                <a:gd name="connsiteY12" fmla="*/ 75853 h 150501"/>
                <a:gd name="connsiteX13" fmla="*/ 75517 w 150733"/>
                <a:gd name="connsiteY13" fmla="*/ 117692 h 15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733" h="150501">
                  <a:moveTo>
                    <a:pt x="129631" y="21672"/>
                  </a:moveTo>
                  <a:cubicBezTo>
                    <a:pt x="115763" y="7676"/>
                    <a:pt x="96469" y="0"/>
                    <a:pt x="75517" y="0"/>
                  </a:cubicBezTo>
                  <a:cubicBezTo>
                    <a:pt x="54565" y="0"/>
                    <a:pt x="35272" y="7676"/>
                    <a:pt x="21404" y="21672"/>
                  </a:cubicBezTo>
                  <a:cubicBezTo>
                    <a:pt x="7537" y="35669"/>
                    <a:pt x="0" y="54783"/>
                    <a:pt x="0" y="75853"/>
                  </a:cubicBezTo>
                  <a:cubicBezTo>
                    <a:pt x="0" y="96923"/>
                    <a:pt x="7687" y="116187"/>
                    <a:pt x="21404" y="130033"/>
                  </a:cubicBezTo>
                  <a:cubicBezTo>
                    <a:pt x="35121" y="143880"/>
                    <a:pt x="54415" y="151706"/>
                    <a:pt x="75517" y="151706"/>
                  </a:cubicBezTo>
                  <a:cubicBezTo>
                    <a:pt x="96620" y="151706"/>
                    <a:pt x="115763" y="144030"/>
                    <a:pt x="129631" y="130033"/>
                  </a:cubicBezTo>
                  <a:cubicBezTo>
                    <a:pt x="143498" y="116037"/>
                    <a:pt x="151186" y="96923"/>
                    <a:pt x="151186" y="75853"/>
                  </a:cubicBezTo>
                  <a:cubicBezTo>
                    <a:pt x="151186" y="54783"/>
                    <a:pt x="143498" y="35518"/>
                    <a:pt x="129631" y="21672"/>
                  </a:cubicBezTo>
                  <a:close/>
                  <a:moveTo>
                    <a:pt x="75517" y="117692"/>
                  </a:moveTo>
                  <a:cubicBezTo>
                    <a:pt x="52757" y="117692"/>
                    <a:pt x="36327" y="100084"/>
                    <a:pt x="36327" y="75853"/>
                  </a:cubicBezTo>
                  <a:cubicBezTo>
                    <a:pt x="36327" y="51622"/>
                    <a:pt x="52757" y="34013"/>
                    <a:pt x="75517" y="34013"/>
                  </a:cubicBezTo>
                  <a:cubicBezTo>
                    <a:pt x="98278" y="34013"/>
                    <a:pt x="114859" y="51622"/>
                    <a:pt x="114859" y="75853"/>
                  </a:cubicBezTo>
                  <a:cubicBezTo>
                    <a:pt x="114859" y="100084"/>
                    <a:pt x="98278" y="117692"/>
                    <a:pt x="75517" y="11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rgbClr val="FF0000"/>
                </a:gs>
                <a:gs pos="100000">
                  <a:schemeClr val="accent5"/>
                </a:gs>
              </a:gsLst>
              <a:lin ang="0" scaled="0"/>
            </a:gra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algn="r" defTabSz="914400" rtl="1" eaLnBrk="1" latinLnBrk="0" hangingPunct="1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098F6E3-2CDB-6C47-97C7-14C820C2161B}"/>
                </a:ext>
              </a:extLst>
            </p:cNvPr>
            <p:cNvSpPr/>
            <p:nvPr/>
          </p:nvSpPr>
          <p:spPr>
            <a:xfrm>
              <a:off x="591788" y="6426806"/>
              <a:ext cx="150733" cy="147492"/>
            </a:xfrm>
            <a:custGeom>
              <a:avLst/>
              <a:gdLst>
                <a:gd name="connsiteX0" fmla="*/ 151194 w 150733"/>
                <a:gd name="connsiteY0" fmla="*/ 147492 h 147491"/>
                <a:gd name="connsiteX1" fmla="*/ 151194 w 150733"/>
                <a:gd name="connsiteY1" fmla="*/ 73294 h 147491"/>
                <a:gd name="connsiteX2" fmla="*/ 129639 w 150733"/>
                <a:gd name="connsiteY2" fmla="*/ 20920 h 147491"/>
                <a:gd name="connsiteX3" fmla="*/ 75526 w 150733"/>
                <a:gd name="connsiteY3" fmla="*/ 0 h 147491"/>
                <a:gd name="connsiteX4" fmla="*/ 21413 w 150733"/>
                <a:gd name="connsiteY4" fmla="*/ 20920 h 147491"/>
                <a:gd name="connsiteX5" fmla="*/ 8 w 150733"/>
                <a:gd name="connsiteY5" fmla="*/ 73445 h 147491"/>
                <a:gd name="connsiteX6" fmla="*/ 21413 w 150733"/>
                <a:gd name="connsiteY6" fmla="*/ 125970 h 147491"/>
                <a:gd name="connsiteX7" fmla="*/ 75526 w 150733"/>
                <a:gd name="connsiteY7" fmla="*/ 146890 h 147491"/>
                <a:gd name="connsiteX8" fmla="*/ 114264 w 150733"/>
                <a:gd name="connsiteY8" fmla="*/ 137257 h 147491"/>
                <a:gd name="connsiteX9" fmla="*/ 116375 w 150733"/>
                <a:gd name="connsiteY9" fmla="*/ 136204 h 147491"/>
                <a:gd name="connsiteX10" fmla="*/ 116375 w 150733"/>
                <a:gd name="connsiteY10" fmla="*/ 147492 h 147491"/>
                <a:gd name="connsiteX11" fmla="*/ 151194 w 150733"/>
                <a:gd name="connsiteY11" fmla="*/ 147492 h 147491"/>
                <a:gd name="connsiteX12" fmla="*/ 75526 w 150733"/>
                <a:gd name="connsiteY12" fmla="*/ 114080 h 147491"/>
                <a:gd name="connsiteX13" fmla="*/ 36335 w 150733"/>
                <a:gd name="connsiteY13" fmla="*/ 73445 h 147491"/>
                <a:gd name="connsiteX14" fmla="*/ 75526 w 150733"/>
                <a:gd name="connsiteY14" fmla="*/ 32809 h 147491"/>
                <a:gd name="connsiteX15" fmla="*/ 114867 w 150733"/>
                <a:gd name="connsiteY15" fmla="*/ 73445 h 147491"/>
                <a:gd name="connsiteX16" fmla="*/ 75526 w 150733"/>
                <a:gd name="connsiteY16" fmla="*/ 114080 h 1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733" h="147491">
                  <a:moveTo>
                    <a:pt x="151194" y="147492"/>
                  </a:moveTo>
                  <a:lnTo>
                    <a:pt x="151194" y="73294"/>
                  </a:lnTo>
                  <a:cubicBezTo>
                    <a:pt x="151495" y="53579"/>
                    <a:pt x="143657" y="34766"/>
                    <a:pt x="129639" y="20920"/>
                  </a:cubicBezTo>
                  <a:cubicBezTo>
                    <a:pt x="115772" y="7525"/>
                    <a:pt x="96629" y="0"/>
                    <a:pt x="75526" y="0"/>
                  </a:cubicBezTo>
                  <a:cubicBezTo>
                    <a:pt x="54423" y="0"/>
                    <a:pt x="35280" y="7525"/>
                    <a:pt x="21413" y="20920"/>
                  </a:cubicBezTo>
                  <a:cubicBezTo>
                    <a:pt x="7545" y="34916"/>
                    <a:pt x="-293" y="53729"/>
                    <a:pt x="8" y="73445"/>
                  </a:cubicBezTo>
                  <a:cubicBezTo>
                    <a:pt x="-293" y="93160"/>
                    <a:pt x="7545" y="111973"/>
                    <a:pt x="21413" y="125970"/>
                  </a:cubicBezTo>
                  <a:cubicBezTo>
                    <a:pt x="35280" y="139364"/>
                    <a:pt x="54574" y="146890"/>
                    <a:pt x="75526" y="146890"/>
                  </a:cubicBezTo>
                  <a:cubicBezTo>
                    <a:pt x="89092" y="147040"/>
                    <a:pt x="102356" y="143729"/>
                    <a:pt x="114264" y="137257"/>
                  </a:cubicBezTo>
                  <a:lnTo>
                    <a:pt x="116375" y="136204"/>
                  </a:lnTo>
                  <a:lnTo>
                    <a:pt x="116375" y="147492"/>
                  </a:lnTo>
                  <a:lnTo>
                    <a:pt x="151194" y="147492"/>
                  </a:lnTo>
                  <a:close/>
                  <a:moveTo>
                    <a:pt x="75526" y="114080"/>
                  </a:moveTo>
                  <a:cubicBezTo>
                    <a:pt x="52765" y="114080"/>
                    <a:pt x="36335" y="96923"/>
                    <a:pt x="36335" y="73445"/>
                  </a:cubicBezTo>
                  <a:cubicBezTo>
                    <a:pt x="36335" y="49967"/>
                    <a:pt x="52765" y="32809"/>
                    <a:pt x="75526" y="32809"/>
                  </a:cubicBezTo>
                  <a:cubicBezTo>
                    <a:pt x="98287" y="32809"/>
                    <a:pt x="114867" y="49967"/>
                    <a:pt x="114867" y="73445"/>
                  </a:cubicBezTo>
                  <a:cubicBezTo>
                    <a:pt x="114867" y="96923"/>
                    <a:pt x="98287" y="114080"/>
                    <a:pt x="75526" y="114080"/>
                  </a:cubicBezTo>
                  <a:close/>
                </a:path>
              </a:pathLst>
            </a:custGeom>
            <a:solidFill>
              <a:srgbClr val="4C4D4D"/>
            </a:soli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D3979C8-7A64-8B47-B8C3-6AB690D9A2C1}"/>
                </a:ext>
              </a:extLst>
            </p:cNvPr>
            <p:cNvSpPr/>
            <p:nvPr/>
          </p:nvSpPr>
          <p:spPr>
            <a:xfrm>
              <a:off x="1020783" y="6358930"/>
              <a:ext cx="78381" cy="215217"/>
            </a:xfrm>
            <a:custGeom>
              <a:avLst/>
              <a:gdLst>
                <a:gd name="connsiteX0" fmla="*/ 79286 w 78381"/>
                <a:gd name="connsiteY0" fmla="*/ 72993 h 215217"/>
                <a:gd name="connsiteX1" fmla="*/ 49139 w 78381"/>
                <a:gd name="connsiteY1" fmla="*/ 72993 h 215217"/>
                <a:gd name="connsiteX2" fmla="*/ 49139 w 78381"/>
                <a:gd name="connsiteY2" fmla="*/ 0 h 215217"/>
                <a:gd name="connsiteX3" fmla="*/ 14320 w 78381"/>
                <a:gd name="connsiteY3" fmla="*/ 0 h 215217"/>
                <a:gd name="connsiteX4" fmla="*/ 14320 w 78381"/>
                <a:gd name="connsiteY4" fmla="*/ 72993 h 215217"/>
                <a:gd name="connsiteX5" fmla="*/ 0 w 78381"/>
                <a:gd name="connsiteY5" fmla="*/ 72993 h 215217"/>
                <a:gd name="connsiteX6" fmla="*/ 0 w 78381"/>
                <a:gd name="connsiteY6" fmla="*/ 105652 h 215217"/>
                <a:gd name="connsiteX7" fmla="*/ 14320 w 78381"/>
                <a:gd name="connsiteY7" fmla="*/ 105652 h 215217"/>
                <a:gd name="connsiteX8" fmla="*/ 14320 w 78381"/>
                <a:gd name="connsiteY8" fmla="*/ 215368 h 215217"/>
                <a:gd name="connsiteX9" fmla="*/ 49139 w 78381"/>
                <a:gd name="connsiteY9" fmla="*/ 215368 h 215217"/>
                <a:gd name="connsiteX10" fmla="*/ 49139 w 78381"/>
                <a:gd name="connsiteY10" fmla="*/ 105652 h 215217"/>
                <a:gd name="connsiteX11" fmla="*/ 79286 w 78381"/>
                <a:gd name="connsiteY11" fmla="*/ 105652 h 21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381" h="215217">
                  <a:moveTo>
                    <a:pt x="79286" y="72993"/>
                  </a:moveTo>
                  <a:lnTo>
                    <a:pt x="49139" y="72993"/>
                  </a:lnTo>
                  <a:lnTo>
                    <a:pt x="49139" y="0"/>
                  </a:lnTo>
                  <a:lnTo>
                    <a:pt x="14320" y="0"/>
                  </a:lnTo>
                  <a:lnTo>
                    <a:pt x="14320" y="72993"/>
                  </a:lnTo>
                  <a:lnTo>
                    <a:pt x="0" y="72993"/>
                  </a:lnTo>
                  <a:lnTo>
                    <a:pt x="0" y="105652"/>
                  </a:lnTo>
                  <a:lnTo>
                    <a:pt x="14320" y="105652"/>
                  </a:lnTo>
                  <a:lnTo>
                    <a:pt x="14320" y="215368"/>
                  </a:lnTo>
                  <a:lnTo>
                    <a:pt x="49139" y="215368"/>
                  </a:lnTo>
                  <a:lnTo>
                    <a:pt x="49139" y="105652"/>
                  </a:lnTo>
                  <a:lnTo>
                    <a:pt x="79286" y="105652"/>
                  </a:lnTo>
                  <a:close/>
                </a:path>
              </a:pathLst>
            </a:custGeom>
            <a:solidFill>
              <a:srgbClr val="4C4D4D"/>
            </a:solidFill>
            <a:ln w="1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7FD6B48-152E-41F7-BC87-70020C97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9E9396C-D1F4-44E4-876F-7C581D145044}" type="slidenum">
              <a:rPr lang="he-IL" smtClean="0"/>
              <a:pPr/>
              <a:t>‹#›</a:t>
            </a:fld>
            <a:endParaRPr lang="he-IL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AADB206-8398-4B4A-AFCE-02ED5E082843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10837628" y="6436994"/>
            <a:ext cx="802828" cy="1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4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39" r:id="rId2"/>
    <p:sldLayoutId id="2147483815" r:id="rId3"/>
    <p:sldLayoutId id="2147483838" r:id="rId4"/>
    <p:sldLayoutId id="2147483850" r:id="rId5"/>
    <p:sldLayoutId id="2147483768" r:id="rId6"/>
    <p:sldLayoutId id="2147483755" r:id="rId7"/>
    <p:sldLayoutId id="2147483848" r:id="rId8"/>
    <p:sldLayoutId id="2147483783" r:id="rId9"/>
    <p:sldLayoutId id="2147483756" r:id="rId10"/>
    <p:sldLayoutId id="2147483811" r:id="rId11"/>
    <p:sldLayoutId id="2147483813" r:id="rId12"/>
    <p:sldLayoutId id="2147483817" r:id="rId13"/>
    <p:sldLayoutId id="2147483818" r:id="rId14"/>
    <p:sldLayoutId id="2147483836" r:id="rId15"/>
    <p:sldLayoutId id="2147483835" r:id="rId16"/>
    <p:sldLayoutId id="2147483780" r:id="rId17"/>
    <p:sldLayoutId id="2147483849" r:id="rId18"/>
    <p:sldLayoutId id="2147483794" r:id="rId19"/>
    <p:sldLayoutId id="2147483812" r:id="rId20"/>
    <p:sldLayoutId id="2147483820" r:id="rId21"/>
    <p:sldLayoutId id="2147483830" r:id="rId22"/>
    <p:sldLayoutId id="2147483833" r:id="rId23"/>
    <p:sldLayoutId id="2147483834" r:id="rId24"/>
    <p:sldLayoutId id="2147483847" r:id="rId25"/>
    <p:sldLayoutId id="2147483827" r:id="rId26"/>
    <p:sldLayoutId id="2147483788" r:id="rId27"/>
    <p:sldLayoutId id="2147483791" r:id="rId28"/>
    <p:sldLayoutId id="2147483784" r:id="rId2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82656F-1EBC-524C-8875-E53FFD1E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What is streaming?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EF1BC0-797A-A941-B1DC-B69B10A2A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87" y="1537993"/>
            <a:ext cx="6373813" cy="4599282"/>
          </a:xfrm>
        </p:spPr>
        <p:txBody>
          <a:bodyPr/>
          <a:lstStyle/>
          <a:p>
            <a:r>
              <a:rPr lang="en-US" dirty="0"/>
              <a:t>A method of transmitting or receiving data (especially video and audio material) over a computer network as a steady, continuous flow, allowing playback to start while the rest of the data is still being received.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plays the video without actually copying and saving it. </a:t>
            </a:r>
          </a:p>
          <a:p>
            <a:r>
              <a:rPr lang="en-US" dirty="0"/>
              <a:t>The video loads a little bit at a time instead of the entire file loading at once.</a:t>
            </a:r>
          </a:p>
          <a:p>
            <a:r>
              <a:rPr lang="en-US" dirty="0"/>
              <a:t>The client can start playing from the middle of the video, jump, and doesn’t need to get to the end.</a:t>
            </a:r>
          </a:p>
          <a:p>
            <a:r>
              <a:rPr lang="en-US" dirty="0"/>
              <a:t>It allowed playing live video (no start or end needed).</a:t>
            </a:r>
            <a:endParaRPr lang="en-I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E779EB1-F03E-4883-8E95-F4C42D3A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9488" y="6356350"/>
            <a:ext cx="573024" cy="365125"/>
          </a:xfrm>
          <a:prstGeom prst="rect">
            <a:avLst/>
          </a:prstGeom>
        </p:spPr>
        <p:txBody>
          <a:bodyPr/>
          <a:lstStyle/>
          <a:p>
            <a:fld id="{19E9396C-D1F4-44E4-876F-7C581D145044}" type="slidenum">
              <a:rPr lang="he-IL" smtClean="0"/>
              <a:pPr/>
              <a:t>1</a:t>
            </a:fld>
            <a:endParaRPr lang="he-IL" dirty="0"/>
          </a:p>
        </p:txBody>
      </p:sp>
      <p:sp>
        <p:nvSpPr>
          <p:cNvPr id="11" name="Action Button: Video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0C375B-D088-EA31-0080-990737893199}"/>
              </a:ext>
            </a:extLst>
          </p:cNvPr>
          <p:cNvSpPr/>
          <p:nvPr/>
        </p:nvSpPr>
        <p:spPr>
          <a:xfrm>
            <a:off x="9093200" y="971105"/>
            <a:ext cx="1879600" cy="1381760"/>
          </a:xfrm>
          <a:prstGeom prst="actionButtonMovie">
            <a:avLst/>
          </a:prstGeom>
          <a:solidFill>
            <a:schemeClr val="bg1"/>
          </a:solidFill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EA04600A-875F-49CC-6906-7E3EE371C7A2}"/>
              </a:ext>
            </a:extLst>
          </p:cNvPr>
          <p:cNvSpPr/>
          <p:nvPr/>
        </p:nvSpPr>
        <p:spPr>
          <a:xfrm>
            <a:off x="5405120" y="2529840"/>
            <a:ext cx="977392" cy="1059688"/>
          </a:xfrm>
          <a:prstGeom prst="flowChartMagneticDisk">
            <a:avLst/>
          </a:prstGeom>
          <a:solidFill>
            <a:schemeClr val="bg1"/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13" name="Action Button: Video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FF7DDA-234C-C6D3-0EA5-6A352BCF8901}"/>
              </a:ext>
            </a:extLst>
          </p:cNvPr>
          <p:cNvSpPr/>
          <p:nvPr/>
        </p:nvSpPr>
        <p:spPr>
          <a:xfrm>
            <a:off x="9164320" y="3026387"/>
            <a:ext cx="1879600" cy="1381760"/>
          </a:xfrm>
          <a:prstGeom prst="actionButtonMovie">
            <a:avLst/>
          </a:prstGeom>
          <a:solidFill>
            <a:schemeClr val="bg1"/>
          </a:solidFill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F1FF0E-DFCC-3715-602C-9F016582BE93}"/>
              </a:ext>
            </a:extLst>
          </p:cNvPr>
          <p:cNvCxnSpPr>
            <a:cxnSpLocks/>
          </p:cNvCxnSpPr>
          <p:nvPr/>
        </p:nvCxnSpPr>
        <p:spPr>
          <a:xfrm flipV="1">
            <a:off x="6382512" y="1118377"/>
            <a:ext cx="2710688" cy="164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F32AFD-E61D-09E6-945D-BC3BC79EB09A}"/>
              </a:ext>
            </a:extLst>
          </p:cNvPr>
          <p:cNvCxnSpPr/>
          <p:nvPr/>
        </p:nvCxnSpPr>
        <p:spPr>
          <a:xfrm flipV="1">
            <a:off x="6382512" y="2001012"/>
            <a:ext cx="2710688" cy="102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69421B-39D6-C303-C789-4A691BD86DF5}"/>
              </a:ext>
            </a:extLst>
          </p:cNvPr>
          <p:cNvCxnSpPr/>
          <p:nvPr/>
        </p:nvCxnSpPr>
        <p:spPr>
          <a:xfrm>
            <a:off x="6382512" y="3186378"/>
            <a:ext cx="2781808" cy="15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D04300-AE79-2226-BBF5-0B37ABBA5029}"/>
              </a:ext>
            </a:extLst>
          </p:cNvPr>
          <p:cNvCxnSpPr>
            <a:cxnSpLocks/>
          </p:cNvCxnSpPr>
          <p:nvPr/>
        </p:nvCxnSpPr>
        <p:spPr>
          <a:xfrm>
            <a:off x="6382512" y="3429000"/>
            <a:ext cx="2781808" cy="74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104D16-1472-3FE4-9F8B-59DCE7B1F173}"/>
              </a:ext>
            </a:extLst>
          </p:cNvPr>
          <p:cNvCxnSpPr/>
          <p:nvPr/>
        </p:nvCxnSpPr>
        <p:spPr>
          <a:xfrm>
            <a:off x="6675120" y="32655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A7A1D-1A02-7BCE-5626-DE7BCE27B127}"/>
              </a:ext>
            </a:extLst>
          </p:cNvPr>
          <p:cNvCxnSpPr/>
          <p:nvPr/>
        </p:nvCxnSpPr>
        <p:spPr>
          <a:xfrm>
            <a:off x="6827520" y="332650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827AD0-EB88-0739-C667-E7E6667E520C}"/>
              </a:ext>
            </a:extLst>
          </p:cNvPr>
          <p:cNvCxnSpPr/>
          <p:nvPr/>
        </p:nvCxnSpPr>
        <p:spPr>
          <a:xfrm>
            <a:off x="6979920" y="33671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28983C-729C-CF1D-2D06-DF946D2FB88D}"/>
              </a:ext>
            </a:extLst>
          </p:cNvPr>
          <p:cNvCxnSpPr/>
          <p:nvPr/>
        </p:nvCxnSpPr>
        <p:spPr>
          <a:xfrm>
            <a:off x="7132320" y="340778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917F97-A5AC-175B-956D-C9BD8CFDA9B6}"/>
              </a:ext>
            </a:extLst>
          </p:cNvPr>
          <p:cNvCxnSpPr/>
          <p:nvPr/>
        </p:nvCxnSpPr>
        <p:spPr>
          <a:xfrm>
            <a:off x="7284720" y="34484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DE9649-7402-8857-26B5-D36B66E42E1A}"/>
              </a:ext>
            </a:extLst>
          </p:cNvPr>
          <p:cNvCxnSpPr/>
          <p:nvPr/>
        </p:nvCxnSpPr>
        <p:spPr>
          <a:xfrm>
            <a:off x="7437120" y="34484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98DF10-69C6-F372-19BA-62E8DAE5F4B4}"/>
              </a:ext>
            </a:extLst>
          </p:cNvPr>
          <p:cNvCxnSpPr/>
          <p:nvPr/>
        </p:nvCxnSpPr>
        <p:spPr>
          <a:xfrm>
            <a:off x="7589520" y="34992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8119B0-CA10-6B52-57B9-A41528C3906D}"/>
              </a:ext>
            </a:extLst>
          </p:cNvPr>
          <p:cNvCxnSpPr/>
          <p:nvPr/>
        </p:nvCxnSpPr>
        <p:spPr>
          <a:xfrm>
            <a:off x="7741920" y="353986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59288E-D89C-9DB0-29C5-399A84B2ADCF}"/>
              </a:ext>
            </a:extLst>
          </p:cNvPr>
          <p:cNvCxnSpPr/>
          <p:nvPr/>
        </p:nvCxnSpPr>
        <p:spPr>
          <a:xfrm>
            <a:off x="7894320" y="358050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FF3CA9-20DC-592A-D8DD-93010EF13832}"/>
              </a:ext>
            </a:extLst>
          </p:cNvPr>
          <p:cNvCxnSpPr/>
          <p:nvPr/>
        </p:nvCxnSpPr>
        <p:spPr>
          <a:xfrm>
            <a:off x="8046720" y="36211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6C49E0-1AB8-475D-A5F3-AC6881E9115C}"/>
              </a:ext>
            </a:extLst>
          </p:cNvPr>
          <p:cNvCxnSpPr/>
          <p:nvPr/>
        </p:nvCxnSpPr>
        <p:spPr>
          <a:xfrm>
            <a:off x="8199120" y="366178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2356D9-0EE5-F066-7ADC-471172287C56}"/>
              </a:ext>
            </a:extLst>
          </p:cNvPr>
          <p:cNvCxnSpPr/>
          <p:nvPr/>
        </p:nvCxnSpPr>
        <p:spPr>
          <a:xfrm>
            <a:off x="8351520" y="37024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AF64EC-644C-B0F1-9E60-B830904BE6EC}"/>
              </a:ext>
            </a:extLst>
          </p:cNvPr>
          <p:cNvCxnSpPr/>
          <p:nvPr/>
        </p:nvCxnSpPr>
        <p:spPr>
          <a:xfrm>
            <a:off x="8503920" y="373290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8C502-AFC6-2702-7270-9DD42E5BC4A5}"/>
              </a:ext>
            </a:extLst>
          </p:cNvPr>
          <p:cNvCxnSpPr/>
          <p:nvPr/>
        </p:nvCxnSpPr>
        <p:spPr>
          <a:xfrm>
            <a:off x="8656320" y="37735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8D1B48-9021-BD64-39A7-84ED041DE6E0}"/>
              </a:ext>
            </a:extLst>
          </p:cNvPr>
          <p:cNvCxnSpPr/>
          <p:nvPr/>
        </p:nvCxnSpPr>
        <p:spPr>
          <a:xfrm>
            <a:off x="8808720" y="38243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349367-95B4-CDA1-F3E7-A13CCD598369}"/>
              </a:ext>
            </a:extLst>
          </p:cNvPr>
          <p:cNvCxnSpPr/>
          <p:nvPr/>
        </p:nvCxnSpPr>
        <p:spPr>
          <a:xfrm>
            <a:off x="8961120" y="38751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BED049-BB2A-296D-E069-A04ABE5CEE39}"/>
              </a:ext>
            </a:extLst>
          </p:cNvPr>
          <p:cNvCxnSpPr/>
          <p:nvPr/>
        </p:nvCxnSpPr>
        <p:spPr>
          <a:xfrm>
            <a:off x="9113520" y="394626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EBAF28-6DC6-B93D-1AF6-452AA11ACD8C}"/>
              </a:ext>
            </a:extLst>
          </p:cNvPr>
          <p:cNvCxnSpPr/>
          <p:nvPr/>
        </p:nvCxnSpPr>
        <p:spPr>
          <a:xfrm>
            <a:off x="6685280" y="26559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D38074-1D81-97C5-CE21-2107D04F83CE}"/>
              </a:ext>
            </a:extLst>
          </p:cNvPr>
          <p:cNvCxnSpPr/>
          <p:nvPr/>
        </p:nvCxnSpPr>
        <p:spPr>
          <a:xfrm>
            <a:off x="6837680" y="25848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AD559F-BB6B-C11B-3559-C36BD4835019}"/>
              </a:ext>
            </a:extLst>
          </p:cNvPr>
          <p:cNvCxnSpPr/>
          <p:nvPr/>
        </p:nvCxnSpPr>
        <p:spPr>
          <a:xfrm>
            <a:off x="6990080" y="25340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CE81B4-094A-D86F-58AB-2679A693535B}"/>
              </a:ext>
            </a:extLst>
          </p:cNvPr>
          <p:cNvCxnSpPr/>
          <p:nvPr/>
        </p:nvCxnSpPr>
        <p:spPr>
          <a:xfrm>
            <a:off x="7142480" y="247306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1440BE-F4B9-7121-BAD9-6281AE44289C}"/>
              </a:ext>
            </a:extLst>
          </p:cNvPr>
          <p:cNvCxnSpPr/>
          <p:nvPr/>
        </p:nvCxnSpPr>
        <p:spPr>
          <a:xfrm>
            <a:off x="7294880" y="239178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210F0B-31AF-E0FB-9B45-3F08B632610E}"/>
              </a:ext>
            </a:extLst>
          </p:cNvPr>
          <p:cNvCxnSpPr/>
          <p:nvPr/>
        </p:nvCxnSpPr>
        <p:spPr>
          <a:xfrm>
            <a:off x="7447280" y="236130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57BF76-3F7B-8B87-0C70-9EF2591B07F8}"/>
              </a:ext>
            </a:extLst>
          </p:cNvPr>
          <p:cNvCxnSpPr/>
          <p:nvPr/>
        </p:nvCxnSpPr>
        <p:spPr>
          <a:xfrm>
            <a:off x="7599680" y="22292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A64ED7-AC94-CFDF-0388-1FDB61E5254D}"/>
              </a:ext>
            </a:extLst>
          </p:cNvPr>
          <p:cNvCxnSpPr/>
          <p:nvPr/>
        </p:nvCxnSpPr>
        <p:spPr>
          <a:xfrm>
            <a:off x="7752080" y="215810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3DFED5-46E7-1878-B441-175319554373}"/>
              </a:ext>
            </a:extLst>
          </p:cNvPr>
          <p:cNvCxnSpPr/>
          <p:nvPr/>
        </p:nvCxnSpPr>
        <p:spPr>
          <a:xfrm>
            <a:off x="7904480" y="20768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F90F3C-B0CD-94C6-2E37-4BB6B86109E7}"/>
              </a:ext>
            </a:extLst>
          </p:cNvPr>
          <p:cNvCxnSpPr/>
          <p:nvPr/>
        </p:nvCxnSpPr>
        <p:spPr>
          <a:xfrm>
            <a:off x="8056880" y="20463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24249D9-5042-4D78-F356-BB9135B16CCB}"/>
              </a:ext>
            </a:extLst>
          </p:cNvPr>
          <p:cNvCxnSpPr/>
          <p:nvPr/>
        </p:nvCxnSpPr>
        <p:spPr>
          <a:xfrm>
            <a:off x="8209280" y="191426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B514E2-AFC1-A46C-FC8A-A14E577AC06B}"/>
              </a:ext>
            </a:extLst>
          </p:cNvPr>
          <p:cNvCxnSpPr/>
          <p:nvPr/>
        </p:nvCxnSpPr>
        <p:spPr>
          <a:xfrm>
            <a:off x="8361680" y="18736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56D131-1B58-8DD5-109B-C6DBBBE972B0}"/>
              </a:ext>
            </a:extLst>
          </p:cNvPr>
          <p:cNvCxnSpPr/>
          <p:nvPr/>
        </p:nvCxnSpPr>
        <p:spPr>
          <a:xfrm>
            <a:off x="8514080" y="17923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1F8BAA-5B75-B717-1D56-052EFAFD88BF}"/>
              </a:ext>
            </a:extLst>
          </p:cNvPr>
          <p:cNvCxnSpPr/>
          <p:nvPr/>
        </p:nvCxnSpPr>
        <p:spPr>
          <a:xfrm>
            <a:off x="8666480" y="174154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B81B1-3C35-9317-8219-C540573DADD6}"/>
              </a:ext>
            </a:extLst>
          </p:cNvPr>
          <p:cNvCxnSpPr/>
          <p:nvPr/>
        </p:nvCxnSpPr>
        <p:spPr>
          <a:xfrm>
            <a:off x="8818880" y="167042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B2AECA-A173-82F4-AB85-F6B884936F23}"/>
              </a:ext>
            </a:extLst>
          </p:cNvPr>
          <p:cNvCxnSpPr/>
          <p:nvPr/>
        </p:nvCxnSpPr>
        <p:spPr>
          <a:xfrm>
            <a:off x="8971280" y="1629785"/>
            <a:ext cx="0" cy="1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1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E317-1E29-B019-4FBF-AFD1A888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CDDE-BA60-A6BF-06A7-120214F01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87" y="1537992"/>
            <a:ext cx="11205027" cy="4818357"/>
          </a:xfrm>
        </p:spPr>
        <p:txBody>
          <a:bodyPr>
            <a:normAutofit/>
          </a:bodyPr>
          <a:lstStyle/>
          <a:p>
            <a:r>
              <a:rPr lang="en-US" dirty="0"/>
              <a:t>The project will run on PCAP files that contain traffic from a real YouTube video session.</a:t>
            </a:r>
          </a:p>
          <a:p>
            <a:r>
              <a:rPr lang="en-US" dirty="0"/>
              <a:t>the project will analyze the traffic and will collect statistics per Video connection and per each transaction in the video connection.</a:t>
            </a:r>
          </a:p>
          <a:p>
            <a:r>
              <a:rPr lang="en-US" dirty="0"/>
              <a:t>In the end, after running on all the packets from the PCAP file, the project will convert the statistics that were collected into an SCV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9A6B-DA4D-6360-B454-774467103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10</a:t>
            </a:fld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2EFBB-95FD-4B39-329F-AF604D58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3" y="4267198"/>
            <a:ext cx="3884991" cy="1472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4449BC-25C3-A95E-CD8C-A1F0CBA4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778" y="4542595"/>
            <a:ext cx="3625872" cy="1230383"/>
          </a:xfrm>
          <a:prstGeom prst="rect">
            <a:avLst/>
          </a:prstGeom>
        </p:spPr>
      </p:pic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978945F9-ECDC-5010-E367-218B4146FFB1}"/>
              </a:ext>
            </a:extLst>
          </p:cNvPr>
          <p:cNvSpPr/>
          <p:nvPr/>
        </p:nvSpPr>
        <p:spPr>
          <a:xfrm rot="16200000">
            <a:off x="4962210" y="3873624"/>
            <a:ext cx="2143760" cy="252412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n-US" dirty="0"/>
              <a:t>Transaction Data record Project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4BC5851-5657-A34E-1E02-051862AC6F82}"/>
              </a:ext>
            </a:extLst>
          </p:cNvPr>
          <p:cNvSpPr/>
          <p:nvPr/>
        </p:nvSpPr>
        <p:spPr>
          <a:xfrm>
            <a:off x="4148159" y="5019675"/>
            <a:ext cx="62387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611689-E2FA-4F10-4629-51F86E551C87}"/>
              </a:ext>
            </a:extLst>
          </p:cNvPr>
          <p:cNvSpPr/>
          <p:nvPr/>
        </p:nvSpPr>
        <p:spPr>
          <a:xfrm>
            <a:off x="7296151" y="5003604"/>
            <a:ext cx="1047749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2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E317-1E29-B019-4FBF-AFD1A888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Distinguish video packets of a Transaction from other packets.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CDDE-BA60-A6BF-06A7-120214F01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87" y="1537992"/>
            <a:ext cx="11205027" cy="4818357"/>
          </a:xfrm>
        </p:spPr>
        <p:txBody>
          <a:bodyPr>
            <a:normAutofit/>
          </a:bodyPr>
          <a:lstStyle/>
          <a:p>
            <a:r>
              <a:rPr lang="en-US" dirty="0"/>
              <a:t>A YouTube video connection uses the UDP port 443 (as a source or destination port).</a:t>
            </a:r>
          </a:p>
          <a:p>
            <a:r>
              <a:rPr lang="en-US" dirty="0"/>
              <a:t>The video connection is contained control and video (Data) packets.</a:t>
            </a:r>
          </a:p>
          <a:p>
            <a:r>
              <a:rPr lang="en-US" dirty="0"/>
              <a:t>In the client-to-server direction, outbound, We will treat packets that are bigger than "</a:t>
            </a:r>
            <a:r>
              <a:rPr lang="en-US" dirty="0" err="1"/>
              <a:t>Request_packet_threshold</a:t>
            </a:r>
            <a:r>
              <a:rPr lang="en-US" dirty="0"/>
              <a:t>" as Data packets.</a:t>
            </a:r>
          </a:p>
          <a:p>
            <a:r>
              <a:rPr lang="en-US" dirty="0"/>
              <a:t>In the server-to-client direction, inbound, We will treat packets that are bigger than "</a:t>
            </a:r>
            <a:r>
              <a:rPr lang="en-US" dirty="0" err="1"/>
              <a:t>inbound_packets_in_range_min</a:t>
            </a:r>
            <a:r>
              <a:rPr lang="en-US" dirty="0"/>
              <a:t>" as Data packets.</a:t>
            </a:r>
          </a:p>
          <a:p>
            <a:r>
              <a:rPr lang="en-US" dirty="0"/>
              <a:t>In this project, only Data packets will consider as part of a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9A6B-DA4D-6360-B454-774467103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072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8CC6-A4F9-65D2-7AFF-061295AC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Start/End video connection and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7E34-950A-373D-7916-487ED0A67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video connection starts when a new 5 tuple with UDP source or destination port is equal to 443.</a:t>
            </a:r>
          </a:p>
          <a:p>
            <a:r>
              <a:rPr lang="en-US" dirty="0"/>
              <a:t>A transaction starts when the client sends a packet on the video connection that is bigger than “</a:t>
            </a:r>
            <a:r>
              <a:rPr lang="en-US" dirty="0" err="1"/>
              <a:t>request_packet_threshold</a:t>
            </a:r>
            <a:r>
              <a:rPr lang="en-US" dirty="0"/>
              <a:t>”.</a:t>
            </a:r>
          </a:p>
          <a:p>
            <a:r>
              <a:rPr lang="en-US" dirty="0"/>
              <a:t>A transaction ended when a new transaction start or the video connection ends.</a:t>
            </a:r>
          </a:p>
          <a:p>
            <a:r>
              <a:rPr lang="en-US" dirty="0">
                <a:highlight>
                  <a:srgbClr val="FFFF00"/>
                </a:highlight>
              </a:rPr>
              <a:t>A video connection will consider as valid if the connection contains more than “</a:t>
            </a:r>
            <a:r>
              <a:rPr lang="en-US" dirty="0" err="1">
                <a:highlight>
                  <a:srgbClr val="FFFF00"/>
                </a:highlight>
              </a:rPr>
              <a:t>minimum_video_connection_size</a:t>
            </a:r>
            <a:r>
              <a:rPr lang="en-US" dirty="0">
                <a:highlight>
                  <a:srgbClr val="FFFF00"/>
                </a:highlight>
              </a:rPr>
              <a:t>” bytes in all his transactions.</a:t>
            </a:r>
          </a:p>
          <a:p>
            <a:r>
              <a:rPr lang="en-US" dirty="0"/>
              <a:t>A video connection that didn’t pass the above will be discarded from the list.</a:t>
            </a:r>
          </a:p>
          <a:p>
            <a:r>
              <a:rPr lang="en-US" dirty="0"/>
              <a:t>A video connection end when no packet arrives on this connection for “</a:t>
            </a:r>
            <a:r>
              <a:rPr lang="en-US" dirty="0" err="1"/>
              <a:t>video_connection_timeout</a:t>
            </a:r>
            <a:r>
              <a:rPr lang="en-US" dirty="0"/>
              <a:t>” seconds.</a:t>
            </a:r>
          </a:p>
          <a:p>
            <a:r>
              <a:rPr lang="en-US" dirty="0"/>
              <a:t>The program ends when it reaches the end of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3D657-9170-9CB5-F68E-DAE130D7C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30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1567-1099-1258-2B0F-80BC6DF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 file.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035E-AD61-C234-AAE8-69652E707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87" y="1239520"/>
            <a:ext cx="11205027" cy="5116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project should support an INI file that contains at least the following parameters:</a:t>
            </a:r>
          </a:p>
          <a:p>
            <a:r>
              <a:rPr lang="en-US" dirty="0" err="1"/>
              <a:t>request_packet_threshold</a:t>
            </a:r>
            <a:r>
              <a:rPr lang="en-US" dirty="0"/>
              <a:t> – 700B </a:t>
            </a:r>
          </a:p>
          <a:p>
            <a:r>
              <a:rPr lang="en-US" dirty="0" err="1"/>
              <a:t>minimum_video_connection_size</a:t>
            </a:r>
            <a:r>
              <a:rPr lang="en-US" dirty="0"/>
              <a:t> – 1MB </a:t>
            </a:r>
          </a:p>
          <a:p>
            <a:r>
              <a:rPr lang="en-US" dirty="0" err="1"/>
              <a:t>inbound_packets_in_range_min</a:t>
            </a:r>
            <a:r>
              <a:rPr lang="en-US" dirty="0"/>
              <a:t> – 500B </a:t>
            </a:r>
          </a:p>
          <a:p>
            <a:r>
              <a:rPr lang="en-US" dirty="0" err="1"/>
              <a:t>inbound_packets_in_range_max</a:t>
            </a:r>
            <a:r>
              <a:rPr lang="en-US" dirty="0"/>
              <a:t> – 2000B </a:t>
            </a:r>
          </a:p>
          <a:p>
            <a:r>
              <a:rPr lang="en-US" dirty="0" err="1"/>
              <a:t>outbound_packets_in_range_min</a:t>
            </a:r>
            <a:r>
              <a:rPr lang="en-US" dirty="0"/>
              <a:t> – 0 </a:t>
            </a:r>
          </a:p>
          <a:p>
            <a:r>
              <a:rPr lang="en-US" dirty="0" err="1"/>
              <a:t>outbound_packets_in_range_max</a:t>
            </a:r>
            <a:r>
              <a:rPr lang="en-US" dirty="0"/>
              <a:t>  – request_packet_threshold-1 </a:t>
            </a:r>
          </a:p>
          <a:p>
            <a:r>
              <a:rPr lang="en-US" dirty="0" err="1"/>
              <a:t>max_diff_time_inbound_threshold</a:t>
            </a:r>
            <a:r>
              <a:rPr lang="en-US" dirty="0"/>
              <a:t> – 500 </a:t>
            </a:r>
          </a:p>
          <a:p>
            <a:r>
              <a:rPr lang="en-US" dirty="0" err="1"/>
              <a:t>min_diff_time_inbound_threshold</a:t>
            </a:r>
            <a:r>
              <a:rPr lang="en-US" dirty="0"/>
              <a:t> - 500 </a:t>
            </a:r>
          </a:p>
          <a:p>
            <a:r>
              <a:rPr lang="en-US" dirty="0" err="1"/>
              <a:t>number_of_videos_to_output_statistics_per_video</a:t>
            </a:r>
            <a:r>
              <a:rPr lang="en-US" dirty="0"/>
              <a:t> – 3 </a:t>
            </a:r>
          </a:p>
          <a:p>
            <a:r>
              <a:rPr lang="en-US" dirty="0" err="1"/>
              <a:t>max_number_of_connections</a:t>
            </a:r>
            <a:r>
              <a:rPr lang="en-US" dirty="0"/>
              <a:t> – 1000 </a:t>
            </a:r>
          </a:p>
          <a:p>
            <a:r>
              <a:rPr lang="en-US" dirty="0" err="1"/>
              <a:t>max_number_of_transaction_per_video</a:t>
            </a:r>
            <a:r>
              <a:rPr lang="en-US" dirty="0"/>
              <a:t> -  – 1000 </a:t>
            </a:r>
          </a:p>
          <a:p>
            <a:r>
              <a:rPr lang="en-US" dirty="0" err="1"/>
              <a:t>video_connection_timeout</a:t>
            </a:r>
            <a:r>
              <a:rPr lang="en-US" dirty="0"/>
              <a:t> – 20 seconds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67BD1-8161-0ED1-7349-6EC5ACBE8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948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E52F-5C9E-70D7-22F4-BF603F17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Data Records (TDR)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10AB6-E1FB-617C-9B47-4A3EA6FA9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811F5-228F-8C23-1D40-11E2E1281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14</a:t>
            </a:fld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7018E4-72F2-4DA2-42C7-91467921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00661"/>
              </p:ext>
            </p:extLst>
          </p:nvPr>
        </p:nvGraphicFramePr>
        <p:xfrm>
          <a:off x="464686" y="1197610"/>
          <a:ext cx="11181806" cy="515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520">
                  <a:extLst>
                    <a:ext uri="{9D8B030D-6E8A-4147-A177-3AD203B41FA5}">
                      <a16:colId xmlns:a16="http://schemas.microsoft.com/office/drawing/2014/main" val="1577436934"/>
                    </a:ext>
                  </a:extLst>
                </a:gridCol>
                <a:gridCol w="7910286">
                  <a:extLst>
                    <a:ext uri="{9D8B030D-6E8A-4147-A177-3AD203B41FA5}">
                      <a16:colId xmlns:a16="http://schemas.microsoft.com/office/drawing/2014/main" val="411478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Field 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7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Conn_id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id of the transaction  </a:t>
                      </a:r>
                      <a:endParaRPr lang="en-US" sz="16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796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5_tuple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5 Tuple of this connection ID.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28271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Transaction_id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ID of the transaction in the connection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6495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time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time of the request of the transaction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21226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num_inbound_packets_in_range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packets from the server to the client with size in each range.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2107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num_outbound_packets_in_range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packets from the client to the server with size less than request size.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60820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max_packet_size_inbound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packet size in inbound direction.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2579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min_packet_size_inbound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packet size in inbound direction.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97313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max_diff_time_inbound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diff time between two consecutive packets (size more than predefine size) in the inbound direction.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38075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min_diff_time_inbound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diff time between two consecutive packets (size more than predefined size) in the inbound direction.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3814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SumSquareInboundPacketTimeDiff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squared  diff time between two consecutive inbound packets (for variance calculation)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7072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RTT 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between the request until the first packet from the server.  </a:t>
                      </a:r>
                      <a:endParaRPr lang="en-US" sz="1600" dirty="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09918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C445-7C20-D1EC-4B3C-97205AB1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WordVisi_MSFontService"/>
              </a:rPr>
              <a:t>Buffering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0E62-536F-A785-F59A-AD10C33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88" y="1537993"/>
            <a:ext cx="6792912" cy="4599282"/>
          </a:xfrm>
        </p:spPr>
        <p:txBody>
          <a:bodyPr/>
          <a:lstStyle/>
          <a:p>
            <a:r>
              <a:rPr lang="en-US" dirty="0"/>
              <a:t>To play a video or audio the data need to be ready in advance.</a:t>
            </a:r>
          </a:p>
          <a:p>
            <a:r>
              <a:rPr lang="en-US" dirty="0"/>
              <a:t>In order to overcome some limitations in the network, the streaming media players load a few seconds of the stream ahead of time so that the video or audio can continue playing if the connection is briefly interrupted. This is known as buffering. </a:t>
            </a:r>
          </a:p>
          <a:p>
            <a:r>
              <a:rPr lang="en-US" dirty="0"/>
              <a:t>Buffering ensures that videos can play smoothly and continuously. </a:t>
            </a:r>
          </a:p>
          <a:p>
            <a:r>
              <a:rPr lang="en-US" dirty="0"/>
              <a:t>However, over slow connections, or if a network has a great deal of latency, a video can take a long time to buffer.</a:t>
            </a:r>
          </a:p>
          <a:p>
            <a:r>
              <a:rPr lang="en-US" dirty="0"/>
              <a:t>With the use of buffering of the content for just a few seconds in advance of playback, the quality can be much improved.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D17E6-E8ED-84E8-C94E-1BCCD80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2</a:t>
            </a:fld>
            <a:endParaRPr lang="he-IL" dirty="0"/>
          </a:p>
        </p:txBody>
      </p:sp>
      <p:sp>
        <p:nvSpPr>
          <p:cNvPr id="7" name="Action Button: Video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BAC4F3-006C-2D70-EE31-2FF8AD777579}"/>
              </a:ext>
            </a:extLst>
          </p:cNvPr>
          <p:cNvSpPr/>
          <p:nvPr/>
        </p:nvSpPr>
        <p:spPr>
          <a:xfrm>
            <a:off x="8019372" y="1870087"/>
            <a:ext cx="3650340" cy="2386953"/>
          </a:xfrm>
          <a:prstGeom prst="actionButtonMovi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2A620-AE00-E897-49B9-B1F3991D7827}"/>
              </a:ext>
            </a:extLst>
          </p:cNvPr>
          <p:cNvSpPr/>
          <p:nvPr/>
        </p:nvSpPr>
        <p:spPr>
          <a:xfrm>
            <a:off x="7945120" y="4714240"/>
            <a:ext cx="3911600" cy="20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3F98F-D783-A82B-ED28-BA2EBB5D73ED}"/>
              </a:ext>
            </a:extLst>
          </p:cNvPr>
          <p:cNvSpPr/>
          <p:nvPr/>
        </p:nvSpPr>
        <p:spPr>
          <a:xfrm>
            <a:off x="8128000" y="4714240"/>
            <a:ext cx="2668948" cy="203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8972D-2A9D-5EE5-2907-77B18132FD37}"/>
              </a:ext>
            </a:extLst>
          </p:cNvPr>
          <p:cNvSpPr/>
          <p:nvPr/>
        </p:nvSpPr>
        <p:spPr>
          <a:xfrm>
            <a:off x="7945120" y="4714240"/>
            <a:ext cx="1412238" cy="203200"/>
          </a:xfrm>
          <a:prstGeom prst="rect">
            <a:avLst/>
          </a:prstGeom>
          <a:solidFill>
            <a:srgbClr val="FA0F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474D51-6FAF-4324-7676-6C995C8BBA32}"/>
              </a:ext>
            </a:extLst>
          </p:cNvPr>
          <p:cNvCxnSpPr/>
          <p:nvPr/>
        </p:nvCxnSpPr>
        <p:spPr>
          <a:xfrm>
            <a:off x="9357358" y="4541520"/>
            <a:ext cx="0" cy="548640"/>
          </a:xfrm>
          <a:prstGeom prst="line">
            <a:avLst/>
          </a:prstGeom>
          <a:ln w="149225">
            <a:solidFill>
              <a:srgbClr val="FA0F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8FBDCF36-7C41-781E-200E-573C9FB69EF5}"/>
              </a:ext>
            </a:extLst>
          </p:cNvPr>
          <p:cNvSpPr/>
          <p:nvPr/>
        </p:nvSpPr>
        <p:spPr>
          <a:xfrm>
            <a:off x="7719844" y="5345433"/>
            <a:ext cx="1337986" cy="694702"/>
          </a:xfrm>
          <a:prstGeom prst="accentCallout1">
            <a:avLst>
              <a:gd name="adj1" fmla="val 55313"/>
              <a:gd name="adj2" fmla="val 97976"/>
              <a:gd name="adj3" fmla="val -54225"/>
              <a:gd name="adj4" fmla="val 1234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Playing now</a:t>
            </a:r>
          </a:p>
        </p:txBody>
      </p: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10110516-B3CA-05E1-6060-7C454E70D2A2}"/>
              </a:ext>
            </a:extLst>
          </p:cNvPr>
          <p:cNvSpPr/>
          <p:nvPr/>
        </p:nvSpPr>
        <p:spPr>
          <a:xfrm rot="16200000">
            <a:off x="11107429" y="5393699"/>
            <a:ext cx="847174" cy="1055364"/>
          </a:xfrm>
          <a:prstGeom prst="accentCallout1">
            <a:avLst>
              <a:gd name="adj1" fmla="val 64608"/>
              <a:gd name="adj2" fmla="val 101748"/>
              <a:gd name="adj3" fmla="val 44451"/>
              <a:gd name="adj4" fmla="val 1797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 yet receive</a:t>
            </a:r>
          </a:p>
        </p:txBody>
      </p:sp>
      <p:sp>
        <p:nvSpPr>
          <p:cNvPr id="16" name="Callout: Line with Accent Bar 15">
            <a:extLst>
              <a:ext uri="{FF2B5EF4-FFF2-40B4-BE49-F238E27FC236}">
                <a16:creationId xmlns:a16="http://schemas.microsoft.com/office/drawing/2014/main" id="{41D419D5-D873-8CF2-7149-6B8988CD3F3A}"/>
              </a:ext>
            </a:extLst>
          </p:cNvPr>
          <p:cNvSpPr/>
          <p:nvPr/>
        </p:nvSpPr>
        <p:spPr>
          <a:xfrm rot="16200000">
            <a:off x="9321163" y="5512453"/>
            <a:ext cx="1337986" cy="1055364"/>
          </a:xfrm>
          <a:prstGeom prst="accentCallout1">
            <a:avLst>
              <a:gd name="adj1" fmla="val 54891"/>
              <a:gd name="adj2" fmla="val 98734"/>
              <a:gd name="adj3" fmla="val 52487"/>
              <a:gd name="adj4" fmla="val 1439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Buffer, already received.</a:t>
            </a:r>
          </a:p>
        </p:txBody>
      </p:sp>
    </p:spTree>
    <p:extLst>
      <p:ext uri="{BB962C8B-B14F-4D97-AF65-F5344CB8AC3E}">
        <p14:creationId xmlns:p14="http://schemas.microsoft.com/office/powerpoint/2010/main" val="16847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A6F-1B8B-D353-E559-CAB7B4F7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3FE64-846D-A4FE-1A55-C33FADE79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Transaction is one jump int the buffer.</a:t>
            </a:r>
          </a:p>
          <a:p>
            <a:r>
              <a:rPr lang="en-US" dirty="0"/>
              <a:t>Transaction don’t have a fix size (in Bytes)</a:t>
            </a:r>
          </a:p>
          <a:p>
            <a:r>
              <a:rPr lang="en-US" dirty="0"/>
              <a:t>The duration between transaction is variable.</a:t>
            </a:r>
          </a:p>
          <a:p>
            <a:r>
              <a:rPr lang="en-US" dirty="0"/>
              <a:t>Also, the number of packets is not fix.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27E8D-A5EB-4E5F-822A-7B6EF2093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3</a:t>
            </a:fld>
            <a:endParaRPr lang="he-IL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160B4CF-9072-6631-ACE0-6DC10167E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59" y="888951"/>
            <a:ext cx="6445581" cy="1898748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1DD1F96-6455-32DD-BD09-2ED64A61D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59" y="2891435"/>
            <a:ext cx="6426530" cy="189239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9183B1-851A-60CE-DF3D-63472CEE9DE0}"/>
              </a:ext>
            </a:extLst>
          </p:cNvPr>
          <p:cNvCxnSpPr>
            <a:cxnSpLocks/>
          </p:cNvCxnSpPr>
          <p:nvPr/>
        </p:nvCxnSpPr>
        <p:spPr>
          <a:xfrm>
            <a:off x="6858000" y="1333500"/>
            <a:ext cx="0" cy="370522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A859A5-6F3B-6137-12C8-52D8708E2878}"/>
              </a:ext>
            </a:extLst>
          </p:cNvPr>
          <p:cNvCxnSpPr>
            <a:cxnSpLocks/>
          </p:cNvCxnSpPr>
          <p:nvPr/>
        </p:nvCxnSpPr>
        <p:spPr>
          <a:xfrm>
            <a:off x="7258050" y="3390900"/>
            <a:ext cx="0" cy="164782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17E0E78-0489-F936-A749-3CEB646F34A1}"/>
              </a:ext>
            </a:extLst>
          </p:cNvPr>
          <p:cNvSpPr/>
          <p:nvPr/>
        </p:nvSpPr>
        <p:spPr>
          <a:xfrm rot="16200000">
            <a:off x="6915784" y="4961256"/>
            <a:ext cx="285746" cy="400050"/>
          </a:xfrm>
          <a:prstGeom prst="leftBrace">
            <a:avLst/>
          </a:prstGeom>
          <a:ln w="38100">
            <a:solidFill>
              <a:srgbClr val="F77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6D201-2C55-BE30-4682-5BA198B72274}"/>
              </a:ext>
            </a:extLst>
          </p:cNvPr>
          <p:cNvSpPr txBox="1"/>
          <p:nvPr/>
        </p:nvSpPr>
        <p:spPr>
          <a:xfrm>
            <a:off x="6172424" y="5320007"/>
            <a:ext cx="178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4B17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86543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E317-1E29-B019-4FBF-AFD1A888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traffic (packets).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CDDE-BA60-A6BF-06A7-120214F01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87" y="1537992"/>
            <a:ext cx="11205027" cy="4818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playing video, there are a lot of other connections besides the video connection that are passing traffic:</a:t>
            </a:r>
          </a:p>
          <a:p>
            <a:pPr lvl="1"/>
            <a:r>
              <a:rPr lang="en-US" dirty="0"/>
              <a:t>The HTTP browser.</a:t>
            </a:r>
          </a:p>
          <a:p>
            <a:pPr lvl="1"/>
            <a:r>
              <a:rPr lang="en-US" dirty="0"/>
              <a:t>Advertisements (can be a video as well).</a:t>
            </a:r>
          </a:p>
          <a:p>
            <a:pPr lvl="1"/>
            <a:r>
              <a:rPr lang="en-US" dirty="0"/>
              <a:t>Other applications that are running on the PC.</a:t>
            </a:r>
          </a:p>
          <a:p>
            <a:r>
              <a:rPr lang="en-US" dirty="0"/>
              <a:t>We will focus on the Video connection.</a:t>
            </a:r>
          </a:p>
          <a:p>
            <a:r>
              <a:rPr lang="en-US" dirty="0"/>
              <a:t>The video connection contains:</a:t>
            </a:r>
          </a:p>
          <a:p>
            <a:pPr lvl="1"/>
            <a:r>
              <a:rPr lang="en-US" dirty="0"/>
              <a:t>The video control (handshake).</a:t>
            </a:r>
          </a:p>
          <a:p>
            <a:pPr lvl="1"/>
            <a:r>
              <a:rPr lang="en-US" dirty="0"/>
              <a:t>The video traffic.</a:t>
            </a:r>
          </a:p>
          <a:p>
            <a:r>
              <a:rPr lang="en-US" dirty="0"/>
              <a:t>We will focus on the video traffic.</a:t>
            </a:r>
          </a:p>
          <a:p>
            <a:r>
              <a:rPr lang="en-US" dirty="0"/>
              <a:t>The YouTube video connection is encrypted.</a:t>
            </a:r>
          </a:p>
          <a:p>
            <a:r>
              <a:rPr lang="en-US" dirty="0"/>
              <a:t>What can we get from these encrypted packets:</a:t>
            </a:r>
          </a:p>
          <a:p>
            <a:pPr lvl="1"/>
            <a:r>
              <a:rPr lang="en-US" dirty="0"/>
              <a:t>IP header</a:t>
            </a:r>
          </a:p>
          <a:p>
            <a:pPr lvl="1"/>
            <a:r>
              <a:rPr lang="en-US" dirty="0"/>
              <a:t>UDP header</a:t>
            </a:r>
          </a:p>
          <a:p>
            <a:pPr lvl="1"/>
            <a:r>
              <a:rPr lang="en-US" dirty="0"/>
              <a:t>Packet size.</a:t>
            </a:r>
          </a:p>
          <a:p>
            <a:pPr lvl="1"/>
            <a:r>
              <a:rPr lang="en-US" dirty="0"/>
              <a:t>Arriving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9A6B-DA4D-6360-B454-774467103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330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342A-4122-CA45-009A-261F8B55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encrypted packet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62303-40E3-3F83-0441-4697625A5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E1431-E28D-AE9B-CBEA-F6E737970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5</a:t>
            </a:fld>
            <a:endParaRPr lang="he-IL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752F6A-F3BA-4140-7274-B57BC730F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1096796"/>
            <a:ext cx="9997440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view of a city at night&#10;&#10;Description automatically generated">
            <a:extLst>
              <a:ext uri="{FF2B5EF4-FFF2-40B4-BE49-F238E27FC236}">
                <a16:creationId xmlns:a16="http://schemas.microsoft.com/office/drawing/2014/main" id="{5AB1DB44-C8C7-442F-BCC0-BA0E2ED8B0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4526379" cy="6857999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419311-F094-4DD8-A797-67FE1F9959C1}"/>
              </a:ext>
            </a:extLst>
          </p:cNvPr>
          <p:cNvCxnSpPr>
            <a:cxnSpLocks/>
          </p:cNvCxnSpPr>
          <p:nvPr/>
        </p:nvCxnSpPr>
        <p:spPr>
          <a:xfrm>
            <a:off x="5779940" y="2540660"/>
            <a:ext cx="3319443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7C241-18AF-42C0-BECC-EAB1EAED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6</a:t>
            </a:fld>
            <a:endParaRPr lang="he-IL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2B0446-0147-3ED6-725C-2FDB96F8B0B6}"/>
              </a:ext>
            </a:extLst>
          </p:cNvPr>
          <p:cNvSpPr txBox="1">
            <a:spLocks/>
          </p:cNvSpPr>
          <p:nvPr/>
        </p:nvSpPr>
        <p:spPr>
          <a:xfrm>
            <a:off x="5779940" y="2759076"/>
            <a:ext cx="5704945" cy="3488066"/>
          </a:xfrm>
          <a:custGeom>
            <a:avLst/>
            <a:gdLst>
              <a:gd name="connsiteX0" fmla="*/ 0 w 9030361"/>
              <a:gd name="connsiteY0" fmla="*/ 0 h 13715998"/>
              <a:gd name="connsiteX1" fmla="*/ 6488797 w 9030361"/>
              <a:gd name="connsiteY1" fmla="*/ 0 h 13715998"/>
              <a:gd name="connsiteX2" fmla="*/ 6556883 w 9030361"/>
              <a:gd name="connsiteY2" fmla="*/ 71412 h 13715998"/>
              <a:gd name="connsiteX3" fmla="*/ 9030361 w 9030361"/>
              <a:gd name="connsiteY3" fmla="*/ 6473360 h 13715998"/>
              <a:gd name="connsiteX4" fmla="*/ 5910947 w 9030361"/>
              <a:gd name="connsiteY4" fmla="*/ 13521243 h 13715998"/>
              <a:gd name="connsiteX5" fmla="*/ 5686114 w 9030361"/>
              <a:gd name="connsiteY5" fmla="*/ 13715998 h 13715998"/>
              <a:gd name="connsiteX6" fmla="*/ 0 w 9030361"/>
              <a:gd name="connsiteY6" fmla="*/ 13715998 h 13715998"/>
              <a:gd name="connsiteX7" fmla="*/ 0 w 9030361"/>
              <a:gd name="connsiteY7" fmla="*/ 10450807 h 13715998"/>
              <a:gd name="connsiteX8" fmla="*/ 119445 w 9030361"/>
              <a:gd name="connsiteY8" fmla="*/ 10435629 h 13715998"/>
              <a:gd name="connsiteX9" fmla="*/ 3517453 w 9030361"/>
              <a:gd name="connsiteY9" fmla="*/ 6473359 h 13715998"/>
              <a:gd name="connsiteX10" fmla="*/ 119445 w 9030361"/>
              <a:gd name="connsiteY10" fmla="*/ 2511089 h 13715998"/>
              <a:gd name="connsiteX11" fmla="*/ 0 w 9030361"/>
              <a:gd name="connsiteY11" fmla="*/ 2495911 h 1371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0361" h="13715998">
                <a:moveTo>
                  <a:pt x="0" y="0"/>
                </a:moveTo>
                <a:lnTo>
                  <a:pt x="6488797" y="0"/>
                </a:lnTo>
                <a:lnTo>
                  <a:pt x="6556883" y="71412"/>
                </a:lnTo>
                <a:cubicBezTo>
                  <a:pt x="8093697" y="1762284"/>
                  <a:pt x="9030361" y="4008437"/>
                  <a:pt x="9030361" y="6473360"/>
                </a:cubicBezTo>
                <a:cubicBezTo>
                  <a:pt x="9030361" y="9266939"/>
                  <a:pt x="7827269" y="11779521"/>
                  <a:pt x="5910947" y="13521243"/>
                </a:cubicBezTo>
                <a:lnTo>
                  <a:pt x="5686114" y="13715998"/>
                </a:lnTo>
                <a:lnTo>
                  <a:pt x="0" y="13715998"/>
                </a:lnTo>
                <a:lnTo>
                  <a:pt x="0" y="10450807"/>
                </a:lnTo>
                <a:lnTo>
                  <a:pt x="119445" y="10435629"/>
                </a:lnTo>
                <a:cubicBezTo>
                  <a:pt x="2043529" y="10141635"/>
                  <a:pt x="3517453" y="8479623"/>
                  <a:pt x="3517453" y="6473359"/>
                </a:cubicBezTo>
                <a:cubicBezTo>
                  <a:pt x="3517453" y="4467095"/>
                  <a:pt x="2043529" y="2805083"/>
                  <a:pt x="119445" y="2511089"/>
                </a:cubicBezTo>
                <a:lnTo>
                  <a:pt x="0" y="249591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this project we will use:</a:t>
            </a:r>
          </a:p>
          <a:p>
            <a:r>
              <a:rPr lang="en-US" dirty="0"/>
              <a:t>Ethernet packet.</a:t>
            </a:r>
          </a:p>
          <a:p>
            <a:r>
              <a:rPr lang="en-US" dirty="0"/>
              <a:t>Only IPv4 packets (no IPv6).</a:t>
            </a:r>
          </a:p>
          <a:p>
            <a:r>
              <a:rPr lang="en-US" dirty="0"/>
              <a:t>No VLAN or other encapsulation.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564C19-54BF-0549-A547-419A3A71E74F}"/>
              </a:ext>
            </a:extLst>
          </p:cNvPr>
          <p:cNvSpPr txBox="1">
            <a:spLocks/>
          </p:cNvSpPr>
          <p:nvPr/>
        </p:nvSpPr>
        <p:spPr>
          <a:xfrm>
            <a:off x="5779940" y="1717586"/>
            <a:ext cx="5219700" cy="713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UDP IP packets</a:t>
            </a:r>
          </a:p>
        </p:txBody>
      </p:sp>
    </p:spTree>
    <p:extLst>
      <p:ext uri="{BB962C8B-B14F-4D97-AF65-F5344CB8AC3E}">
        <p14:creationId xmlns:p14="http://schemas.microsoft.com/office/powerpoint/2010/main" val="323709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AB38-FB4C-E6F8-7366-63928233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IP packet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DF2B9-C37A-E32B-F3BA-2E726058FF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typical UDP packet will be look that: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IP header in the packet: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UDP header in the packet: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42CA0-6330-B224-93DE-62FEF892D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7</a:t>
            </a:fld>
            <a:endParaRPr lang="he-IL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D166A86B-234D-761B-500D-10E6240B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85167"/>
              </p:ext>
            </p:extLst>
          </p:nvPr>
        </p:nvGraphicFramePr>
        <p:xfrm>
          <a:off x="4761174" y="2642870"/>
          <a:ext cx="71526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01">
                  <a:extLst>
                    <a:ext uri="{9D8B030D-6E8A-4147-A177-3AD203B41FA5}">
                      <a16:colId xmlns:a16="http://schemas.microsoft.com/office/drawing/2014/main" val="577348470"/>
                    </a:ext>
                  </a:extLst>
                </a:gridCol>
                <a:gridCol w="780257">
                  <a:extLst>
                    <a:ext uri="{9D8B030D-6E8A-4147-A177-3AD203B41FA5}">
                      <a16:colId xmlns:a16="http://schemas.microsoft.com/office/drawing/2014/main" val="187982288"/>
                    </a:ext>
                  </a:extLst>
                </a:gridCol>
                <a:gridCol w="924562">
                  <a:extLst>
                    <a:ext uri="{9D8B030D-6E8A-4147-A177-3AD203B41FA5}">
                      <a16:colId xmlns:a16="http://schemas.microsoft.com/office/drawing/2014/main" val="2922304794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734640599"/>
                    </a:ext>
                  </a:extLst>
                </a:gridCol>
                <a:gridCol w="554346">
                  <a:extLst>
                    <a:ext uri="{9D8B030D-6E8A-4147-A177-3AD203B41FA5}">
                      <a16:colId xmlns:a16="http://schemas.microsoft.com/office/drawing/2014/main" val="1742017274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val="3191874050"/>
                    </a:ext>
                  </a:extLst>
                </a:gridCol>
                <a:gridCol w="1039347">
                  <a:extLst>
                    <a:ext uri="{9D8B030D-6E8A-4147-A177-3AD203B41FA5}">
                      <a16:colId xmlns:a16="http://schemas.microsoft.com/office/drawing/2014/main" val="22020998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4625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Bit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DSCP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Length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1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Packet 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Flags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Fragment Offset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5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TTL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Protocol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Header 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0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 IP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6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Destination IP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2496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36ADA65-C52D-EABB-1948-5E14814F4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85064"/>
              </p:ext>
            </p:extLst>
          </p:nvPr>
        </p:nvGraphicFramePr>
        <p:xfrm>
          <a:off x="4761174" y="5213962"/>
          <a:ext cx="715264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01">
                  <a:extLst>
                    <a:ext uri="{9D8B030D-6E8A-4147-A177-3AD203B41FA5}">
                      <a16:colId xmlns:a16="http://schemas.microsoft.com/office/drawing/2014/main" val="577348470"/>
                    </a:ext>
                  </a:extLst>
                </a:gridCol>
                <a:gridCol w="1704819">
                  <a:extLst>
                    <a:ext uri="{9D8B030D-6E8A-4147-A177-3AD203B41FA5}">
                      <a16:colId xmlns:a16="http://schemas.microsoft.com/office/drawing/2014/main" val="187982288"/>
                    </a:ext>
                  </a:extLst>
                </a:gridCol>
                <a:gridCol w="1600826">
                  <a:extLst>
                    <a:ext uri="{9D8B030D-6E8A-4147-A177-3AD203B41FA5}">
                      <a16:colId xmlns:a16="http://schemas.microsoft.com/office/drawing/2014/main" val="734640599"/>
                    </a:ext>
                  </a:extLst>
                </a:gridCol>
                <a:gridCol w="1670694">
                  <a:extLst>
                    <a:ext uri="{9D8B030D-6E8A-4147-A177-3AD203B41FA5}">
                      <a16:colId xmlns:a16="http://schemas.microsoft.com/office/drawing/2014/main" val="319187405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4625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Bit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 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Destination 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1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Header and Data 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5323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0AEC0DF-0124-E1EE-8F4F-18D53161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73387"/>
              </p:ext>
            </p:extLst>
          </p:nvPr>
        </p:nvGraphicFramePr>
        <p:xfrm>
          <a:off x="4947675" y="1278382"/>
          <a:ext cx="6779639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80">
                  <a:extLst>
                    <a:ext uri="{9D8B030D-6E8A-4147-A177-3AD203B41FA5}">
                      <a16:colId xmlns:a16="http://schemas.microsoft.com/office/drawing/2014/main" val="187982288"/>
                    </a:ext>
                  </a:extLst>
                </a:gridCol>
                <a:gridCol w="1636763">
                  <a:extLst>
                    <a:ext uri="{9D8B030D-6E8A-4147-A177-3AD203B41FA5}">
                      <a16:colId xmlns:a16="http://schemas.microsoft.com/office/drawing/2014/main" val="4789861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18740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46761162"/>
                    </a:ext>
                  </a:extLst>
                </a:gridCol>
                <a:gridCol w="594996">
                  <a:extLst>
                    <a:ext uri="{9D8B030D-6E8A-4147-A177-3AD203B41FA5}">
                      <a16:colId xmlns:a16="http://schemas.microsoft.com/office/drawing/2014/main" val="10783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 – 1500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UDP </a:t>
                      </a:r>
                      <a:r>
                        <a:rPr lang="en-US" sz="1600" dirty="0" err="1"/>
                        <a:t>Hdr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+ 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12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8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view of a city at night&#10;&#10;Description automatically generated">
            <a:extLst>
              <a:ext uri="{FF2B5EF4-FFF2-40B4-BE49-F238E27FC236}">
                <a16:creationId xmlns:a16="http://schemas.microsoft.com/office/drawing/2014/main" id="{5AB1DB44-C8C7-442F-BCC0-BA0E2ED8B0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4526379" cy="6857999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419311-F094-4DD8-A797-67FE1F9959C1}"/>
              </a:ext>
            </a:extLst>
          </p:cNvPr>
          <p:cNvCxnSpPr>
            <a:cxnSpLocks/>
          </p:cNvCxnSpPr>
          <p:nvPr/>
        </p:nvCxnSpPr>
        <p:spPr>
          <a:xfrm>
            <a:off x="4931512" y="996166"/>
            <a:ext cx="3319443" cy="0"/>
          </a:xfrm>
          <a:prstGeom prst="line">
            <a:avLst/>
          </a:prstGeom>
          <a:ln w="41275" cap="rnd">
            <a:gradFill>
              <a:gsLst>
                <a:gs pos="56518">
                  <a:schemeClr val="accent2"/>
                </a:gs>
                <a:gs pos="77000">
                  <a:srgbClr val="ED1C24"/>
                </a:gs>
                <a:gs pos="1000">
                  <a:schemeClr val="accent5"/>
                </a:gs>
                <a:gs pos="100000">
                  <a:schemeClr val="accent1"/>
                </a:gs>
              </a:gsLst>
              <a:lin ang="13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7C241-18AF-42C0-BECC-EAB1EAED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396C-D1F4-44E4-876F-7C581D145044}" type="slidenum">
              <a:rPr lang="he-IL" smtClean="0"/>
              <a:pPr/>
              <a:t>8</a:t>
            </a:fld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CC8925-E5B2-9052-FBCC-64D1B173781D}"/>
              </a:ext>
            </a:extLst>
          </p:cNvPr>
          <p:cNvSpPr txBox="1">
            <a:spLocks/>
          </p:cNvSpPr>
          <p:nvPr/>
        </p:nvSpPr>
        <p:spPr>
          <a:xfrm>
            <a:off x="4854498" y="187601"/>
            <a:ext cx="6375470" cy="7661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5 Tuple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E67104-7038-6445-DE89-0D6855760B2E}"/>
              </a:ext>
            </a:extLst>
          </p:cNvPr>
          <p:cNvSpPr txBox="1">
            <a:spLocks/>
          </p:cNvSpPr>
          <p:nvPr/>
        </p:nvSpPr>
        <p:spPr>
          <a:xfrm>
            <a:off x="4854498" y="1090864"/>
            <a:ext cx="6375470" cy="5652836"/>
          </a:xfrm>
          <a:custGeom>
            <a:avLst/>
            <a:gdLst>
              <a:gd name="connsiteX0" fmla="*/ 0 w 9030361"/>
              <a:gd name="connsiteY0" fmla="*/ 0 h 13715998"/>
              <a:gd name="connsiteX1" fmla="*/ 6488797 w 9030361"/>
              <a:gd name="connsiteY1" fmla="*/ 0 h 13715998"/>
              <a:gd name="connsiteX2" fmla="*/ 6556883 w 9030361"/>
              <a:gd name="connsiteY2" fmla="*/ 71412 h 13715998"/>
              <a:gd name="connsiteX3" fmla="*/ 9030361 w 9030361"/>
              <a:gd name="connsiteY3" fmla="*/ 6473360 h 13715998"/>
              <a:gd name="connsiteX4" fmla="*/ 5910947 w 9030361"/>
              <a:gd name="connsiteY4" fmla="*/ 13521243 h 13715998"/>
              <a:gd name="connsiteX5" fmla="*/ 5686114 w 9030361"/>
              <a:gd name="connsiteY5" fmla="*/ 13715998 h 13715998"/>
              <a:gd name="connsiteX6" fmla="*/ 0 w 9030361"/>
              <a:gd name="connsiteY6" fmla="*/ 13715998 h 13715998"/>
              <a:gd name="connsiteX7" fmla="*/ 0 w 9030361"/>
              <a:gd name="connsiteY7" fmla="*/ 10450807 h 13715998"/>
              <a:gd name="connsiteX8" fmla="*/ 119445 w 9030361"/>
              <a:gd name="connsiteY8" fmla="*/ 10435629 h 13715998"/>
              <a:gd name="connsiteX9" fmla="*/ 3517453 w 9030361"/>
              <a:gd name="connsiteY9" fmla="*/ 6473359 h 13715998"/>
              <a:gd name="connsiteX10" fmla="*/ 119445 w 9030361"/>
              <a:gd name="connsiteY10" fmla="*/ 2511089 h 13715998"/>
              <a:gd name="connsiteX11" fmla="*/ 0 w 9030361"/>
              <a:gd name="connsiteY11" fmla="*/ 2495911 h 1371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0361" h="13715998">
                <a:moveTo>
                  <a:pt x="0" y="0"/>
                </a:moveTo>
                <a:lnTo>
                  <a:pt x="6488797" y="0"/>
                </a:lnTo>
                <a:lnTo>
                  <a:pt x="6556883" y="71412"/>
                </a:lnTo>
                <a:cubicBezTo>
                  <a:pt x="8093697" y="1762284"/>
                  <a:pt x="9030361" y="4008437"/>
                  <a:pt x="9030361" y="6473360"/>
                </a:cubicBezTo>
                <a:cubicBezTo>
                  <a:pt x="9030361" y="9266939"/>
                  <a:pt x="7827269" y="11779521"/>
                  <a:pt x="5910947" y="13521243"/>
                </a:cubicBezTo>
                <a:lnTo>
                  <a:pt x="5686114" y="13715998"/>
                </a:lnTo>
                <a:lnTo>
                  <a:pt x="0" y="13715998"/>
                </a:lnTo>
                <a:lnTo>
                  <a:pt x="0" y="10450807"/>
                </a:lnTo>
                <a:lnTo>
                  <a:pt x="119445" y="10435629"/>
                </a:lnTo>
                <a:cubicBezTo>
                  <a:pt x="2043529" y="10141635"/>
                  <a:pt x="3517453" y="8479623"/>
                  <a:pt x="3517453" y="6473359"/>
                </a:cubicBezTo>
                <a:cubicBezTo>
                  <a:pt x="3517453" y="4467095"/>
                  <a:pt x="2043529" y="2805083"/>
                  <a:pt x="119445" y="2511089"/>
                </a:cubicBezTo>
                <a:lnTo>
                  <a:pt x="0" y="249591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will use the 5 tuple to distinguish between different  connections.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are the 5 tuple:</a:t>
            </a:r>
          </a:p>
          <a:p>
            <a:r>
              <a:rPr lang="en-US" dirty="0"/>
              <a:t>Source IP Address.</a:t>
            </a:r>
          </a:p>
          <a:p>
            <a:pPr lvl="1"/>
            <a:r>
              <a:rPr lang="en-US" dirty="0"/>
              <a:t>From the IP header.</a:t>
            </a:r>
          </a:p>
          <a:p>
            <a:pPr lvl="1"/>
            <a:r>
              <a:rPr lang="en-US" dirty="0"/>
              <a:t>Size of 4 Bytes.</a:t>
            </a:r>
          </a:p>
          <a:p>
            <a:r>
              <a:rPr lang="en-US" dirty="0"/>
              <a:t>Destination IP Address.</a:t>
            </a:r>
          </a:p>
          <a:p>
            <a:pPr lvl="1"/>
            <a:r>
              <a:rPr lang="en-US" dirty="0"/>
              <a:t>From the IP header.</a:t>
            </a:r>
          </a:p>
          <a:p>
            <a:pPr lvl="1"/>
            <a:r>
              <a:rPr lang="en-US" dirty="0"/>
              <a:t>Size of 4 Bytes.</a:t>
            </a:r>
          </a:p>
          <a:p>
            <a:r>
              <a:rPr lang="en-US" dirty="0"/>
              <a:t>IP protocol.</a:t>
            </a:r>
          </a:p>
          <a:p>
            <a:pPr lvl="1"/>
            <a:r>
              <a:rPr lang="en-US" dirty="0"/>
              <a:t>From the IP header.</a:t>
            </a:r>
          </a:p>
          <a:p>
            <a:pPr lvl="1"/>
            <a:r>
              <a:rPr lang="en-US" dirty="0"/>
              <a:t>Size of 2 Bytes.</a:t>
            </a:r>
          </a:p>
          <a:p>
            <a:r>
              <a:rPr lang="en-US" dirty="0"/>
              <a:t>UDP source port.</a:t>
            </a:r>
          </a:p>
          <a:p>
            <a:pPr lvl="1"/>
            <a:r>
              <a:rPr lang="en-US" dirty="0"/>
              <a:t>From the UDP header.</a:t>
            </a:r>
          </a:p>
          <a:p>
            <a:pPr lvl="1"/>
            <a:r>
              <a:rPr lang="en-US" dirty="0"/>
              <a:t>Size of 2 Bytes.</a:t>
            </a:r>
          </a:p>
          <a:p>
            <a:r>
              <a:rPr lang="en-US" dirty="0"/>
              <a:t>UDP destination port.</a:t>
            </a:r>
          </a:p>
          <a:p>
            <a:pPr lvl="1"/>
            <a:r>
              <a:rPr lang="en-US" dirty="0"/>
              <a:t>From the UDP header.</a:t>
            </a:r>
          </a:p>
          <a:p>
            <a:pPr lvl="1"/>
            <a:r>
              <a:rPr lang="en-US" dirty="0"/>
              <a:t>Size of 2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4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1E5B674-D995-40C2-9183-96D5425903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647E62-4166-48F9-B1C6-9429658A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403" y="1010061"/>
            <a:ext cx="4898794" cy="1171545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WordVisi_MSFontService"/>
              </a:rPr>
              <a:t>The Project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59513DF-98C8-B18C-F19B-4307936C500E}"/>
              </a:ext>
            </a:extLst>
          </p:cNvPr>
          <p:cNvSpPr txBox="1">
            <a:spLocks/>
          </p:cNvSpPr>
          <p:nvPr/>
        </p:nvSpPr>
        <p:spPr>
          <a:xfrm>
            <a:off x="3686175" y="2266633"/>
            <a:ext cx="5483203" cy="3581306"/>
          </a:xfrm>
          <a:custGeom>
            <a:avLst/>
            <a:gdLst>
              <a:gd name="connsiteX0" fmla="*/ 9521359 w 19042724"/>
              <a:gd name="connsiteY0" fmla="*/ 122583 h 13716000"/>
              <a:gd name="connsiteX1" fmla="*/ 2857499 w 19042724"/>
              <a:gd name="connsiteY1" fmla="*/ 6786444 h 13716000"/>
              <a:gd name="connsiteX2" fmla="*/ 9521359 w 19042724"/>
              <a:gd name="connsiteY2" fmla="*/ 13450305 h 13716000"/>
              <a:gd name="connsiteX3" fmla="*/ 16185219 w 19042724"/>
              <a:gd name="connsiteY3" fmla="*/ 6786444 h 13716000"/>
              <a:gd name="connsiteX4" fmla="*/ 9521359 w 19042724"/>
              <a:gd name="connsiteY4" fmla="*/ 122583 h 13716000"/>
              <a:gd name="connsiteX5" fmla="*/ 2996356 w 19042724"/>
              <a:gd name="connsiteY5" fmla="*/ 0 h 13716000"/>
              <a:gd name="connsiteX6" fmla="*/ 16046363 w 19042724"/>
              <a:gd name="connsiteY6" fmla="*/ 0 h 13716000"/>
              <a:gd name="connsiteX7" fmla="*/ 16253979 w 19042724"/>
              <a:gd name="connsiteY7" fmla="*/ 197942 h 13716000"/>
              <a:gd name="connsiteX8" fmla="*/ 19042724 w 19042724"/>
              <a:gd name="connsiteY8" fmla="*/ 6930561 h 13716000"/>
              <a:gd name="connsiteX9" fmla="*/ 16253979 w 19042724"/>
              <a:gd name="connsiteY9" fmla="*/ 13663180 h 13716000"/>
              <a:gd name="connsiteX10" fmla="*/ 16198579 w 19042724"/>
              <a:gd name="connsiteY10" fmla="*/ 13716000 h 13716000"/>
              <a:gd name="connsiteX11" fmla="*/ 2844142 w 19042724"/>
              <a:gd name="connsiteY11" fmla="*/ 13716000 h 13716000"/>
              <a:gd name="connsiteX12" fmla="*/ 2788742 w 19042724"/>
              <a:gd name="connsiteY12" fmla="*/ 13663180 h 13716000"/>
              <a:gd name="connsiteX13" fmla="*/ 0 w 19042724"/>
              <a:gd name="connsiteY13" fmla="*/ 6930561 h 13716000"/>
              <a:gd name="connsiteX14" fmla="*/ 2788742 w 19042724"/>
              <a:gd name="connsiteY14" fmla="*/ 197942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42724" h="13716000">
                <a:moveTo>
                  <a:pt x="9521359" y="122583"/>
                </a:moveTo>
                <a:cubicBezTo>
                  <a:pt x="5841010" y="122583"/>
                  <a:pt x="2857499" y="3106095"/>
                  <a:pt x="2857499" y="6786444"/>
                </a:cubicBezTo>
                <a:cubicBezTo>
                  <a:pt x="2857499" y="10466793"/>
                  <a:pt x="5841010" y="13450305"/>
                  <a:pt x="9521359" y="13450305"/>
                </a:cubicBezTo>
                <a:cubicBezTo>
                  <a:pt x="13201708" y="13450305"/>
                  <a:pt x="16185219" y="10466793"/>
                  <a:pt x="16185219" y="6786444"/>
                </a:cubicBezTo>
                <a:cubicBezTo>
                  <a:pt x="16185219" y="3106095"/>
                  <a:pt x="13201708" y="122583"/>
                  <a:pt x="9521359" y="122583"/>
                </a:cubicBezTo>
                <a:close/>
                <a:moveTo>
                  <a:pt x="2996356" y="0"/>
                </a:moveTo>
                <a:lnTo>
                  <a:pt x="16046363" y="0"/>
                </a:lnTo>
                <a:lnTo>
                  <a:pt x="16253979" y="197942"/>
                </a:lnTo>
                <a:cubicBezTo>
                  <a:pt x="17977008" y="1920970"/>
                  <a:pt x="19042724" y="4301311"/>
                  <a:pt x="19042724" y="6930561"/>
                </a:cubicBezTo>
                <a:cubicBezTo>
                  <a:pt x="19042724" y="9559812"/>
                  <a:pt x="17977008" y="11940152"/>
                  <a:pt x="16253979" y="13663180"/>
                </a:cubicBezTo>
                <a:lnTo>
                  <a:pt x="16198579" y="13716000"/>
                </a:lnTo>
                <a:lnTo>
                  <a:pt x="2844142" y="13716000"/>
                </a:lnTo>
                <a:lnTo>
                  <a:pt x="2788742" y="13663180"/>
                </a:lnTo>
                <a:cubicBezTo>
                  <a:pt x="1065714" y="11940152"/>
                  <a:pt x="0" y="9559812"/>
                  <a:pt x="0" y="6930561"/>
                </a:cubicBezTo>
                <a:cubicBezTo>
                  <a:pt x="0" y="4301311"/>
                  <a:pt x="1065714" y="1920970"/>
                  <a:pt x="2788742" y="197942"/>
                </a:cubicBez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WordVisi_MSFontService"/>
              </a:rPr>
              <a:t>Project Overview</a:t>
            </a:r>
          </a:p>
          <a:p>
            <a:r>
              <a:rPr lang="en-US" sz="2800" dirty="0">
                <a:solidFill>
                  <a:srgbClr val="000000"/>
                </a:solidFill>
                <a:latin typeface="WordVisi_MSFontService"/>
              </a:rPr>
              <a:t>Distinguish video packets of a Transaction from other packets.</a:t>
            </a:r>
          </a:p>
          <a:p>
            <a:r>
              <a:rPr lang="en-US" sz="2800" dirty="0">
                <a:solidFill>
                  <a:srgbClr val="000000"/>
                </a:solidFill>
                <a:latin typeface="WordVisi_MSFontService"/>
              </a:rPr>
              <a:t>Start/End video connection and transaction.</a:t>
            </a:r>
          </a:p>
          <a:p>
            <a:r>
              <a:rPr lang="en-US" sz="2800" dirty="0">
                <a:solidFill>
                  <a:srgbClr val="000000"/>
                </a:solidFill>
                <a:latin typeface="WordVisi_MSFontService"/>
              </a:rPr>
              <a:t>INI file.</a:t>
            </a:r>
          </a:p>
          <a:p>
            <a:r>
              <a:rPr lang="en-US" sz="2800" dirty="0">
                <a:solidFill>
                  <a:srgbClr val="000000"/>
                </a:solidFill>
                <a:latin typeface="WordVisi_MSFontService"/>
              </a:rPr>
              <a:t>Transaction Data Records (TDR) fields</a:t>
            </a:r>
          </a:p>
          <a:p>
            <a:endParaRPr lang="en-US" sz="2800" dirty="0">
              <a:solidFill>
                <a:srgbClr val="000000"/>
              </a:solidFill>
              <a:latin typeface="WordVisi_MSFontService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WordVisi_MSFontService"/>
            </a:endParaRPr>
          </a:p>
        </p:txBody>
      </p:sp>
    </p:spTree>
    <p:extLst>
      <p:ext uri="{BB962C8B-B14F-4D97-AF65-F5344CB8AC3E}">
        <p14:creationId xmlns:p14="http://schemas.microsoft.com/office/powerpoint/2010/main" val="392880705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Allot_New">
      <a:dk1>
        <a:srgbClr val="000000"/>
      </a:dk1>
      <a:lt1>
        <a:sysClr val="window" lastClr="FFFFFF"/>
      </a:lt1>
      <a:dk2>
        <a:srgbClr val="494B4D"/>
      </a:dk2>
      <a:lt2>
        <a:srgbClr val="D4D4D3"/>
      </a:lt2>
      <a:accent1>
        <a:srgbClr val="AE1854"/>
      </a:accent1>
      <a:accent2>
        <a:srgbClr val="EE6F23"/>
      </a:accent2>
      <a:accent3>
        <a:srgbClr val="514090"/>
      </a:accent3>
      <a:accent4>
        <a:srgbClr val="9A489B"/>
      </a:accent4>
      <a:accent5>
        <a:srgbClr val="F78D1E"/>
      </a:accent5>
      <a:accent6>
        <a:srgbClr val="0077B3"/>
      </a:accent6>
      <a:hlink>
        <a:srgbClr val="3AAB96"/>
      </a:hlink>
      <a:folHlink>
        <a:srgbClr val="0077A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lot_Corporate_Template_19May_01[6].pptx" id="{9F8270A5-30DC-44C3-BAA1-3CCD5C0F6922}" vid="{62E5F4DD-02FB-4E18-A625-392D26821C0D}"/>
    </a:ext>
  </a:extLst>
</a:theme>
</file>

<file path=ppt/theme/theme2.xml><?xml version="1.0" encoding="utf-8"?>
<a:theme xmlns:a="http://schemas.openxmlformats.org/drawingml/2006/main" name="Office Theme">
  <a:themeElements>
    <a:clrScheme name="Allot_New">
      <a:dk1>
        <a:srgbClr val="000000"/>
      </a:dk1>
      <a:lt1>
        <a:sysClr val="window" lastClr="FFFFFF"/>
      </a:lt1>
      <a:dk2>
        <a:srgbClr val="494B4D"/>
      </a:dk2>
      <a:lt2>
        <a:srgbClr val="D4D4D3"/>
      </a:lt2>
      <a:accent1>
        <a:srgbClr val="AE1854"/>
      </a:accent1>
      <a:accent2>
        <a:srgbClr val="EE6F23"/>
      </a:accent2>
      <a:accent3>
        <a:srgbClr val="514090"/>
      </a:accent3>
      <a:accent4>
        <a:srgbClr val="9A489B"/>
      </a:accent4>
      <a:accent5>
        <a:srgbClr val="F78D1E"/>
      </a:accent5>
      <a:accent6>
        <a:srgbClr val="0077B3"/>
      </a:accent6>
      <a:hlink>
        <a:srgbClr val="3AAB96"/>
      </a:hlink>
      <a:folHlink>
        <a:srgbClr val="0077A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53482dc-6642-43cd-8e9d-61d34e84ac98">
      <UserInfo>
        <DisplayName>Vered Barel</DisplayName>
        <AccountId>20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8E1605B9588E4DBA97483614CB8ABF" ma:contentTypeVersion="4" ma:contentTypeDescription="Create a new document." ma:contentTypeScope="" ma:versionID="3e9c06da3f40a6bd276e89668d1aa6c6">
  <xsd:schema xmlns:xsd="http://www.w3.org/2001/XMLSchema" xmlns:xs="http://www.w3.org/2001/XMLSchema" xmlns:p="http://schemas.microsoft.com/office/2006/metadata/properties" xmlns:ns2="a85173e8-0332-4b78-9d13-a9aa8c4640db" xmlns:ns3="953482dc-6642-43cd-8e9d-61d34e84ac98" targetNamespace="http://schemas.microsoft.com/office/2006/metadata/properties" ma:root="true" ma:fieldsID="7a570bbaaee1b30c321f9245301be474" ns2:_="" ns3:_="">
    <xsd:import namespace="a85173e8-0332-4b78-9d13-a9aa8c4640db"/>
    <xsd:import namespace="953482dc-6642-43cd-8e9d-61d34e84a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173e8-0332-4b78-9d13-a9aa8c464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482dc-6642-43cd-8e9d-61d34e84ac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37FA8D-FBFC-4C30-B4B9-95197057F219}">
  <ds:schemaRefs>
    <ds:schemaRef ds:uri="http://schemas.microsoft.com/office/2006/documentManagement/types"/>
    <ds:schemaRef ds:uri="http://purl.org/dc/elements/1.1/"/>
    <ds:schemaRef ds:uri="c6582011-44c5-4868-b48f-44f2105dd940"/>
    <ds:schemaRef ds:uri="http://schemas.openxmlformats.org/package/2006/metadata/core-properties"/>
    <ds:schemaRef ds:uri="http://purl.org/dc/terms/"/>
    <ds:schemaRef ds:uri="48c3dca6-f126-4aad-8063-ee11cedb4265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953482dc-6642-43cd-8e9d-61d34e84ac98"/>
  </ds:schemaRefs>
</ds:datastoreItem>
</file>

<file path=customXml/itemProps2.xml><?xml version="1.0" encoding="utf-8"?>
<ds:datastoreItem xmlns:ds="http://schemas.openxmlformats.org/officeDocument/2006/customXml" ds:itemID="{EE5F02E5-7519-4EA2-B9D5-71F3A7FAC3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36370F-AF79-48E7-A4CD-0BA3BF7FA4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173e8-0332-4b78-9d13-a9aa8c4640db"/>
    <ds:schemaRef ds:uri="953482dc-6642-43cd-8e9d-61d34e84ac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2138</TotalTime>
  <Words>1334</Words>
  <Application>Microsoft Office PowerPoint</Application>
  <PresentationFormat>מסך רחב</PresentationFormat>
  <Paragraphs>202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Lato Light</vt:lpstr>
      <vt:lpstr>WordVisi_MSFontService</vt:lpstr>
      <vt:lpstr>Main</vt:lpstr>
      <vt:lpstr>What is streaming?</vt:lpstr>
      <vt:lpstr>Buffering</vt:lpstr>
      <vt:lpstr>What is transaction?</vt:lpstr>
      <vt:lpstr>YouTube traffic (packets).</vt:lpstr>
      <vt:lpstr>YouTube encrypted packet</vt:lpstr>
      <vt:lpstr>מצגת של PowerPoint‏</vt:lpstr>
      <vt:lpstr>UDP IP packet</vt:lpstr>
      <vt:lpstr>מצגת של PowerPoint‏</vt:lpstr>
      <vt:lpstr>The Project</vt:lpstr>
      <vt:lpstr>Project overview</vt:lpstr>
      <vt:lpstr>Distinguish video packets of a Transaction from other packets.</vt:lpstr>
      <vt:lpstr>Start/End video connection and transaction</vt:lpstr>
      <vt:lpstr>INI file.</vt:lpstr>
      <vt:lpstr>Transaction Data Records (TDR) fields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Sasson</dc:creator>
  <cp:lastModifiedBy>Yael</cp:lastModifiedBy>
  <cp:revision>8</cp:revision>
  <dcterms:created xsi:type="dcterms:W3CDTF">2022-09-01T16:37:05Z</dcterms:created>
  <dcterms:modified xsi:type="dcterms:W3CDTF">2022-09-05T06:23:43Z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5569565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D7.0.6</vt:lpwstr>
  </property>
  <property fmtid="{D5CDD505-2E9C-101B-9397-08002B2CF9AE}" pid="5" name="TaxKeyword">
    <vt:lpwstr/>
  </property>
  <property fmtid="{D5CDD505-2E9C-101B-9397-08002B2CF9AE}" pid="6" name="ContentTypeId">
    <vt:lpwstr>0x010100898E1605B9588E4DBA97483614CB8ABF</vt:lpwstr>
  </property>
  <property fmtid="{D5CDD505-2E9C-101B-9397-08002B2CF9AE}" pid="7" name="Event1">
    <vt:lpwstr/>
  </property>
  <property fmtid="{D5CDD505-2E9C-101B-9397-08002B2CF9AE}" pid="8" name="Campaign">
    <vt:lpwstr>1411;#Marketing Resources|0e7230d6-2b15-46b5-854e-b13e0b839ec5</vt:lpwstr>
  </property>
  <property fmtid="{D5CDD505-2E9C-101B-9397-08002B2CF9AE}" pid="9" name="SharedWithUsers">
    <vt:lpwstr>610;#Inbar Levy</vt:lpwstr>
  </property>
  <property fmtid="{D5CDD505-2E9C-101B-9397-08002B2CF9AE}" pid="10" name="Product">
    <vt:lpwstr/>
  </property>
</Properties>
</file>