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D933FA-FD7D-4C7E-B59F-1ACBDF361684}" type="datetime"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10/25/18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70A0692-4EA5-439F-AACB-04D9F0AC5604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54B099A-D6DA-4D3B-9DD1-AC2916120400}" type="datetime"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10/25/18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8EE0049-D653-4623-B787-625F17646E52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localhost:8080/TicketSyste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286000" y="1447920"/>
            <a:ext cx="647676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Ticket System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438280" y="3962520"/>
            <a:ext cx="617184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Done By: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Bulgan Galbadrakh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Guamaral Vasili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Yafei Geng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Agenda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About Ticket System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Problem Statement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Team Members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Used Technology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Main Classes &amp; Web Presentation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Demo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About Ticket System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2209680"/>
            <a:ext cx="7467120" cy="297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Ticket system is a system to search a movie you want to see in the cinema and buy the ticket for the movie.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 algn="just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There are 2 users: Admin &amp; Customer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Problem </a:t>
            </a: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Statement 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You can buy movie ticket online. Don’t need to stand for a long line waiting to buy it.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Save a lot of time. You can buy the movie ticket for anytime and anywhere you want.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Team Members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228600" y="1600200"/>
          <a:ext cx="7314840" cy="3657240"/>
        </p:xfrm>
        <a:graphic>
          <a:graphicData uri="http://schemas.openxmlformats.org/drawingml/2006/table">
            <a:tbl>
              <a:tblPr/>
              <a:tblGrid>
                <a:gridCol w="3405240"/>
                <a:gridCol w="3909600"/>
              </a:tblGrid>
              <a:tr h="91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Team Member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Use case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Bulgan Galbadrakh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Payment Module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Reservation Module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Guamaral Vasil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Login Module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Movie Module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Yafei Geng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Choose Seats Module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Used </a:t>
            </a: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Technology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00064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Spring Tool Suits: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Java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Spring MVC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Validation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Annotation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Java Script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Ajax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CSS 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HTML 5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Jquery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DataBase - Mysql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65760">
              <a:lnSpc>
                <a:spcPct val="100000"/>
              </a:lnSpc>
              <a:spcBef>
                <a:spcPts val="420"/>
              </a:spcBef>
            </a:pP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Main Classes &amp; Web Presentation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00064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Controller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Service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Repository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Domain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Jsp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Css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Java Script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rcRect l="0" t="0" r="41868" b="62667"/>
          <a:stretch/>
        </p:blipFill>
        <p:spPr>
          <a:xfrm>
            <a:off x="3796560" y="1829520"/>
            <a:ext cx="4161960" cy="3108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8000" spc="-1" strike="noStrike" cap="small">
                <a:solidFill>
                  <a:srgbClr val="575f6d"/>
                </a:solidFill>
                <a:latin typeface="Century Schoolbook"/>
              </a:rPr>
              <a:t>Demo</a:t>
            </a:r>
            <a:endParaRPr b="0" lang="en-US" sz="8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590920"/>
            <a:ext cx="8152920" cy="38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Ticket System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hlinkClick r:id="rId1"/>
              </a:rPr>
              <a:t>http://localhost:8080/TicketSystem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2469</TotalTime>
  <Application>LibreOffice/6.0.6.2$Linux_X86_64 LibreOffice_project/00m0$Build-2</Application>
  <Words>165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2014-12-17T22:11:41Z</dcterms:created>
  <dc:creator>Qusay</dc:creator>
  <dc:description/>
  <dc:language>en-US</dc:language>
  <cp:lastModifiedBy/>
  <dcterms:modified xsi:type="dcterms:W3CDTF">2018-10-25T10:26:27Z</dcterms:modified>
  <cp:revision>82</cp:revision>
  <dc:subject/>
  <dc:title>Global Company Enterprise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