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i.org/10.1234/jtm.2021.001" TargetMode="External"/><Relationship Id="rId4" Type="http://schemas.openxmlformats.org/officeDocument/2006/relationships/hyperlink" Target="https://www.jetir.org/view?paper=JETIR2104262" TargetMode="External"/><Relationship Id="rId5" Type="http://schemas.openxmlformats.org/officeDocument/2006/relationships/hyperlink" Target="https://www.researchgate.net/publication/354576500_A_Literature_Review_on_Android_-A_Mobile_Operating_system" TargetMode="External"/><Relationship Id="rId6" Type="http://schemas.openxmlformats.org/officeDocument/2006/relationships/hyperlink" Target="https://www.academia.edu/37609859/Development_of_Android_Based_Mobile_App_for_Prestashop_eCommerce_Shopping_Cart_ALC_Paper_ID_645" TargetMode="External"/><Relationship Id="rId7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4619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9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CAFE MANAGEMENT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4114800"/>
            <a:ext cx="6400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1 Reg No: RA2211032010053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2 Reg No: RA2211032010064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1 Reg No: RA2211032010070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 and Designation: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Lakshmi Narayanan R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(102773) - Associate Professor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Networking and Communications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819400" y="292368"/>
            <a:ext cx="582676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SRM INSTITUTE OF SCIENCE AND TECHNOLOGY 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OF ENGINEERING AND TECHNOLOGY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NETWORKING AND COMMUNICATIONS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21CSC203P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4943850" y="278777"/>
            <a:ext cx="5086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675" y="1454865"/>
            <a:ext cx="4969644" cy="534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4943850" y="278777"/>
            <a:ext cx="5086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Class Diagram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950" y="1533501"/>
            <a:ext cx="6638001" cy="48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2554550" y="274650"/>
            <a:ext cx="613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MODULES DESCRIPTION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457200" y="153218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i="0" lang="en-US" sz="21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MANAGEMENT:</a:t>
            </a:r>
            <a:endParaRPr b="0" i="0" sz="21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new task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 task details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task due dates and times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 tasks to specific categories or projects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tasks as complete/incomplete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tasks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settings for tasks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0806" y="1417650"/>
            <a:ext cx="2942721" cy="5197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2554550" y="274650"/>
            <a:ext cx="613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MODULES DESCRIPTION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NIGHT MODE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toggle Night Mode on/off in settings.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feature for specific activation times.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Adjusts screen brightness for comfortable visibility.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brightness adjustment within Night Mode.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Prevents sudden changes, ensuring user comfort.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impact on device battery life.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Night Mode operation.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5782" y="1417650"/>
            <a:ext cx="3084945" cy="545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2554550" y="274650"/>
            <a:ext cx="613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MODULES DESCRIPTION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457200" y="1615966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ORDER INTERFACE</a:t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the cafe's menu with item names and prices.</a:t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Categorize items (e.g., beverages, snacks, desserts).</a:t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customers to select items.</a:t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images or icons for each menu item.</a:t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711" y="3611598"/>
            <a:ext cx="4771489" cy="310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2554550" y="274650"/>
            <a:ext cx="6132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MODULES DESCRIPTION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381000" y="1623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SHARE MODULE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•"/>
            </a:pPr>
            <a:r>
              <a:rPr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subtotal by summing the costs of all selected items.</a:t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•"/>
            </a:pPr>
            <a:r>
              <a:rPr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tax (e.g., sales tax) based on the subtotal.</a:t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•"/>
            </a:pPr>
            <a:r>
              <a:rPr lang="en-US" sz="16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subtotal and tax to determine the final total bill.</a:t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907" y="3489458"/>
            <a:ext cx="4874604" cy="323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2692400" y="274638"/>
            <a:ext cx="599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55350" y="1372138"/>
            <a:ext cx="8305800" cy="4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cafe-management.py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6812" y="1626125"/>
            <a:ext cx="4902876" cy="52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2692400" y="274638"/>
            <a:ext cx="599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173421" y="1358329"/>
            <a:ext cx="4758300" cy="6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AboutActivity.java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3475" y="2104575"/>
            <a:ext cx="4359725" cy="459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2692400" y="274638"/>
            <a:ext cx="599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2450" y="1585900"/>
            <a:ext cx="5139575" cy="51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2692400" y="274638"/>
            <a:ext cx="599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2400" y="1585900"/>
            <a:ext cx="5122425" cy="51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     Table of contents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93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Block Diagram and UML Diagram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Modules Description and Implementation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937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Proof of Submission of Paper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2692400" y="274638"/>
            <a:ext cx="599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2" name="Google Shape;25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25" y="1417650"/>
            <a:ext cx="5638750" cy="544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2692400" y="274638"/>
            <a:ext cx="599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4600" y="1585925"/>
            <a:ext cx="4488601" cy="51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2692400" y="274638"/>
            <a:ext cx="599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34"/>
          <p:cNvSpPr txBox="1"/>
          <p:nvPr/>
        </p:nvSpPr>
        <p:spPr>
          <a:xfrm>
            <a:off x="313250" y="1417638"/>
            <a:ext cx="11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7850" y="1585925"/>
            <a:ext cx="4895049" cy="513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2692400" y="274638"/>
            <a:ext cx="599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5525" y="1585900"/>
            <a:ext cx="4776101" cy="513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2692400" y="274638"/>
            <a:ext cx="599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96257" y="1407040"/>
            <a:ext cx="475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850" y="1729300"/>
            <a:ext cx="5994299" cy="47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/>
          <p:nvPr>
            <p:ph type="title"/>
          </p:nvPr>
        </p:nvSpPr>
        <p:spPr>
          <a:xfrm>
            <a:off x="2692400" y="274638"/>
            <a:ext cx="5994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381000" y="1417638"/>
            <a:ext cx="475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6225" y="1848738"/>
            <a:ext cx="59912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8700" y="4910338"/>
            <a:ext cx="21050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034321" y="227013"/>
            <a:ext cx="76524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870" y="1794993"/>
            <a:ext cx="59626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034321" y="227013"/>
            <a:ext cx="76524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9237" y="1839119"/>
            <a:ext cx="610552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2618740" y="274638"/>
            <a:ext cx="60680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457200" y="1600200"/>
            <a:ext cx="8229600" cy="402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sz="1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https://doi.org/10.1234/jtm.2021.001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sz="1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https://www.jetir.org/view?paper=JETIR2104262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sz="1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https://www.researchgate.net/publication/354576500_A_Literature_Review_on_Android_-A_Mobile_Operating_system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sz="1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https://www.academia.edu/37609859/Development_of_Android_Based_Mobile_App_for_Prestashop_eCommerce_Shopping_Cart_ALC_Paper_ID_645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https://www.researchgate.net/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https://www.researchgate.net/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https://www.ijeat.org/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https://www.jstor.org/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https://www.researchgate.net/publication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https://papers.ssrn.com/sol3/papers.cfm?/lite/guide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•"/>
            </a:pPr>
            <a:r>
              <a:rPr b="1" lang="en-US" sz="1200">
                <a:latin typeface="Times New Roman"/>
                <a:ea typeface="Times New Roman"/>
                <a:cs typeface="Times New Roman"/>
                <a:sym typeface="Times New Roman"/>
              </a:rPr>
              <a:t>https://docs.java.dev/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40"/>
          <p:cNvSpPr txBox="1"/>
          <p:nvPr/>
        </p:nvSpPr>
        <p:spPr>
          <a:xfrm>
            <a:off x="3200400" y="63087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986375" y="4891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07275" y="1708227"/>
            <a:ext cx="88443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Background: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Cafes, the beloved neighborhood gathering spots, serve as vibrant hubs for various customers, from individuals seeking a quiet moment to groups engaging in lively conversations. However, the dynamic environment of cafes poses several challenges to their efficient management.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Cafe owners and managers encounter numerous challenges in their daily operations, ranging from inventory control and order processing to providing impeccable customer service.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need for automation in cafe management becomes evident when we consider the time-consuming and error-prone nature of manual procedures.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1475375"/>
            <a:ext cx="8987400" cy="5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Enhance Cafe Efficiency: Streamline daily cafe operations, including order processing, inventory management, and billing, to significantly improve overall efficiency.</a:t>
            </a:r>
            <a:endParaRPr b="0" i="0" sz="24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Optimize Customer Experience: Focus on enhancing the customer experience by reducing wait times, improving order accuracy, and ensuring prompt service.</a:t>
            </a:r>
            <a:endParaRPr b="0" i="0" sz="24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Simplify Inventory Control: Implement an automated inventory management system to reduce wastage, track stock levels, and streamline reordering processes.</a:t>
            </a:r>
            <a:endParaRPr b="0" i="0" sz="24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Empower Cafe Owners: Provide cafe owners with real-time insights into their business, enabling them to make informed decisions to boost profitability.</a:t>
            </a:r>
            <a:endParaRPr b="0" i="0" sz="24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Literature Survey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0" y="1475375"/>
            <a:ext cx="8987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0450" y="1717225"/>
            <a:ext cx="62865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Literature Survey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2100" y="1951050"/>
            <a:ext cx="6334125" cy="16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034321" y="274638"/>
            <a:ext cx="76524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Initialization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Start the cafe management system.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Initialize variables for menu items, prices, and system status.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Load existing menu items and prices from a database.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Display Main Menu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Display the main menu to the user.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Provide options like "Place Order," "View Menu," "Calculate Bill," "Manage Inventory," and "Exit."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034321" y="274638"/>
            <a:ext cx="76524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Place Order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12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the user selects "Place Order":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12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Display the menu to the customer.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12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Allow the customer to select items and specify quantities.</a:t>
            </a:r>
            <a:endParaRPr/>
          </a:p>
          <a:p>
            <a:pPr indent="-285750" lvl="0" marL="412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 selected items to the order.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View Menu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127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the user selects "View Menu":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12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Display the current menu with item names and prices.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1034321" y="274638"/>
            <a:ext cx="76524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Calculate Bill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08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 the user selects "Calculate Bill":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Calculate the total cost of items in the current order.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Apply any taxes or service charges.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Display the final bill to the customer.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Manage Inventory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08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If the user selects "Manage Inventory":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Provide options for adding new menu items, updating prices, or removing items.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0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Update the menu in the database accordingly.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