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Quattrocento Sans"/>
      <p:regular r:id="rId38"/>
      <p:bold r:id="rId39"/>
      <p:italic r:id="rId40"/>
      <p:boldItalic r:id="rId41"/>
    </p:embeddedFont>
    <p:embeddedFont>
      <p:font typeface="Balthazar"/>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07211C-3A21-4312-96B7-D8BAF8F786D3}">
  <a:tblStyle styleId="{E307211C-3A21-4312-96B7-D8BAF8F786D3}"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9"/>
          </a:solidFill>
        </a:fill>
      </a:tcStyle>
    </a:wholeTbl>
    <a:band1H>
      <a:tcTxStyle/>
      <a:tcStyle>
        <a:fill>
          <a:solidFill>
            <a:srgbClr val="CBCECF"/>
          </a:solidFill>
        </a:fill>
      </a:tcStyle>
    </a:band1H>
    <a:band2H>
      <a:tcTxStyle/>
    </a:band2H>
    <a:band1V>
      <a:tcTxStyle/>
      <a:tcStyle>
        <a:fill>
          <a:solidFill>
            <a:srgbClr val="CBCECF"/>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italic.fntdata"/><Relationship Id="rId20" Type="http://schemas.openxmlformats.org/officeDocument/2006/relationships/slide" Target="slides/slide15.xml"/><Relationship Id="rId42" Type="http://schemas.openxmlformats.org/officeDocument/2006/relationships/font" Target="fonts/Balthazar-regular.fntdata"/><Relationship Id="rId41" Type="http://schemas.openxmlformats.org/officeDocument/2006/relationships/font" Target="fonts/Quattrocento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bold.fntdata"/><Relationship Id="rId16" Type="http://schemas.openxmlformats.org/officeDocument/2006/relationships/slide" Target="slides/slide11.xml"/><Relationship Id="rId38" Type="http://schemas.openxmlformats.org/officeDocument/2006/relationships/font" Target="fonts/Quattrocento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cSld name="Title ">
    <p:bg>
      <p:bgPr>
        <a:solidFill>
          <a:schemeClr val="accen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3840480" y="2770632"/>
            <a:ext cx="7443216"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00"/>
              <a:buFont typeface="Quattrocento Sans"/>
              <a:buNone/>
              <a:defRPr b="1"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 name="Google Shape;13;p2"/>
          <p:cNvPicPr preferRelativeResize="0"/>
          <p:nvPr/>
        </p:nvPicPr>
        <p:blipFill rotWithShape="1">
          <a:blip r:embed="rId2">
            <a:alphaModFix/>
          </a:blip>
          <a:srcRect b="0" l="0" r="0" t="0"/>
          <a:stretch/>
        </p:blipFill>
        <p:spPr>
          <a:xfrm flipH="1">
            <a:off x="0" y="0"/>
            <a:ext cx="3800475" cy="6858000"/>
          </a:xfrm>
          <a:prstGeom prst="rect">
            <a:avLst/>
          </a:prstGeom>
          <a:noFill/>
          <a:ln>
            <a:noFill/>
          </a:ln>
        </p:spPr>
      </p:pic>
    </p:spTree>
  </p:cSld>
  <p:clrMapOvr>
    <a:masterClrMapping/>
  </p:clrMapOvr>
  <p:extLst>
    <p:ext uri="{DCECCB84-F9BA-43D5-87BE-67443E8EF086}">
      <p15:sldGuideLst>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Yellow">
  <p:cSld name="Right Pattern Content Yellow">
    <p:bg>
      <p:bgPr>
        <a:solidFill>
          <a:schemeClr val="accent3"/>
        </a:solidFill>
      </p:bgPr>
    </p:bg>
    <p:spTree>
      <p:nvGrpSpPr>
        <p:cNvPr id="50" name="Shape 50"/>
        <p:cNvGrpSpPr/>
        <p:nvPr/>
      </p:nvGrpSpPr>
      <p:grpSpPr>
        <a:xfrm>
          <a:off x="0" y="0"/>
          <a:ext cx="0" cy="0"/>
          <a:chOff x="0" y="0"/>
          <a:chExt cx="0" cy="0"/>
        </a:xfrm>
      </p:grpSpPr>
      <p:sp>
        <p:nvSpPr>
          <p:cNvPr id="51" name="Google Shape;51;p11"/>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sz="1800">
                <a:solidFill>
                  <a:schemeClr val="accent1"/>
                </a:solidFill>
              </a:defRPr>
            </a:lvl1pPr>
            <a:lvl2pPr indent="-342900" lvl="1" marL="914400" algn="l">
              <a:lnSpc>
                <a:spcPct val="90000"/>
              </a:lnSpc>
              <a:spcBef>
                <a:spcPts val="1000"/>
              </a:spcBef>
              <a:spcAft>
                <a:spcPts val="0"/>
              </a:spcAft>
              <a:buClr>
                <a:schemeClr val="accent1"/>
              </a:buClr>
              <a:buSzPts val="1800"/>
              <a:buChar char="•"/>
              <a:defRPr sz="1800">
                <a:solidFill>
                  <a:schemeClr val="accent1"/>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52" name="Google Shape;52;p11"/>
          <p:cNvPicPr preferRelativeResize="0"/>
          <p:nvPr/>
        </p:nvPicPr>
        <p:blipFill rotWithShape="1">
          <a:blip r:embed="rId2">
            <a:alphaModFix/>
          </a:blip>
          <a:srcRect b="0" l="0" r="0" t="0"/>
          <a:stretch/>
        </p:blipFill>
        <p:spPr>
          <a:xfrm>
            <a:off x="8382000" y="0"/>
            <a:ext cx="3810000" cy="6858000"/>
          </a:xfrm>
          <a:prstGeom prst="rect">
            <a:avLst/>
          </a:prstGeom>
          <a:noFill/>
          <a:ln>
            <a:noFill/>
          </a:ln>
        </p:spPr>
      </p:pic>
      <p:sp>
        <p:nvSpPr>
          <p:cNvPr id="53" name="Google Shape;53;p11"/>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p:cSld name="Left Pattern Content">
    <p:bg>
      <p:bgPr>
        <a:solidFill>
          <a:schemeClr val="accent2"/>
        </a:solidFill>
      </p:bgPr>
    </p:bg>
    <p:spTree>
      <p:nvGrpSpPr>
        <p:cNvPr id="54" name="Shape 54"/>
        <p:cNvGrpSpPr/>
        <p:nvPr/>
      </p:nvGrpSpPr>
      <p:grpSpPr>
        <a:xfrm>
          <a:off x="0" y="0"/>
          <a:ext cx="0" cy="0"/>
          <a:chOff x="0" y="0"/>
          <a:chExt cx="0" cy="0"/>
        </a:xfrm>
      </p:grpSpPr>
      <p:sp>
        <p:nvSpPr>
          <p:cNvPr id="55" name="Google Shape;55;p12"/>
          <p:cNvSpPr txBox="1"/>
          <p:nvPr>
            <p:ph idx="1" type="body"/>
          </p:nvPr>
        </p:nvSpPr>
        <p:spPr>
          <a:xfrm>
            <a:off x="4533900" y="1905000"/>
            <a:ext cx="6955734"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solidFill>
                  <a:schemeClr val="lt1"/>
                </a:solidFill>
              </a:defRPr>
            </a:lvl1pPr>
            <a:lvl2pPr indent="-342900" lvl="1" marL="914400" algn="l">
              <a:lnSpc>
                <a:spcPct val="90000"/>
              </a:lnSpc>
              <a:spcBef>
                <a:spcPts val="10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56" name="Google Shape;56;p12"/>
          <p:cNvPicPr preferRelativeResize="0"/>
          <p:nvPr/>
        </p:nvPicPr>
        <p:blipFill rotWithShape="1">
          <a:blip r:embed="rId2">
            <a:alphaModFix/>
          </a:blip>
          <a:srcRect b="0" l="0" r="0" t="0"/>
          <a:stretch/>
        </p:blipFill>
        <p:spPr>
          <a:xfrm>
            <a:off x="0" y="0"/>
            <a:ext cx="3810000" cy="6858000"/>
          </a:xfrm>
          <a:prstGeom prst="rect">
            <a:avLst/>
          </a:prstGeom>
          <a:noFill/>
          <a:ln>
            <a:noFill/>
          </a:ln>
        </p:spPr>
      </p:pic>
      <p:sp>
        <p:nvSpPr>
          <p:cNvPr id="57" name="Google Shape;57;p12"/>
          <p:cNvSpPr txBox="1"/>
          <p:nvPr>
            <p:ph type="title"/>
          </p:nvPr>
        </p:nvSpPr>
        <p:spPr>
          <a:xfrm>
            <a:off x="4533898" y="715961"/>
            <a:ext cx="6955735" cy="11890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000"/>
              <a:buFont typeface="Quattrocento Sans"/>
              <a:buNone/>
              <a:defRPr i="0"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56">
          <p15:clr>
            <a:srgbClr val="5ACBF0"/>
          </p15:clr>
        </p15:guide>
        <p15:guide id="3" orient="horz" pos="2240">
          <p15:clr>
            <a:srgbClr val="5ACBF0"/>
          </p15:clr>
        </p15:guide>
        <p15:guide id="4" orient="horz" pos="2487">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Yellow">
  <p:cSld name="Left Pattern Content Yellow">
    <p:bg>
      <p:bgPr>
        <a:solidFill>
          <a:schemeClr val="accent3"/>
        </a:solidFill>
      </p:bgPr>
    </p:bg>
    <p:spTree>
      <p:nvGrpSpPr>
        <p:cNvPr id="58" name="Shape 58"/>
        <p:cNvGrpSpPr/>
        <p:nvPr/>
      </p:nvGrpSpPr>
      <p:grpSpPr>
        <a:xfrm>
          <a:off x="0" y="0"/>
          <a:ext cx="0" cy="0"/>
          <a:chOff x="0" y="0"/>
          <a:chExt cx="0" cy="0"/>
        </a:xfrm>
      </p:grpSpPr>
      <p:sp>
        <p:nvSpPr>
          <p:cNvPr id="59" name="Google Shape;59;p13"/>
          <p:cNvSpPr txBox="1"/>
          <p:nvPr>
            <p:ph idx="1" type="body"/>
          </p:nvPr>
        </p:nvSpPr>
        <p:spPr>
          <a:xfrm>
            <a:off x="4533900" y="1905000"/>
            <a:ext cx="6955734"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sz="1800">
                <a:solidFill>
                  <a:schemeClr val="accent1"/>
                </a:solidFill>
              </a:defRPr>
            </a:lvl1pPr>
            <a:lvl2pPr indent="-342900" lvl="1" marL="914400" algn="l">
              <a:lnSpc>
                <a:spcPct val="90000"/>
              </a:lnSpc>
              <a:spcBef>
                <a:spcPts val="1000"/>
              </a:spcBef>
              <a:spcAft>
                <a:spcPts val="0"/>
              </a:spcAft>
              <a:buClr>
                <a:schemeClr val="accent1"/>
              </a:buClr>
              <a:buSzPts val="1800"/>
              <a:buChar char="•"/>
              <a:defRPr sz="1800">
                <a:solidFill>
                  <a:schemeClr val="accent1"/>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60" name="Google Shape;60;p13"/>
          <p:cNvPicPr preferRelativeResize="0"/>
          <p:nvPr/>
        </p:nvPicPr>
        <p:blipFill rotWithShape="1">
          <a:blip r:embed="rId2">
            <a:alphaModFix/>
          </a:blip>
          <a:srcRect b="0" l="0" r="0" t="0"/>
          <a:stretch/>
        </p:blipFill>
        <p:spPr>
          <a:xfrm>
            <a:off x="0" y="0"/>
            <a:ext cx="3810000" cy="6858000"/>
          </a:xfrm>
          <a:prstGeom prst="rect">
            <a:avLst/>
          </a:prstGeom>
          <a:noFill/>
          <a:ln>
            <a:noFill/>
          </a:ln>
        </p:spPr>
      </p:pic>
      <p:sp>
        <p:nvSpPr>
          <p:cNvPr id="61" name="Google Shape;61;p13"/>
          <p:cNvSpPr txBox="1"/>
          <p:nvPr>
            <p:ph type="title"/>
          </p:nvPr>
        </p:nvSpPr>
        <p:spPr>
          <a:xfrm>
            <a:off x="4533898" y="715961"/>
            <a:ext cx="6955735" cy="11890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i="0" sz="40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56">
          <p15:clr>
            <a:srgbClr val="5ACBF0"/>
          </p15:clr>
        </p15:guide>
        <p15:guide id="3" orient="horz" pos="2240">
          <p15:clr>
            <a:srgbClr val="5ACBF0"/>
          </p15:clr>
        </p15:guide>
        <p15:guide id="4" orient="horz" pos="2487">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attern Black">
  <p:cSld name="Bottom Pattern Black">
    <p:bg>
      <p:bgPr>
        <a:solidFill>
          <a:schemeClr val="accent1"/>
        </a:solidFill>
      </p:bgPr>
    </p:bg>
    <p:spTree>
      <p:nvGrpSpPr>
        <p:cNvPr id="62" name="Shape 62"/>
        <p:cNvGrpSpPr/>
        <p:nvPr/>
      </p:nvGrpSpPr>
      <p:grpSpPr>
        <a:xfrm>
          <a:off x="0" y="0"/>
          <a:ext cx="0" cy="0"/>
          <a:chOff x="0" y="0"/>
          <a:chExt cx="0" cy="0"/>
        </a:xfrm>
      </p:grpSpPr>
      <p:sp>
        <p:nvSpPr>
          <p:cNvPr id="63" name="Google Shape;63;p14"/>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14"/>
          <p:cNvSpPr txBox="1"/>
          <p:nvPr>
            <p:ph type="title"/>
          </p:nvPr>
        </p:nvSpPr>
        <p:spPr>
          <a:xfrm>
            <a:off x="1525301" y="1975104"/>
            <a:ext cx="9141397" cy="61555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4000"/>
              <a:buFont typeface="Quattrocento Sans"/>
              <a:buNone/>
              <a:defRPr b="1" i="0" sz="40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5" name="Google Shape;65;p14"/>
          <p:cNvPicPr preferRelativeResize="0"/>
          <p:nvPr/>
        </p:nvPicPr>
        <p:blipFill rotWithShape="1">
          <a:blip r:embed="rId2">
            <a:alphaModFix/>
          </a:blip>
          <a:srcRect b="0" l="0" r="0" t="0"/>
          <a:stretch/>
        </p:blipFill>
        <p:spPr>
          <a:xfrm>
            <a:off x="0" y="5833855"/>
            <a:ext cx="12192000" cy="876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attern White">
  <p:cSld name="Bottom Pattern White">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4000"/>
              <a:buFont typeface="Quattrocento Sans"/>
              <a:buNone/>
              <a:defRPr b="1" i="0" sz="4000" cap="none">
                <a:solidFill>
                  <a:schemeClr val="accent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17" name="Google Shape;17;p3"/>
          <p:cNvPicPr preferRelativeResize="0"/>
          <p:nvPr/>
        </p:nvPicPr>
        <p:blipFill rotWithShape="1">
          <a:blip r:embed="rId2">
            <a:alphaModFix/>
          </a:blip>
          <a:srcRect b="0" l="0" r="0" t="0"/>
          <a:stretch/>
        </p:blipFill>
        <p:spPr>
          <a:xfrm>
            <a:off x="0" y="5833855"/>
            <a:ext cx="12192000" cy="876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8" name="Shape 18"/>
        <p:cNvGrpSpPr/>
        <p:nvPr/>
      </p:nvGrpSpPr>
      <p:grpSpPr>
        <a:xfrm>
          <a:off x="0" y="0"/>
          <a:ext cx="0" cy="0"/>
          <a:chOff x="0" y="0"/>
          <a:chExt cx="0" cy="0"/>
        </a:xfrm>
      </p:grpSpPr>
      <p:sp>
        <p:nvSpPr>
          <p:cNvPr id="19" name="Google Shape;1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etti Content Purple">
  <p:cSld name="Confetti Content Purple">
    <p:bg>
      <p:bgPr>
        <a:solidFill>
          <a:schemeClr val="accent1"/>
        </a:solid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1525301" y="1975104"/>
            <a:ext cx="9141397" cy="61555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accent3"/>
              </a:buClr>
              <a:buSzPts val="4000"/>
              <a:buFont typeface="Quattrocento Sans"/>
              <a:buNone/>
              <a:defRPr b="1" i="0" sz="4000" cap="none">
                <a:solidFill>
                  <a:schemeClr val="accent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5" name="Google Shape;25;p5"/>
          <p:cNvPicPr preferRelativeResize="0"/>
          <p:nvPr/>
        </p:nvPicPr>
        <p:blipFill rotWithShape="1">
          <a:blip r:embed="rId2">
            <a:alphaModFix/>
          </a:blip>
          <a:srcRect b="0" l="0" r="0" t="0"/>
          <a:stretch/>
        </p:blipFill>
        <p:spPr>
          <a:xfrm>
            <a:off x="0" y="131248"/>
            <a:ext cx="12192000" cy="428625"/>
          </a:xfrm>
          <a:prstGeom prst="rect">
            <a:avLst/>
          </a:prstGeom>
          <a:noFill/>
          <a:ln>
            <a:noFill/>
          </a:ln>
        </p:spPr>
      </p:pic>
      <p:pic>
        <p:nvPicPr>
          <p:cNvPr id="26" name="Google Shape;26;p5"/>
          <p:cNvPicPr preferRelativeResize="0"/>
          <p:nvPr/>
        </p:nvPicPr>
        <p:blipFill rotWithShape="1">
          <a:blip r:embed="rId2">
            <a:alphaModFix/>
          </a:blip>
          <a:srcRect b="0" l="0" r="0" t="0"/>
          <a:stretch/>
        </p:blipFill>
        <p:spPr>
          <a:xfrm>
            <a:off x="0" y="6340659"/>
            <a:ext cx="12192000" cy="428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4104">
          <p15:clr>
            <a:srgbClr val="FBAE40"/>
          </p15:clr>
        </p15:guide>
        <p15:guide id="2" pos="6127">
          <p15:clr>
            <a:srgbClr val="5ACBF0"/>
          </p15:clr>
        </p15:guide>
        <p15:guide id="3" orient="horz" pos="216">
          <p15:clr>
            <a:srgbClr val="5ACBF0"/>
          </p15:clr>
        </p15:guide>
        <p15:guide id="4" orient="horz" pos="1560">
          <p15:clr>
            <a:srgbClr val="5ACBF0"/>
          </p15:clr>
        </p15:guide>
        <p15:guide id="5" orient="horz" pos="39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Photo Content">
  <p:cSld name="One Photo Content">
    <p:bg>
      <p:bgPr>
        <a:solidFill>
          <a:schemeClr val="accent3"/>
        </a:solidFill>
      </p:bgPr>
    </p:bg>
    <p:spTree>
      <p:nvGrpSpPr>
        <p:cNvPr id="27" name="Shape 27"/>
        <p:cNvGrpSpPr/>
        <p:nvPr/>
      </p:nvGrpSpPr>
      <p:grpSpPr>
        <a:xfrm>
          <a:off x="0" y="0"/>
          <a:ext cx="0" cy="0"/>
          <a:chOff x="0" y="0"/>
          <a:chExt cx="0" cy="0"/>
        </a:xfrm>
      </p:grpSpPr>
      <p:sp>
        <p:nvSpPr>
          <p:cNvPr id="28" name="Google Shape;28;p6"/>
          <p:cNvSpPr txBox="1"/>
          <p:nvPr>
            <p:ph idx="1" type="body"/>
          </p:nvPr>
        </p:nvSpPr>
        <p:spPr>
          <a:xfrm>
            <a:off x="762000" y="1905000"/>
            <a:ext cx="5334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sz="1800">
                <a:solidFill>
                  <a:schemeClr val="accent1"/>
                </a:solidFill>
              </a:defRPr>
            </a:lvl1pPr>
            <a:lvl2pPr indent="-342900" lvl="1" marL="914400" algn="l">
              <a:lnSpc>
                <a:spcPct val="90000"/>
              </a:lnSpc>
              <a:spcBef>
                <a:spcPts val="1000"/>
              </a:spcBef>
              <a:spcAft>
                <a:spcPts val="0"/>
              </a:spcAft>
              <a:buClr>
                <a:schemeClr val="accent1"/>
              </a:buClr>
              <a:buSzPts val="1800"/>
              <a:buChar char="•"/>
              <a:defRPr sz="1800">
                <a:solidFill>
                  <a:schemeClr val="accent1"/>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6"/>
          <p:cNvSpPr/>
          <p:nvPr>
            <p:ph idx="2" type="pic"/>
          </p:nvPr>
        </p:nvSpPr>
        <p:spPr>
          <a:xfrm>
            <a:off x="7202624" y="715962"/>
            <a:ext cx="4227375" cy="4727907"/>
          </a:xfrm>
          <a:prstGeom prst="rect">
            <a:avLst/>
          </a:prstGeom>
          <a:solidFill>
            <a:srgbClr val="DDA620"/>
          </a:solidFill>
          <a:ln>
            <a:noFill/>
          </a:ln>
        </p:spPr>
      </p:sp>
      <p:sp>
        <p:nvSpPr>
          <p:cNvPr id="30" name="Google Shape;30;p6"/>
          <p:cNvSpPr txBox="1"/>
          <p:nvPr>
            <p:ph type="title"/>
          </p:nvPr>
        </p:nvSpPr>
        <p:spPr>
          <a:xfrm>
            <a:off x="762000" y="715961"/>
            <a:ext cx="5334000" cy="11890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 name="Google Shape;31;p6"/>
          <p:cNvPicPr preferRelativeResize="0"/>
          <p:nvPr/>
        </p:nvPicPr>
        <p:blipFill rotWithShape="1">
          <a:blip r:embed="rId2">
            <a:alphaModFix/>
          </a:blip>
          <a:srcRect b="0" l="0" r="0" t="0"/>
          <a:stretch/>
        </p:blipFill>
        <p:spPr>
          <a:xfrm>
            <a:off x="0" y="6000750"/>
            <a:ext cx="12192000" cy="857250"/>
          </a:xfrm>
          <a:prstGeom prst="rect">
            <a:avLst/>
          </a:prstGeom>
          <a:noFill/>
          <a:ln>
            <a:noFill/>
          </a:ln>
        </p:spPr>
      </p:pic>
    </p:spTree>
  </p:cSld>
  <p:clrMapOvr>
    <a:masterClrMapping/>
  </p:clrMapOvr>
  <p:extLst>
    <p:ext uri="{DCECCB84-F9BA-43D5-87BE-67443E8EF086}">
      <p15:sldGuideLst>
        <p15:guide id="1" pos="4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etti Content Blue">
  <p:cSld name="Confetti Content Blue">
    <p:bg>
      <p:bgPr>
        <a:solidFill>
          <a:schemeClr val="accent2"/>
        </a:solidFill>
      </p:bgPr>
    </p:bg>
    <p:spTree>
      <p:nvGrpSpPr>
        <p:cNvPr id="32" name="Shape 32"/>
        <p:cNvGrpSpPr/>
        <p:nvPr/>
      </p:nvGrpSpPr>
      <p:grpSpPr>
        <a:xfrm>
          <a:off x="0" y="0"/>
          <a:ext cx="0" cy="0"/>
          <a:chOff x="0" y="0"/>
          <a:chExt cx="0" cy="0"/>
        </a:xfrm>
      </p:grpSpPr>
      <p:sp>
        <p:nvSpPr>
          <p:cNvPr id="33" name="Google Shape;33;p7"/>
          <p:cNvSpPr txBox="1"/>
          <p:nvPr>
            <p:ph type="title"/>
          </p:nvPr>
        </p:nvSpPr>
        <p:spPr>
          <a:xfrm>
            <a:off x="1525301" y="1975104"/>
            <a:ext cx="9141397" cy="615553"/>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lt1"/>
              </a:buClr>
              <a:buSzPts val="4000"/>
              <a:buFont typeface="Quattrocento Sans"/>
              <a:buNone/>
              <a:defRPr b="1" i="0" sz="40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35" name="Google Shape;35;p7"/>
          <p:cNvPicPr preferRelativeResize="0"/>
          <p:nvPr/>
        </p:nvPicPr>
        <p:blipFill rotWithShape="1">
          <a:blip r:embed="rId2">
            <a:alphaModFix/>
          </a:blip>
          <a:srcRect b="0" l="0" r="0" t="0"/>
          <a:stretch/>
        </p:blipFill>
        <p:spPr>
          <a:xfrm>
            <a:off x="0" y="131248"/>
            <a:ext cx="12192000" cy="428625"/>
          </a:xfrm>
          <a:prstGeom prst="rect">
            <a:avLst/>
          </a:prstGeom>
          <a:noFill/>
          <a:ln>
            <a:noFill/>
          </a:ln>
        </p:spPr>
      </p:pic>
      <p:pic>
        <p:nvPicPr>
          <p:cNvPr id="36" name="Google Shape;36;p7"/>
          <p:cNvPicPr preferRelativeResize="0"/>
          <p:nvPr/>
        </p:nvPicPr>
        <p:blipFill rotWithShape="1">
          <a:blip r:embed="rId2">
            <a:alphaModFix/>
          </a:blip>
          <a:srcRect b="0" l="0" r="0" t="0"/>
          <a:stretch/>
        </p:blipFill>
        <p:spPr>
          <a:xfrm>
            <a:off x="0" y="6340659"/>
            <a:ext cx="12192000" cy="428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84">
          <p15:clr>
            <a:srgbClr val="FBAE40"/>
          </p15:clr>
        </p15:guide>
        <p15:guide id="2" pos="6127">
          <p15:clr>
            <a:srgbClr val="5ACBF0"/>
          </p15:clr>
        </p15:guide>
        <p15:guide id="3" orient="horz" pos="216">
          <p15:clr>
            <a:srgbClr val="5ACBF0"/>
          </p15:clr>
        </p15:guide>
        <p15:guide id="4" orient="horz" pos="4128">
          <p15:clr>
            <a:srgbClr val="5ACBF0"/>
          </p15:clr>
        </p15:guide>
        <p15:guide id="5" orient="horz" pos="39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p:cSld name="Right Pattern Content">
    <p:bg>
      <p:bgPr>
        <a:solidFill>
          <a:schemeClr val="accent2"/>
        </a:solidFill>
      </p:bgPr>
    </p:bg>
    <p:spTree>
      <p:nvGrpSpPr>
        <p:cNvPr id="37" name="Shape 37"/>
        <p:cNvGrpSpPr/>
        <p:nvPr/>
      </p:nvGrpSpPr>
      <p:grpSpPr>
        <a:xfrm>
          <a:off x="0" y="0"/>
          <a:ext cx="0" cy="0"/>
          <a:chOff x="0" y="0"/>
          <a:chExt cx="0" cy="0"/>
        </a:xfrm>
      </p:grpSpPr>
      <p:sp>
        <p:nvSpPr>
          <p:cNvPr id="38" name="Google Shape;38;p8"/>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solidFill>
                  <a:schemeClr val="lt1"/>
                </a:solidFill>
              </a:defRPr>
            </a:lvl1pPr>
            <a:lvl2pPr indent="-342900" lvl="1" marL="914400" algn="l">
              <a:lnSpc>
                <a:spcPct val="90000"/>
              </a:lnSpc>
              <a:spcBef>
                <a:spcPts val="10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39" name="Google Shape;39;p8"/>
          <p:cNvPicPr preferRelativeResize="0"/>
          <p:nvPr/>
        </p:nvPicPr>
        <p:blipFill rotWithShape="1">
          <a:blip r:embed="rId2">
            <a:alphaModFix/>
          </a:blip>
          <a:srcRect b="0" l="0" r="0" t="0"/>
          <a:stretch/>
        </p:blipFill>
        <p:spPr>
          <a:xfrm>
            <a:off x="8382000" y="0"/>
            <a:ext cx="3810000" cy="6858000"/>
          </a:xfrm>
          <a:prstGeom prst="rect">
            <a:avLst/>
          </a:prstGeom>
          <a:noFill/>
          <a:ln>
            <a:noFill/>
          </a:ln>
        </p:spPr>
      </p:pic>
      <p:sp>
        <p:nvSpPr>
          <p:cNvPr id="40" name="Google Shape;40;p8"/>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000"/>
              <a:buFont typeface="Quattrocento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accent2"/>
        </a:solidFill>
      </p:bgPr>
    </p:bg>
    <p:spTree>
      <p:nvGrpSpPr>
        <p:cNvPr id="41" name="Shape 41"/>
        <p:cNvGrpSpPr/>
        <p:nvPr/>
      </p:nvGrpSpPr>
      <p:grpSpPr>
        <a:xfrm>
          <a:off x="0" y="0"/>
          <a:ext cx="0" cy="0"/>
          <a:chOff x="0" y="0"/>
          <a:chExt cx="0" cy="0"/>
        </a:xfrm>
      </p:grpSpPr>
      <p:sp>
        <p:nvSpPr>
          <p:cNvPr id="42" name="Google Shape;42;p9"/>
          <p:cNvSpPr txBox="1"/>
          <p:nvPr>
            <p:ph idx="1" type="body"/>
          </p:nvPr>
        </p:nvSpPr>
        <p:spPr>
          <a:xfrm>
            <a:off x="762000" y="1783952"/>
            <a:ext cx="10668000" cy="11116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1800"/>
              <a:buFont typeface="Arial"/>
              <a:buNone/>
              <a:defRPr sz="1800">
                <a:solidFill>
                  <a:schemeClr val="lt1"/>
                </a:solidFill>
                <a:latin typeface="Quattrocento Sans"/>
                <a:ea typeface="Quattrocento Sans"/>
                <a:cs typeface="Quattrocento Sans"/>
                <a:sym typeface="Quattrocento Sans"/>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9"/>
          <p:cNvSpPr txBox="1"/>
          <p:nvPr>
            <p:ph type="title"/>
          </p:nvPr>
        </p:nvSpPr>
        <p:spPr>
          <a:xfrm>
            <a:off x="761999" y="715964"/>
            <a:ext cx="10667999" cy="646332"/>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accent3"/>
              </a:buClr>
              <a:buSzPts val="4000"/>
              <a:buFont typeface="Quattrocento Sans"/>
              <a:buNone/>
              <a:defRPr sz="4000">
                <a:solidFill>
                  <a:schemeClr val="accent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hoto Content">
  <p:cSld name="Two Photo Content">
    <p:bg>
      <p:bgPr>
        <a:solidFill>
          <a:schemeClr val="accent3"/>
        </a:solidFill>
      </p:bgPr>
    </p:bg>
    <p:spTree>
      <p:nvGrpSpPr>
        <p:cNvPr id="44" name="Shape 44"/>
        <p:cNvGrpSpPr/>
        <p:nvPr/>
      </p:nvGrpSpPr>
      <p:grpSpPr>
        <a:xfrm>
          <a:off x="0" y="0"/>
          <a:ext cx="0" cy="0"/>
          <a:chOff x="0" y="0"/>
          <a:chExt cx="0" cy="0"/>
        </a:xfrm>
      </p:grpSpPr>
      <p:sp>
        <p:nvSpPr>
          <p:cNvPr id="45" name="Google Shape;45;p10"/>
          <p:cNvSpPr txBox="1"/>
          <p:nvPr>
            <p:ph idx="1" type="body"/>
          </p:nvPr>
        </p:nvSpPr>
        <p:spPr>
          <a:xfrm>
            <a:off x="762000" y="1905000"/>
            <a:ext cx="5334000" cy="3276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sz="1800">
                <a:solidFill>
                  <a:schemeClr val="accent1"/>
                </a:solidFill>
              </a:defRPr>
            </a:lvl1pPr>
            <a:lvl2pPr indent="-342900" lvl="1" marL="914400" algn="l">
              <a:lnSpc>
                <a:spcPct val="90000"/>
              </a:lnSpc>
              <a:spcBef>
                <a:spcPts val="1000"/>
              </a:spcBef>
              <a:spcAft>
                <a:spcPts val="0"/>
              </a:spcAft>
              <a:buClr>
                <a:schemeClr val="accent1"/>
              </a:buClr>
              <a:buSzPts val="1800"/>
              <a:buChar char="•"/>
              <a:defRPr sz="1800">
                <a:solidFill>
                  <a:schemeClr val="accent1"/>
                </a:solidFill>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0"/>
          <p:cNvSpPr/>
          <p:nvPr>
            <p:ph idx="2" type="pic"/>
          </p:nvPr>
        </p:nvSpPr>
        <p:spPr>
          <a:xfrm>
            <a:off x="6858000" y="3444081"/>
            <a:ext cx="4572000" cy="2362200"/>
          </a:xfrm>
          <a:prstGeom prst="rect">
            <a:avLst/>
          </a:prstGeom>
          <a:solidFill>
            <a:srgbClr val="DDA620"/>
          </a:solidFill>
          <a:ln>
            <a:noFill/>
          </a:ln>
        </p:spPr>
      </p:sp>
      <p:sp>
        <p:nvSpPr>
          <p:cNvPr id="47" name="Google Shape;47;p10"/>
          <p:cNvSpPr/>
          <p:nvPr>
            <p:ph idx="3" type="pic"/>
          </p:nvPr>
        </p:nvSpPr>
        <p:spPr>
          <a:xfrm>
            <a:off x="6858000" y="715963"/>
            <a:ext cx="4572000" cy="2362200"/>
          </a:xfrm>
          <a:prstGeom prst="rect">
            <a:avLst/>
          </a:prstGeom>
          <a:solidFill>
            <a:srgbClr val="DDA620"/>
          </a:solidFill>
          <a:ln>
            <a:noFill/>
          </a:ln>
        </p:spPr>
      </p:sp>
      <p:pic>
        <p:nvPicPr>
          <p:cNvPr id="48" name="Google Shape;48;p10"/>
          <p:cNvPicPr preferRelativeResize="0"/>
          <p:nvPr/>
        </p:nvPicPr>
        <p:blipFill rotWithShape="1">
          <a:blip r:embed="rId2">
            <a:alphaModFix/>
          </a:blip>
          <a:srcRect b="0" l="0" r="0" t="0"/>
          <a:stretch/>
        </p:blipFill>
        <p:spPr>
          <a:xfrm>
            <a:off x="0" y="6000750"/>
            <a:ext cx="12192000" cy="857250"/>
          </a:xfrm>
          <a:prstGeom prst="rect">
            <a:avLst/>
          </a:prstGeom>
          <a:noFill/>
          <a:ln>
            <a:noFill/>
          </a:ln>
        </p:spPr>
      </p:pic>
      <p:sp>
        <p:nvSpPr>
          <p:cNvPr id="49" name="Google Shape;49;p10"/>
          <p:cNvSpPr txBox="1"/>
          <p:nvPr>
            <p:ph type="title"/>
          </p:nvPr>
        </p:nvSpPr>
        <p:spPr>
          <a:xfrm>
            <a:off x="762000" y="715961"/>
            <a:ext cx="5334000" cy="11890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Quattrocento Sans"/>
              <a:buNone/>
              <a:defRPr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67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Quattrocento Sans"/>
              <a:buNone/>
              <a:defRPr b="1" i="0" sz="4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3.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6.png"/><Relationship Id="rId6"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38.png"/><Relationship Id="rId5"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931920" y="915706"/>
            <a:ext cx="7443216"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Quattrocento Sans"/>
              <a:buNone/>
            </a:pPr>
            <a:r>
              <a:rPr lang="en-IN" u="sng"/>
              <a:t>CRICKET DATABASE SYSTEM</a:t>
            </a:r>
            <a:endParaRPr/>
          </a:p>
        </p:txBody>
      </p:sp>
      <p:sp>
        <p:nvSpPr>
          <p:cNvPr id="71" name="Google Shape;71;p15"/>
          <p:cNvSpPr txBox="1"/>
          <p:nvPr/>
        </p:nvSpPr>
        <p:spPr>
          <a:xfrm>
            <a:off x="4754880" y="2664823"/>
            <a:ext cx="6620256" cy="24314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000" u="sng" cap="none" strike="noStrike">
                <a:solidFill>
                  <a:schemeClr val="lt1"/>
                </a:solidFill>
                <a:latin typeface="Balthazar"/>
                <a:ea typeface="Balthazar"/>
                <a:cs typeface="Balthazar"/>
                <a:sym typeface="Balthazar"/>
              </a:rPr>
              <a:t>team:</a:t>
            </a:r>
            <a:endParaRPr b="1" sz="2400" u="sng">
              <a:solidFill>
                <a:schemeClr val="lt1"/>
              </a:solidFill>
              <a:latin typeface="Balthazar"/>
              <a:ea typeface="Balthazar"/>
              <a:cs typeface="Balthazar"/>
              <a:sym typeface="Balthazar"/>
            </a:endParaRPr>
          </a:p>
          <a:p>
            <a:pPr indent="0" lvl="0" marL="0" marR="0" rtl="0" algn="l">
              <a:spcBef>
                <a:spcPts val="0"/>
              </a:spcBef>
              <a:spcAft>
                <a:spcPts val="0"/>
              </a:spcAft>
              <a:buNone/>
            </a:pPr>
            <a:r>
              <a:t/>
            </a:r>
            <a:endParaRPr b="1" sz="4000" u="sng">
              <a:solidFill>
                <a:srgbClr val="FEFEFE"/>
              </a:solidFill>
              <a:latin typeface="Quattrocento Sans"/>
              <a:ea typeface="Quattrocento Sans"/>
              <a:cs typeface="Quattrocento Sans"/>
              <a:sym typeface="Quattrocento Sans"/>
            </a:endParaRPr>
          </a:p>
          <a:p>
            <a:pPr indent="-342900" lvl="0" marL="342900" marR="0" rtl="0" algn="l">
              <a:spcBef>
                <a:spcPts val="0"/>
              </a:spcBef>
              <a:spcAft>
                <a:spcPts val="0"/>
              </a:spcAft>
              <a:buClr>
                <a:schemeClr val="lt1"/>
              </a:buClr>
              <a:buSzPts val="2400"/>
              <a:buFont typeface="Arial"/>
              <a:buChar char="•"/>
            </a:pPr>
            <a:r>
              <a:rPr lang="en-IN" sz="2400">
                <a:solidFill>
                  <a:schemeClr val="lt1"/>
                </a:solidFill>
                <a:latin typeface="Balthazar"/>
                <a:ea typeface="Balthazar"/>
                <a:cs typeface="Balthazar"/>
                <a:sym typeface="Balthazar"/>
              </a:rPr>
              <a:t>YAFFIN S  [RA2211032010053]</a:t>
            </a:r>
            <a:endParaRPr/>
          </a:p>
          <a:p>
            <a:pPr indent="-342900" lvl="0" marL="342900" marR="0" rtl="0" algn="l">
              <a:spcBef>
                <a:spcPts val="0"/>
              </a:spcBef>
              <a:spcAft>
                <a:spcPts val="0"/>
              </a:spcAft>
              <a:buClr>
                <a:schemeClr val="lt1"/>
              </a:buClr>
              <a:buSzPts val="2400"/>
              <a:buFont typeface="Arial"/>
              <a:buChar char="•"/>
            </a:pPr>
            <a:r>
              <a:rPr lang="en-IN" sz="2400">
                <a:solidFill>
                  <a:schemeClr val="lt1"/>
                </a:solidFill>
                <a:latin typeface="Balthazar"/>
                <a:ea typeface="Balthazar"/>
                <a:cs typeface="Balthazar"/>
                <a:sym typeface="Balthazar"/>
              </a:rPr>
              <a:t>SAKINA RIZVI [RA2211032010073]</a:t>
            </a:r>
            <a:endParaRPr/>
          </a:p>
          <a:p>
            <a:pPr indent="-342900" lvl="0" marL="342900" marR="0" rtl="0" algn="l">
              <a:spcBef>
                <a:spcPts val="0"/>
              </a:spcBef>
              <a:spcAft>
                <a:spcPts val="0"/>
              </a:spcAft>
              <a:buClr>
                <a:schemeClr val="lt1"/>
              </a:buClr>
              <a:buSzPts val="2400"/>
              <a:buFont typeface="Arial"/>
              <a:buChar char="•"/>
            </a:pPr>
            <a:r>
              <a:rPr lang="en-IN" sz="2400">
                <a:solidFill>
                  <a:schemeClr val="lt1"/>
                </a:solidFill>
                <a:latin typeface="Balthazar"/>
                <a:ea typeface="Balthazar"/>
                <a:cs typeface="Balthazar"/>
                <a:sym typeface="Balthazar"/>
              </a:rPr>
              <a:t>MITUN M [RA2211032010090]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525301" y="681563"/>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RELATIONAL DATABSE SCHEMA</a:t>
            </a:r>
            <a:endParaRPr/>
          </a:p>
        </p:txBody>
      </p:sp>
      <p:sp>
        <p:nvSpPr>
          <p:cNvPr id="127" name="Google Shape;127;p24"/>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800"/>
              <a:buFont typeface="Arial"/>
              <a:buNone/>
            </a:pPr>
            <a:r>
              <a:t/>
            </a:r>
            <a:endParaRPr/>
          </a:p>
        </p:txBody>
      </p:sp>
      <p:pic>
        <p:nvPicPr>
          <p:cNvPr id="128" name="Google Shape;128;p24"/>
          <p:cNvPicPr preferRelativeResize="0"/>
          <p:nvPr/>
        </p:nvPicPr>
        <p:blipFill rotWithShape="1">
          <a:blip r:embed="rId3">
            <a:alphaModFix/>
          </a:blip>
          <a:srcRect b="0" l="0" r="0" t="0"/>
          <a:stretch/>
        </p:blipFill>
        <p:spPr>
          <a:xfrm>
            <a:off x="671861" y="1392718"/>
            <a:ext cx="11048999" cy="49204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TABLES</a:t>
            </a:r>
            <a:endParaRPr sz="5400" u="sng"/>
          </a:p>
        </p:txBody>
      </p:sp>
      <p:sp>
        <p:nvSpPr>
          <p:cNvPr id="134" name="Google Shape;134;p25"/>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chemeClr val="lt1"/>
              </a:buClr>
              <a:buSzPts val="2000"/>
              <a:buNone/>
            </a:pPr>
            <a:r>
              <a:rPr lang="en-IN" sz="2000">
                <a:latin typeface="Times New Roman"/>
                <a:ea typeface="Times New Roman"/>
                <a:cs typeface="Times New Roman"/>
                <a:sym typeface="Times New Roman"/>
              </a:rPr>
              <a:t>• Team</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Wicket Keeper</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Umpire</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Player</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Coach</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Captain</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Matches</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Plays</a:t>
            </a:r>
            <a:endParaRPr/>
          </a:p>
          <a:p>
            <a:pPr indent="0" lvl="0" marL="0" rtl="0" algn="l">
              <a:lnSpc>
                <a:spcPct val="107000"/>
              </a:lnSpc>
              <a:spcBef>
                <a:spcPts val="800"/>
              </a:spcBef>
              <a:spcAft>
                <a:spcPts val="0"/>
              </a:spcAft>
              <a:buClr>
                <a:schemeClr val="lt1"/>
              </a:buClr>
              <a:buSzPts val="2000"/>
              <a:buNone/>
            </a:pPr>
            <a:r>
              <a:rPr lang="en-IN" sz="2000">
                <a:latin typeface="Times New Roman"/>
                <a:ea typeface="Times New Roman"/>
                <a:cs typeface="Times New Roman"/>
                <a:sym typeface="Times New Roman"/>
              </a:rPr>
              <a:t>• Umpired By</a:t>
            </a:r>
            <a:endParaRPr/>
          </a:p>
          <a:p>
            <a:pPr indent="0" lvl="0" marL="0" rtl="0" algn="l">
              <a:lnSpc>
                <a:spcPct val="90000"/>
              </a:lnSpc>
              <a:spcBef>
                <a:spcPts val="800"/>
              </a:spcBef>
              <a:spcAft>
                <a:spcPts val="0"/>
              </a:spcAft>
              <a:buClr>
                <a:schemeClr val="lt1"/>
              </a:buClr>
              <a:buSzPts val="18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795454" y="17016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TEAM</a:t>
            </a:r>
            <a:endParaRPr sz="7200" u="sng"/>
          </a:p>
        </p:txBody>
      </p:sp>
      <p:pic>
        <p:nvPicPr>
          <p:cNvPr id="140" name="Google Shape;140;p26"/>
          <p:cNvPicPr preferRelativeResize="0"/>
          <p:nvPr/>
        </p:nvPicPr>
        <p:blipFill rotWithShape="1">
          <a:blip r:embed="rId3">
            <a:alphaModFix/>
          </a:blip>
          <a:srcRect b="0" l="0" r="0" t="0"/>
          <a:stretch/>
        </p:blipFill>
        <p:spPr>
          <a:xfrm>
            <a:off x="239245" y="1278707"/>
            <a:ext cx="5607050" cy="3945082"/>
          </a:xfrm>
          <a:prstGeom prst="rect">
            <a:avLst/>
          </a:prstGeom>
          <a:noFill/>
          <a:ln>
            <a:noFill/>
          </a:ln>
        </p:spPr>
      </p:pic>
      <p:pic>
        <p:nvPicPr>
          <p:cNvPr id="141" name="Google Shape;141;p26"/>
          <p:cNvPicPr preferRelativeResize="0"/>
          <p:nvPr/>
        </p:nvPicPr>
        <p:blipFill rotWithShape="1">
          <a:blip r:embed="rId4">
            <a:alphaModFix/>
          </a:blip>
          <a:srcRect b="0" l="0" r="0" t="0"/>
          <a:stretch/>
        </p:blipFill>
        <p:spPr>
          <a:xfrm>
            <a:off x="6129454" y="1278707"/>
            <a:ext cx="5656695" cy="40198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WICKET_KEEPER</a:t>
            </a:r>
            <a:endParaRPr sz="7200" u="sng"/>
          </a:p>
        </p:txBody>
      </p:sp>
      <p:pic>
        <p:nvPicPr>
          <p:cNvPr id="147" name="Google Shape;147;p27"/>
          <p:cNvPicPr preferRelativeResize="0"/>
          <p:nvPr/>
        </p:nvPicPr>
        <p:blipFill rotWithShape="1">
          <a:blip r:embed="rId3">
            <a:alphaModFix/>
          </a:blip>
          <a:srcRect b="0" l="0" r="0" t="0"/>
          <a:stretch/>
        </p:blipFill>
        <p:spPr>
          <a:xfrm>
            <a:off x="3024620" y="1790699"/>
            <a:ext cx="6142759" cy="1931342"/>
          </a:xfrm>
          <a:prstGeom prst="rect">
            <a:avLst/>
          </a:prstGeom>
          <a:noFill/>
          <a:ln>
            <a:noFill/>
          </a:ln>
        </p:spPr>
      </p:pic>
      <p:pic>
        <p:nvPicPr>
          <p:cNvPr id="148" name="Google Shape;148;p27"/>
          <p:cNvPicPr preferRelativeResize="0"/>
          <p:nvPr/>
        </p:nvPicPr>
        <p:blipFill rotWithShape="1">
          <a:blip r:embed="rId4">
            <a:alphaModFix/>
          </a:blip>
          <a:srcRect b="0" l="0" r="0" t="0"/>
          <a:stretch/>
        </p:blipFill>
        <p:spPr>
          <a:xfrm>
            <a:off x="3024620" y="4180610"/>
            <a:ext cx="6191250" cy="14064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UMPIRE</a:t>
            </a:r>
            <a:endParaRPr sz="7200" u="sng"/>
          </a:p>
        </p:txBody>
      </p:sp>
      <p:pic>
        <p:nvPicPr>
          <p:cNvPr id="154" name="Google Shape;154;p28"/>
          <p:cNvPicPr preferRelativeResize="0"/>
          <p:nvPr/>
        </p:nvPicPr>
        <p:blipFill rotWithShape="1">
          <a:blip r:embed="rId3">
            <a:alphaModFix/>
          </a:blip>
          <a:srcRect b="0" l="0" r="0" t="0"/>
          <a:stretch/>
        </p:blipFill>
        <p:spPr>
          <a:xfrm>
            <a:off x="131618" y="1742208"/>
            <a:ext cx="5797550" cy="2590803"/>
          </a:xfrm>
          <a:prstGeom prst="rect">
            <a:avLst/>
          </a:prstGeom>
          <a:noFill/>
          <a:ln>
            <a:noFill/>
          </a:ln>
        </p:spPr>
      </p:pic>
      <p:pic>
        <p:nvPicPr>
          <p:cNvPr id="155" name="Google Shape;155;p28"/>
          <p:cNvPicPr preferRelativeResize="0"/>
          <p:nvPr/>
        </p:nvPicPr>
        <p:blipFill rotWithShape="1">
          <a:blip r:embed="rId4">
            <a:alphaModFix/>
          </a:blip>
          <a:srcRect b="0" l="0" r="0" t="0"/>
          <a:stretch/>
        </p:blipFill>
        <p:spPr>
          <a:xfrm>
            <a:off x="6096000" y="1790699"/>
            <a:ext cx="5797550" cy="2012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PLAYER</a:t>
            </a:r>
            <a:endParaRPr sz="7200" u="sng"/>
          </a:p>
        </p:txBody>
      </p:sp>
      <p:pic>
        <p:nvPicPr>
          <p:cNvPr id="161" name="Google Shape;161;p29"/>
          <p:cNvPicPr preferRelativeResize="0"/>
          <p:nvPr/>
        </p:nvPicPr>
        <p:blipFill rotWithShape="1">
          <a:blip r:embed="rId3">
            <a:alphaModFix/>
          </a:blip>
          <a:srcRect b="0" l="0" r="0" t="0"/>
          <a:stretch/>
        </p:blipFill>
        <p:spPr>
          <a:xfrm>
            <a:off x="131618" y="1715366"/>
            <a:ext cx="5797550" cy="3981450"/>
          </a:xfrm>
          <a:prstGeom prst="rect">
            <a:avLst/>
          </a:prstGeom>
          <a:noFill/>
          <a:ln>
            <a:noFill/>
          </a:ln>
        </p:spPr>
      </p:pic>
      <p:pic>
        <p:nvPicPr>
          <p:cNvPr id="162" name="Google Shape;162;p29"/>
          <p:cNvPicPr preferRelativeResize="0"/>
          <p:nvPr/>
        </p:nvPicPr>
        <p:blipFill rotWithShape="1">
          <a:blip r:embed="rId4">
            <a:alphaModFix/>
          </a:blip>
          <a:srcRect b="0" l="0" r="0" t="0"/>
          <a:stretch/>
        </p:blipFill>
        <p:spPr>
          <a:xfrm>
            <a:off x="6165850" y="1750002"/>
            <a:ext cx="5803900" cy="39468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COACH</a:t>
            </a:r>
            <a:endParaRPr sz="7200" u="sng"/>
          </a:p>
        </p:txBody>
      </p:sp>
      <p:pic>
        <p:nvPicPr>
          <p:cNvPr id="168" name="Google Shape;168;p30"/>
          <p:cNvPicPr preferRelativeResize="0"/>
          <p:nvPr/>
        </p:nvPicPr>
        <p:blipFill rotWithShape="1">
          <a:blip r:embed="rId3">
            <a:alphaModFix/>
          </a:blip>
          <a:srcRect b="0" l="0" r="0" t="0"/>
          <a:stretch/>
        </p:blipFill>
        <p:spPr>
          <a:xfrm>
            <a:off x="3082780" y="2059493"/>
            <a:ext cx="6026440" cy="1948874"/>
          </a:xfrm>
          <a:prstGeom prst="rect">
            <a:avLst/>
          </a:prstGeom>
          <a:noFill/>
          <a:ln>
            <a:noFill/>
          </a:ln>
        </p:spPr>
      </p:pic>
      <p:pic>
        <p:nvPicPr>
          <p:cNvPr id="169" name="Google Shape;169;p30"/>
          <p:cNvPicPr preferRelativeResize="0"/>
          <p:nvPr/>
        </p:nvPicPr>
        <p:blipFill rotWithShape="1">
          <a:blip r:embed="rId4">
            <a:alphaModFix/>
          </a:blip>
          <a:srcRect b="0" l="0" r="0" t="0"/>
          <a:stretch/>
        </p:blipFill>
        <p:spPr>
          <a:xfrm>
            <a:off x="3082780" y="4277161"/>
            <a:ext cx="6026440" cy="14535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CAPTAIN</a:t>
            </a:r>
            <a:endParaRPr sz="7200" u="sng"/>
          </a:p>
        </p:txBody>
      </p:sp>
      <p:pic>
        <p:nvPicPr>
          <p:cNvPr id="175" name="Google Shape;175;p31"/>
          <p:cNvPicPr preferRelativeResize="0"/>
          <p:nvPr/>
        </p:nvPicPr>
        <p:blipFill rotWithShape="1">
          <a:blip r:embed="rId3">
            <a:alphaModFix/>
          </a:blip>
          <a:srcRect b="0" l="0" r="0" t="0"/>
          <a:stretch/>
        </p:blipFill>
        <p:spPr>
          <a:xfrm>
            <a:off x="762000" y="1790699"/>
            <a:ext cx="4953000" cy="3550228"/>
          </a:xfrm>
          <a:prstGeom prst="rect">
            <a:avLst/>
          </a:prstGeom>
          <a:noFill/>
          <a:ln>
            <a:noFill/>
          </a:ln>
        </p:spPr>
      </p:pic>
      <p:pic>
        <p:nvPicPr>
          <p:cNvPr id="176" name="Google Shape;176;p31"/>
          <p:cNvPicPr preferRelativeResize="0"/>
          <p:nvPr/>
        </p:nvPicPr>
        <p:blipFill rotWithShape="1">
          <a:blip r:embed="rId4">
            <a:alphaModFix/>
          </a:blip>
          <a:srcRect b="0" l="0" r="0" t="0"/>
          <a:stretch/>
        </p:blipFill>
        <p:spPr>
          <a:xfrm>
            <a:off x="6096000" y="1790699"/>
            <a:ext cx="5731510" cy="32107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UMPIRE</a:t>
            </a:r>
            <a:endParaRPr sz="7200" u="sng"/>
          </a:p>
        </p:txBody>
      </p:sp>
      <p:pic>
        <p:nvPicPr>
          <p:cNvPr id="182" name="Google Shape;182;p32"/>
          <p:cNvPicPr preferRelativeResize="0"/>
          <p:nvPr/>
        </p:nvPicPr>
        <p:blipFill rotWithShape="1">
          <a:blip r:embed="rId3">
            <a:alphaModFix/>
          </a:blip>
          <a:srcRect b="0" l="0" r="0" t="0"/>
          <a:stretch/>
        </p:blipFill>
        <p:spPr>
          <a:xfrm>
            <a:off x="228600" y="1728354"/>
            <a:ext cx="5777865" cy="3058392"/>
          </a:xfrm>
          <a:prstGeom prst="rect">
            <a:avLst/>
          </a:prstGeom>
          <a:noFill/>
          <a:ln>
            <a:noFill/>
          </a:ln>
        </p:spPr>
      </p:pic>
      <p:pic>
        <p:nvPicPr>
          <p:cNvPr id="183" name="Google Shape;183;p32"/>
          <p:cNvPicPr preferRelativeResize="0"/>
          <p:nvPr/>
        </p:nvPicPr>
        <p:blipFill rotWithShape="1">
          <a:blip r:embed="rId4">
            <a:alphaModFix/>
          </a:blip>
          <a:srcRect b="0" l="0" r="0" t="0"/>
          <a:stretch/>
        </p:blipFill>
        <p:spPr>
          <a:xfrm>
            <a:off x="6262254" y="1728354"/>
            <a:ext cx="5791200" cy="29960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PLAYS</a:t>
            </a:r>
            <a:endParaRPr sz="7200" u="sng"/>
          </a:p>
        </p:txBody>
      </p:sp>
      <p:pic>
        <p:nvPicPr>
          <p:cNvPr id="189" name="Google Shape;189;p33"/>
          <p:cNvPicPr preferRelativeResize="0"/>
          <p:nvPr/>
        </p:nvPicPr>
        <p:blipFill rotWithShape="1">
          <a:blip r:embed="rId3">
            <a:alphaModFix/>
          </a:blip>
          <a:srcRect b="0" l="0" r="0" t="0"/>
          <a:stretch/>
        </p:blipFill>
        <p:spPr>
          <a:xfrm>
            <a:off x="762000" y="1790699"/>
            <a:ext cx="5334000" cy="2871356"/>
          </a:xfrm>
          <a:prstGeom prst="rect">
            <a:avLst/>
          </a:prstGeom>
          <a:noFill/>
          <a:ln>
            <a:noFill/>
          </a:ln>
        </p:spPr>
      </p:pic>
      <p:pic>
        <p:nvPicPr>
          <p:cNvPr id="190" name="Google Shape;190;p33"/>
          <p:cNvPicPr preferRelativeResize="0"/>
          <p:nvPr/>
        </p:nvPicPr>
        <p:blipFill rotWithShape="1">
          <a:blip r:embed="rId4">
            <a:alphaModFix/>
          </a:blip>
          <a:srcRect b="0" l="0" r="0" t="0"/>
          <a:stretch/>
        </p:blipFill>
        <p:spPr>
          <a:xfrm>
            <a:off x="6186054" y="2306417"/>
            <a:ext cx="5791200" cy="1257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762000" y="169818"/>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INTRODUCTION</a:t>
            </a:r>
            <a:endParaRPr/>
          </a:p>
        </p:txBody>
      </p:sp>
      <p:sp>
        <p:nvSpPr>
          <p:cNvPr id="77" name="Google Shape;77;p16"/>
          <p:cNvSpPr txBox="1"/>
          <p:nvPr>
            <p:ph idx="1" type="body"/>
          </p:nvPr>
        </p:nvSpPr>
        <p:spPr>
          <a:xfrm>
            <a:off x="762000" y="1057810"/>
            <a:ext cx="10668000" cy="68580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chemeClr val="lt1"/>
              </a:buClr>
              <a:buSzPts val="2000"/>
              <a:buFont typeface="Noto Sans Symbols"/>
              <a:buChar char="❖"/>
            </a:pPr>
            <a:r>
              <a:rPr lang="en-IN" sz="2000"/>
              <a:t>A Cricket Database System is a vital tool for efficiently managing and organizing the data associated with the sport of cricket. With cricket's widespread popularity and rich history, such a system becomes indispensable for players, coaches, analysts, fans. This comprehensive system encompasses key components such as player information, team management, match details, tournament information, umpire and official records, analytics, and reporting. It provides a centralized platform to store and retrieve detailed player profiles, team statistics, match outcomes, tournament schedules, and more. </a:t>
            </a:r>
            <a:endParaRPr/>
          </a:p>
        </p:txBody>
      </p:sp>
      <p:sp>
        <p:nvSpPr>
          <p:cNvPr id="78" name="Google Shape;78;p16"/>
          <p:cNvSpPr txBox="1"/>
          <p:nvPr/>
        </p:nvSpPr>
        <p:spPr>
          <a:xfrm>
            <a:off x="2131423" y="3248377"/>
            <a:ext cx="792915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u="sng">
                <a:solidFill>
                  <a:schemeClr val="accent3"/>
                </a:solidFill>
                <a:latin typeface="Quattrocento Sans"/>
                <a:ea typeface="Quattrocento Sans"/>
                <a:cs typeface="Quattrocento Sans"/>
                <a:sym typeface="Quattrocento Sans"/>
              </a:rPr>
              <a:t>PROBLEM STATEMENT</a:t>
            </a:r>
            <a:endParaRPr/>
          </a:p>
        </p:txBody>
      </p:sp>
      <p:sp>
        <p:nvSpPr>
          <p:cNvPr id="79" name="Google Shape;79;p16"/>
          <p:cNvSpPr txBox="1"/>
          <p:nvPr/>
        </p:nvSpPr>
        <p:spPr>
          <a:xfrm>
            <a:off x="762000" y="4206616"/>
            <a:ext cx="10929257"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Noto Sans Symbols"/>
              <a:buChar char="❖"/>
            </a:pPr>
            <a:r>
              <a:rPr lang="en-IN" sz="2000">
                <a:solidFill>
                  <a:schemeClr val="lt1"/>
                </a:solidFill>
                <a:latin typeface="Quattrocento Sans"/>
                <a:ea typeface="Quattrocento Sans"/>
                <a:cs typeface="Quattrocento Sans"/>
                <a:sym typeface="Quattrocento Sans"/>
              </a:rPr>
              <a:t>The problem in cricket database management is the lack of a centralized system, causing manual errors and hindering data accessibility. Inconsistencies and security risks arise, impeding effective decision-making and insights into player and team performance.</a:t>
            </a:r>
            <a:endParaRPr sz="2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Times New Roman"/>
              <a:buNone/>
            </a:pPr>
            <a:r>
              <a:rPr lang="en-IN" u="sng">
                <a:latin typeface="Times New Roman"/>
                <a:ea typeface="Times New Roman"/>
                <a:cs typeface="Times New Roman"/>
                <a:sym typeface="Times New Roman"/>
              </a:rPr>
              <a:t>TABLE UMPIRED_BY</a:t>
            </a:r>
            <a:endParaRPr sz="7200" u="sng"/>
          </a:p>
        </p:txBody>
      </p:sp>
      <p:pic>
        <p:nvPicPr>
          <p:cNvPr id="196" name="Google Shape;196;p34"/>
          <p:cNvPicPr preferRelativeResize="0"/>
          <p:nvPr/>
        </p:nvPicPr>
        <p:blipFill rotWithShape="1">
          <a:blip r:embed="rId3">
            <a:alphaModFix/>
          </a:blip>
          <a:srcRect b="0" l="0" r="0" t="0"/>
          <a:stretch/>
        </p:blipFill>
        <p:spPr>
          <a:xfrm>
            <a:off x="2994458" y="1842941"/>
            <a:ext cx="6203084" cy="1780022"/>
          </a:xfrm>
          <a:prstGeom prst="rect">
            <a:avLst/>
          </a:prstGeom>
          <a:noFill/>
          <a:ln>
            <a:noFill/>
          </a:ln>
        </p:spPr>
      </p:pic>
      <p:pic>
        <p:nvPicPr>
          <p:cNvPr id="197" name="Google Shape;197;p34"/>
          <p:cNvPicPr preferRelativeResize="0"/>
          <p:nvPr/>
        </p:nvPicPr>
        <p:blipFill rotWithShape="1">
          <a:blip r:embed="rId4">
            <a:alphaModFix/>
          </a:blip>
          <a:srcRect b="0" l="0" r="0" t="0"/>
          <a:stretch/>
        </p:blipFill>
        <p:spPr>
          <a:xfrm>
            <a:off x="2994458" y="3870266"/>
            <a:ext cx="6203084" cy="12766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idx="1" type="body"/>
          </p:nvPr>
        </p:nvSpPr>
        <p:spPr>
          <a:xfrm>
            <a:off x="394009" y="1756529"/>
            <a:ext cx="5334000" cy="3361881"/>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l">
              <a:lnSpc>
                <a:spcPct val="90000"/>
              </a:lnSpc>
              <a:spcBef>
                <a:spcPts val="0"/>
              </a:spcBef>
              <a:spcAft>
                <a:spcPts val="0"/>
              </a:spcAft>
              <a:buClr>
                <a:schemeClr val="accent1"/>
              </a:buClr>
              <a:buSzPct val="100000"/>
              <a:buFont typeface="Noto Sans Symbols"/>
              <a:buChar char="❑"/>
            </a:pPr>
            <a:r>
              <a:rPr lang="en-IN"/>
              <a:t>EMBEDDED SELECT:</a:t>
            </a:r>
            <a:endParaRPr/>
          </a:p>
          <a:p>
            <a:pPr indent="0" lvl="0" marL="0" rtl="0" algn="l">
              <a:lnSpc>
                <a:spcPct val="90000"/>
              </a:lnSpc>
              <a:spcBef>
                <a:spcPts val="1000"/>
              </a:spcBef>
              <a:spcAft>
                <a:spcPts val="0"/>
              </a:spcAft>
              <a:buClr>
                <a:schemeClr val="accent1"/>
              </a:buClr>
              <a:buSzPct val="100000"/>
              <a:buNone/>
            </a:pPr>
            <a:r>
              <a:t/>
            </a:r>
            <a:endParaRPr/>
          </a:p>
          <a:p>
            <a:pPr indent="0" lvl="0" marL="0" rtl="0" algn="l">
              <a:lnSpc>
                <a:spcPct val="90000"/>
              </a:lnSpc>
              <a:spcBef>
                <a:spcPts val="1000"/>
              </a:spcBef>
              <a:spcAft>
                <a:spcPts val="0"/>
              </a:spcAft>
              <a:buClr>
                <a:schemeClr val="accent1"/>
              </a:buClr>
              <a:buSzPct val="100000"/>
              <a:buNone/>
            </a:pPr>
            <a:r>
              <a:rPr lang="en-IN" u="sng"/>
              <a:t>QUERY:</a:t>
            </a:r>
            <a:endParaRPr/>
          </a:p>
          <a:p>
            <a:pPr indent="0" lvl="0" marL="0" rtl="0" algn="l">
              <a:lnSpc>
                <a:spcPct val="90000"/>
              </a:lnSpc>
              <a:spcBef>
                <a:spcPts val="1000"/>
              </a:spcBef>
              <a:spcAft>
                <a:spcPts val="0"/>
              </a:spcAft>
              <a:buClr>
                <a:schemeClr val="accent1"/>
              </a:buClr>
              <a:buSzPct val="100000"/>
              <a:buNone/>
            </a:pPr>
            <a:r>
              <a:rPr b="0" lang="en-IN"/>
              <a:t>select UMPIRE_NAME from UMPIRE where UMPIRE_ID in (select UMPIRE_ID from MATCHES where MATCH_DATE like '%MAR%');</a:t>
            </a:r>
            <a:endParaRPr/>
          </a:p>
          <a:p>
            <a:pPr indent="0" lvl="0" marL="0" rtl="0" algn="l">
              <a:lnSpc>
                <a:spcPct val="90000"/>
              </a:lnSpc>
              <a:spcBef>
                <a:spcPts val="1000"/>
              </a:spcBef>
              <a:spcAft>
                <a:spcPts val="0"/>
              </a:spcAft>
              <a:buClr>
                <a:schemeClr val="accent1"/>
              </a:buClr>
              <a:buSzPct val="100000"/>
              <a:buNone/>
            </a:pPr>
            <a:r>
              <a:t/>
            </a:r>
            <a:endParaRPr u="sng"/>
          </a:p>
          <a:p>
            <a:pPr indent="0" lvl="0" marL="0" rtl="0" algn="l">
              <a:lnSpc>
                <a:spcPct val="90000"/>
              </a:lnSpc>
              <a:spcBef>
                <a:spcPts val="1000"/>
              </a:spcBef>
              <a:spcAft>
                <a:spcPts val="0"/>
              </a:spcAft>
              <a:buClr>
                <a:schemeClr val="accent1"/>
              </a:buClr>
              <a:buSzPct val="100000"/>
              <a:buNone/>
            </a:pPr>
            <a:r>
              <a:rPr lang="en-IN" u="sng"/>
              <a:t>EXPLANATION:</a:t>
            </a:r>
            <a:endParaRPr/>
          </a:p>
          <a:p>
            <a:pPr indent="0" lvl="0" marL="0" rtl="0" algn="l">
              <a:lnSpc>
                <a:spcPct val="90000"/>
              </a:lnSpc>
              <a:spcBef>
                <a:spcPts val="1000"/>
              </a:spcBef>
              <a:spcAft>
                <a:spcPts val="0"/>
              </a:spcAft>
              <a:buClr>
                <a:schemeClr val="accent1"/>
              </a:buClr>
              <a:buSzPct val="100000"/>
              <a:buNone/>
            </a:pPr>
            <a:r>
              <a:t/>
            </a:r>
            <a:endParaRPr/>
          </a:p>
          <a:p>
            <a:pPr indent="0" lvl="1" marL="0" rtl="0" algn="l">
              <a:lnSpc>
                <a:spcPct val="90000"/>
              </a:lnSpc>
              <a:spcBef>
                <a:spcPts val="1000"/>
              </a:spcBef>
              <a:spcAft>
                <a:spcPts val="0"/>
              </a:spcAft>
              <a:buClr>
                <a:schemeClr val="accent1"/>
              </a:buClr>
              <a:buSzPct val="112500"/>
              <a:buNone/>
            </a:pPr>
            <a:r>
              <a:rPr lang="en-IN"/>
              <a:t>The query returns the </a:t>
            </a:r>
            <a:r>
              <a:rPr lang="en-IN" sz="1400"/>
              <a:t>UMPIRE_NAME</a:t>
            </a:r>
            <a:r>
              <a:rPr lang="en-IN"/>
              <a:t>s corresponding to the </a:t>
            </a:r>
            <a:r>
              <a:rPr lang="en-IN" sz="1400"/>
              <a:t>UMPIRE_ID</a:t>
            </a:r>
            <a:r>
              <a:rPr lang="en-IN"/>
              <a:t>s retrieved from the sub-query.</a:t>
            </a:r>
            <a:endParaRPr sz="1600"/>
          </a:p>
          <a:p>
            <a:pPr indent="0" lvl="0" marL="0" rtl="0" algn="l">
              <a:lnSpc>
                <a:spcPct val="90000"/>
              </a:lnSpc>
              <a:spcBef>
                <a:spcPts val="1000"/>
              </a:spcBef>
              <a:spcAft>
                <a:spcPts val="0"/>
              </a:spcAft>
              <a:buClr>
                <a:schemeClr val="accent1"/>
              </a:buClr>
              <a:buSzPct val="100000"/>
              <a:buNone/>
            </a:pPr>
            <a:r>
              <a:rPr b="0" lang="en-IN"/>
              <a:t>This provides a list of umpire names who officiated matches that occurred in March.</a:t>
            </a:r>
            <a:endParaRPr b="0" u="sng"/>
          </a:p>
        </p:txBody>
      </p:sp>
      <p:sp>
        <p:nvSpPr>
          <p:cNvPr id="203" name="Google Shape;203;p35"/>
          <p:cNvSpPr txBox="1"/>
          <p:nvPr>
            <p:ph type="title"/>
          </p:nvPr>
        </p:nvSpPr>
        <p:spPr>
          <a:xfrm>
            <a:off x="578005" y="292215"/>
            <a:ext cx="5334000" cy="11890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IN" u="sng"/>
              <a:t>SQL QUERIES</a:t>
            </a:r>
            <a:endParaRPr/>
          </a:p>
        </p:txBody>
      </p:sp>
      <p:pic>
        <p:nvPicPr>
          <p:cNvPr id="204" name="Google Shape;204;p35"/>
          <p:cNvPicPr preferRelativeResize="0"/>
          <p:nvPr/>
        </p:nvPicPr>
        <p:blipFill rotWithShape="1">
          <a:blip r:embed="rId3">
            <a:alphaModFix/>
          </a:blip>
          <a:srcRect b="0" l="0" r="0" t="0"/>
          <a:stretch/>
        </p:blipFill>
        <p:spPr>
          <a:xfrm>
            <a:off x="6096000" y="1310480"/>
            <a:ext cx="5734050" cy="31904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806605" y="1693126"/>
            <a:ext cx="5315415" cy="3313771"/>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chemeClr val="accent1"/>
              </a:buClr>
              <a:buSzPts val="1500"/>
              <a:buFont typeface="Noto Sans Symbols"/>
              <a:buChar char="❑"/>
            </a:pPr>
            <a:r>
              <a:rPr lang="en-IN" sz="1500"/>
              <a:t>INNER JOIN:</a:t>
            </a:r>
            <a:endParaRPr/>
          </a:p>
          <a:p>
            <a:pPr indent="0" lvl="0" marL="0" rtl="0" algn="l">
              <a:lnSpc>
                <a:spcPct val="90000"/>
              </a:lnSpc>
              <a:spcBef>
                <a:spcPts val="1000"/>
              </a:spcBef>
              <a:spcAft>
                <a:spcPts val="0"/>
              </a:spcAft>
              <a:buClr>
                <a:schemeClr val="accent1"/>
              </a:buClr>
              <a:buSzPts val="1500"/>
              <a:buNone/>
            </a:pPr>
            <a:r>
              <a:t/>
            </a:r>
            <a:endParaRPr sz="1500"/>
          </a:p>
          <a:p>
            <a:pPr indent="0" lvl="0" marL="0" rtl="0" algn="l">
              <a:lnSpc>
                <a:spcPct val="90000"/>
              </a:lnSpc>
              <a:spcBef>
                <a:spcPts val="1000"/>
              </a:spcBef>
              <a:spcAft>
                <a:spcPts val="0"/>
              </a:spcAft>
              <a:buClr>
                <a:schemeClr val="accent1"/>
              </a:buClr>
              <a:buSzPts val="1500"/>
              <a:buNone/>
            </a:pPr>
            <a:r>
              <a:rPr lang="en-IN" sz="1500" u="sng"/>
              <a:t>QUERY:</a:t>
            </a:r>
            <a:endParaRPr/>
          </a:p>
          <a:p>
            <a:pPr indent="0" lvl="0" marL="0" rtl="0" algn="l">
              <a:lnSpc>
                <a:spcPct val="90000"/>
              </a:lnSpc>
              <a:spcBef>
                <a:spcPts val="1000"/>
              </a:spcBef>
              <a:spcAft>
                <a:spcPts val="0"/>
              </a:spcAft>
              <a:buClr>
                <a:schemeClr val="accent1"/>
              </a:buClr>
              <a:buSzPts val="1500"/>
              <a:buNone/>
            </a:pPr>
            <a:r>
              <a:rPr b="0" lang="en-IN" sz="1500"/>
              <a:t>select distinct coach_name from coach inner join player on coach.team_id=player.team_id where(player.no_of_totalruns&gt;500);</a:t>
            </a:r>
            <a:endParaRPr/>
          </a:p>
          <a:p>
            <a:pPr indent="0" lvl="0" marL="0" rtl="0" algn="l">
              <a:lnSpc>
                <a:spcPct val="90000"/>
              </a:lnSpc>
              <a:spcBef>
                <a:spcPts val="1000"/>
              </a:spcBef>
              <a:spcAft>
                <a:spcPts val="0"/>
              </a:spcAft>
              <a:buClr>
                <a:schemeClr val="accent1"/>
              </a:buClr>
              <a:buSzPts val="1500"/>
              <a:buNone/>
            </a:pPr>
            <a:r>
              <a:t/>
            </a:r>
            <a:endParaRPr b="0" sz="1500"/>
          </a:p>
          <a:p>
            <a:pPr indent="0" lvl="0" marL="0" rtl="0" algn="l">
              <a:lnSpc>
                <a:spcPct val="90000"/>
              </a:lnSpc>
              <a:spcBef>
                <a:spcPts val="1000"/>
              </a:spcBef>
              <a:spcAft>
                <a:spcPts val="0"/>
              </a:spcAft>
              <a:buClr>
                <a:schemeClr val="accent1"/>
              </a:buClr>
              <a:buSzPts val="1500"/>
              <a:buNone/>
            </a:pPr>
            <a:r>
              <a:rPr lang="en-IN" sz="1500" u="sng"/>
              <a:t>EXPLANATION:</a:t>
            </a:r>
            <a:endParaRPr/>
          </a:p>
          <a:p>
            <a:pPr indent="0" lvl="0" marL="0" rtl="0" algn="l">
              <a:lnSpc>
                <a:spcPct val="90000"/>
              </a:lnSpc>
              <a:spcBef>
                <a:spcPts val="1000"/>
              </a:spcBef>
              <a:spcAft>
                <a:spcPts val="0"/>
              </a:spcAft>
              <a:buClr>
                <a:schemeClr val="accent1"/>
              </a:buClr>
              <a:buSzPts val="1500"/>
              <a:buNone/>
            </a:pPr>
            <a:r>
              <a:rPr b="0" lang="en-IN" sz="1500"/>
              <a:t>The query will return a list of distinct coach names (coach name) who are associated with teams where at least one player has scored more than 500 total runs.</a:t>
            </a:r>
            <a:endParaRPr b="0" sz="1500" u="sng"/>
          </a:p>
          <a:p>
            <a:pPr indent="0" lvl="0" marL="0" rtl="0" algn="l">
              <a:lnSpc>
                <a:spcPct val="90000"/>
              </a:lnSpc>
              <a:spcBef>
                <a:spcPts val="1000"/>
              </a:spcBef>
              <a:spcAft>
                <a:spcPts val="0"/>
              </a:spcAft>
              <a:buClr>
                <a:schemeClr val="accent1"/>
              </a:buClr>
              <a:buSzPts val="1800"/>
              <a:buNone/>
            </a:pPr>
            <a:r>
              <a:t/>
            </a:r>
            <a:endParaRPr/>
          </a:p>
        </p:txBody>
      </p:sp>
      <p:pic>
        <p:nvPicPr>
          <p:cNvPr id="210" name="Google Shape;210;p36"/>
          <p:cNvPicPr preferRelativeResize="0"/>
          <p:nvPr/>
        </p:nvPicPr>
        <p:blipFill rotWithShape="1">
          <a:blip r:embed="rId3">
            <a:alphaModFix/>
          </a:blip>
          <a:srcRect b="0" l="0" r="0" t="0"/>
          <a:stretch/>
        </p:blipFill>
        <p:spPr>
          <a:xfrm>
            <a:off x="6497444" y="1304694"/>
            <a:ext cx="5300545" cy="3403514"/>
          </a:xfrm>
          <a:prstGeom prst="rect">
            <a:avLst/>
          </a:prstGeom>
          <a:noFill/>
          <a:ln>
            <a:noFill/>
          </a:ln>
        </p:spPr>
      </p:pic>
      <p:sp>
        <p:nvSpPr>
          <p:cNvPr id="211" name="Google Shape;211;p36"/>
          <p:cNvSpPr txBox="1"/>
          <p:nvPr>
            <p:ph type="title"/>
          </p:nvPr>
        </p:nvSpPr>
        <p:spPr>
          <a:xfrm>
            <a:off x="578005" y="292215"/>
            <a:ext cx="5334000" cy="11890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IN" u="sng"/>
              <a:t>SQL QUERIES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idx="1" type="body"/>
          </p:nvPr>
        </p:nvSpPr>
        <p:spPr>
          <a:xfrm>
            <a:off x="762000" y="1904999"/>
            <a:ext cx="5415776" cy="35388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1500"/>
              <a:buNone/>
            </a:pPr>
            <a:r>
              <a:rPr lang="en-IN" sz="1500" u="sng"/>
              <a:t>QUERY:</a:t>
            </a:r>
            <a:endParaRPr/>
          </a:p>
          <a:p>
            <a:pPr indent="0" lvl="0" marL="0" rtl="0" algn="l">
              <a:lnSpc>
                <a:spcPct val="90000"/>
              </a:lnSpc>
              <a:spcBef>
                <a:spcPts val="1000"/>
              </a:spcBef>
              <a:spcAft>
                <a:spcPts val="0"/>
              </a:spcAft>
              <a:buClr>
                <a:schemeClr val="accent1"/>
              </a:buClr>
              <a:buSzPts val="1500"/>
              <a:buNone/>
            </a:pPr>
            <a:r>
              <a:rPr b="0" lang="en-IN" sz="1500"/>
              <a:t>create view TOP_10_TEAM as select team_name from team where team_rank&lt;=10;</a:t>
            </a:r>
            <a:endParaRPr/>
          </a:p>
          <a:p>
            <a:pPr indent="0" lvl="0" marL="0" rtl="0" algn="l">
              <a:lnSpc>
                <a:spcPct val="90000"/>
              </a:lnSpc>
              <a:spcBef>
                <a:spcPts val="1000"/>
              </a:spcBef>
              <a:spcAft>
                <a:spcPts val="0"/>
              </a:spcAft>
              <a:buClr>
                <a:schemeClr val="accent1"/>
              </a:buClr>
              <a:buSzPts val="1500"/>
              <a:buNone/>
            </a:pPr>
            <a:r>
              <a:t/>
            </a:r>
            <a:endParaRPr b="0" sz="1500"/>
          </a:p>
          <a:p>
            <a:pPr indent="0" lvl="0" marL="0" rtl="0" algn="l">
              <a:lnSpc>
                <a:spcPct val="90000"/>
              </a:lnSpc>
              <a:spcBef>
                <a:spcPts val="1000"/>
              </a:spcBef>
              <a:spcAft>
                <a:spcPts val="0"/>
              </a:spcAft>
              <a:buClr>
                <a:schemeClr val="accent1"/>
              </a:buClr>
              <a:buSzPts val="1500"/>
              <a:buNone/>
            </a:pPr>
            <a:r>
              <a:rPr lang="en-IN" sz="1500" u="sng"/>
              <a:t>EXPLANATION: </a:t>
            </a:r>
            <a:endParaRPr/>
          </a:p>
          <a:p>
            <a:pPr indent="0" lvl="0" marL="0" rtl="0" algn="l">
              <a:lnSpc>
                <a:spcPct val="90000"/>
              </a:lnSpc>
              <a:spcBef>
                <a:spcPts val="1000"/>
              </a:spcBef>
              <a:spcAft>
                <a:spcPts val="0"/>
              </a:spcAft>
              <a:buClr>
                <a:schemeClr val="accent1"/>
              </a:buClr>
              <a:buSzPts val="1500"/>
              <a:buNone/>
            </a:pPr>
            <a:r>
              <a:rPr b="0" lang="en-IN" sz="1500"/>
              <a:t>We give an PRESS report about the top ten team of the series we create an  view.</a:t>
            </a:r>
            <a:endParaRPr b="0" sz="1500" u="sng"/>
          </a:p>
          <a:p>
            <a:pPr indent="0" lvl="0" marL="0" rtl="0" algn="l">
              <a:lnSpc>
                <a:spcPct val="90000"/>
              </a:lnSpc>
              <a:spcBef>
                <a:spcPts val="1000"/>
              </a:spcBef>
              <a:spcAft>
                <a:spcPts val="0"/>
              </a:spcAft>
              <a:buClr>
                <a:schemeClr val="accent1"/>
              </a:buClr>
              <a:buSzPts val="1800"/>
              <a:buNone/>
            </a:pPr>
            <a:r>
              <a:t/>
            </a:r>
            <a:endParaRPr u="sng"/>
          </a:p>
          <a:p>
            <a:pPr indent="0" lvl="0" marL="0" rtl="0" algn="l">
              <a:lnSpc>
                <a:spcPct val="90000"/>
              </a:lnSpc>
              <a:spcBef>
                <a:spcPts val="1000"/>
              </a:spcBef>
              <a:spcAft>
                <a:spcPts val="0"/>
              </a:spcAft>
              <a:buClr>
                <a:schemeClr val="accent1"/>
              </a:buClr>
              <a:buSzPts val="1800"/>
              <a:buNone/>
            </a:pPr>
            <a:r>
              <a:t/>
            </a:r>
            <a:endParaRPr u="sng"/>
          </a:p>
        </p:txBody>
      </p:sp>
      <p:sp>
        <p:nvSpPr>
          <p:cNvPr id="217" name="Google Shape;217;p37"/>
          <p:cNvSpPr txBox="1"/>
          <p:nvPr>
            <p:ph type="title"/>
          </p:nvPr>
        </p:nvSpPr>
        <p:spPr>
          <a:xfrm>
            <a:off x="762000" y="715961"/>
            <a:ext cx="5334000" cy="11890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IN" u="sng"/>
              <a:t>VIEWS</a:t>
            </a:r>
            <a:endParaRPr/>
          </a:p>
        </p:txBody>
      </p:sp>
      <p:pic>
        <p:nvPicPr>
          <p:cNvPr id="218" name="Google Shape;218;p37"/>
          <p:cNvPicPr preferRelativeResize="0"/>
          <p:nvPr/>
        </p:nvPicPr>
        <p:blipFill rotWithShape="1">
          <a:blip r:embed="rId3">
            <a:alphaModFix/>
          </a:blip>
          <a:srcRect b="0" l="0" r="0" t="0"/>
          <a:stretch/>
        </p:blipFill>
        <p:spPr>
          <a:xfrm>
            <a:off x="6177776" y="1310480"/>
            <a:ext cx="5730875" cy="309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2952658" y="635619"/>
            <a:ext cx="5343849" cy="672647"/>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PL/SQL COMMANDS</a:t>
            </a:r>
            <a:endParaRPr/>
          </a:p>
        </p:txBody>
      </p:sp>
      <p:sp>
        <p:nvSpPr>
          <p:cNvPr id="224" name="Google Shape;224;p38"/>
          <p:cNvSpPr txBox="1"/>
          <p:nvPr>
            <p:ph idx="1" type="body"/>
          </p:nvPr>
        </p:nvSpPr>
        <p:spPr>
          <a:xfrm>
            <a:off x="1960200" y="1688383"/>
            <a:ext cx="7799387" cy="619919"/>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800"/>
              <a:buFont typeface="Arial"/>
              <a:buNone/>
            </a:pPr>
            <a:r>
              <a:rPr b="1" lang="en-IN"/>
              <a:t>PL/SQL Code to retrieve details of the matches which are held at Sardar patel stadium.</a:t>
            </a:r>
            <a:endParaRPr/>
          </a:p>
        </p:txBody>
      </p:sp>
      <p:pic>
        <p:nvPicPr>
          <p:cNvPr id="225" name="Google Shape;225;p38"/>
          <p:cNvPicPr preferRelativeResize="0"/>
          <p:nvPr/>
        </p:nvPicPr>
        <p:blipFill rotWithShape="1">
          <a:blip r:embed="rId3">
            <a:alphaModFix/>
          </a:blip>
          <a:srcRect b="0" l="0" r="0" t="0"/>
          <a:stretch/>
        </p:blipFill>
        <p:spPr>
          <a:xfrm>
            <a:off x="7337502" y="2877014"/>
            <a:ext cx="4459457" cy="3285513"/>
          </a:xfrm>
          <a:prstGeom prst="rect">
            <a:avLst/>
          </a:prstGeom>
          <a:noFill/>
          <a:ln>
            <a:noFill/>
          </a:ln>
        </p:spPr>
      </p:pic>
      <p:pic>
        <p:nvPicPr>
          <p:cNvPr id="226" name="Google Shape;226;p38"/>
          <p:cNvPicPr preferRelativeResize="0"/>
          <p:nvPr/>
        </p:nvPicPr>
        <p:blipFill rotWithShape="1">
          <a:blip r:embed="rId4">
            <a:alphaModFix/>
          </a:blip>
          <a:srcRect b="0" l="0" r="0" t="0"/>
          <a:stretch/>
        </p:blipFill>
        <p:spPr>
          <a:xfrm>
            <a:off x="758284" y="2877014"/>
            <a:ext cx="4538546" cy="328551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27" name="Google Shape;227;p38"/>
          <p:cNvSpPr txBox="1"/>
          <p:nvPr/>
        </p:nvSpPr>
        <p:spPr>
          <a:xfrm>
            <a:off x="700112" y="2308302"/>
            <a:ext cx="2520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PL/SQL CODE:</a:t>
            </a:r>
            <a:endParaRPr/>
          </a:p>
        </p:txBody>
      </p:sp>
      <p:sp>
        <p:nvSpPr>
          <p:cNvPr id="228" name="Google Shape;228;p38"/>
          <p:cNvSpPr txBox="1"/>
          <p:nvPr/>
        </p:nvSpPr>
        <p:spPr>
          <a:xfrm>
            <a:off x="7337502" y="2319087"/>
            <a:ext cx="2520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RESULT: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1346882" y="648109"/>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PL/SQL COMMANDS</a:t>
            </a:r>
            <a:endParaRPr/>
          </a:p>
        </p:txBody>
      </p:sp>
      <p:sp>
        <p:nvSpPr>
          <p:cNvPr id="234" name="Google Shape;234;p39"/>
          <p:cNvSpPr txBox="1"/>
          <p:nvPr>
            <p:ph idx="1" type="body"/>
          </p:nvPr>
        </p:nvSpPr>
        <p:spPr>
          <a:xfrm>
            <a:off x="1906376" y="1509964"/>
            <a:ext cx="7799387" cy="452651"/>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800"/>
              <a:buFont typeface="Arial"/>
              <a:buNone/>
            </a:pPr>
            <a:r>
              <a:rPr b="1" lang="en-IN"/>
              <a:t>PL/SQL Code to update the captain id of the captain table.</a:t>
            </a:r>
            <a:endParaRPr/>
          </a:p>
        </p:txBody>
      </p:sp>
      <p:pic>
        <p:nvPicPr>
          <p:cNvPr id="235" name="Google Shape;235;p39"/>
          <p:cNvPicPr preferRelativeResize="0"/>
          <p:nvPr/>
        </p:nvPicPr>
        <p:blipFill rotWithShape="1">
          <a:blip r:embed="rId3">
            <a:alphaModFix/>
          </a:blip>
          <a:srcRect b="0" l="0" r="0" t="0"/>
          <a:stretch/>
        </p:blipFill>
        <p:spPr>
          <a:xfrm>
            <a:off x="5917580" y="3407704"/>
            <a:ext cx="6029325" cy="1492250"/>
          </a:xfrm>
          <a:prstGeom prst="rect">
            <a:avLst/>
          </a:prstGeom>
          <a:noFill/>
          <a:ln>
            <a:noFill/>
          </a:ln>
        </p:spPr>
      </p:pic>
      <p:pic>
        <p:nvPicPr>
          <p:cNvPr id="236" name="Google Shape;236;p39"/>
          <p:cNvPicPr preferRelativeResize="0"/>
          <p:nvPr/>
        </p:nvPicPr>
        <p:blipFill rotWithShape="1">
          <a:blip r:embed="rId4">
            <a:alphaModFix/>
          </a:blip>
          <a:srcRect b="0" l="0" r="0" t="0"/>
          <a:stretch/>
        </p:blipFill>
        <p:spPr>
          <a:xfrm>
            <a:off x="822324" y="2634707"/>
            <a:ext cx="4496807" cy="303824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37" name="Google Shape;237;p39"/>
          <p:cNvSpPr txBox="1"/>
          <p:nvPr/>
        </p:nvSpPr>
        <p:spPr>
          <a:xfrm>
            <a:off x="780585" y="1962615"/>
            <a:ext cx="3021981" cy="367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PL/SQL CODE:</a:t>
            </a:r>
            <a:endParaRPr/>
          </a:p>
        </p:txBody>
      </p:sp>
      <p:sp>
        <p:nvSpPr>
          <p:cNvPr id="238" name="Google Shape;238;p39"/>
          <p:cNvSpPr txBox="1"/>
          <p:nvPr/>
        </p:nvSpPr>
        <p:spPr>
          <a:xfrm>
            <a:off x="5917580" y="2708751"/>
            <a:ext cx="3021981" cy="367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RESULT: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1313427" y="703865"/>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lang="en-IN" u="sng"/>
              <a:t>TRIGGERS</a:t>
            </a:r>
            <a:endParaRPr/>
          </a:p>
        </p:txBody>
      </p:sp>
      <p:sp>
        <p:nvSpPr>
          <p:cNvPr id="244" name="Google Shape;244;p40"/>
          <p:cNvSpPr txBox="1"/>
          <p:nvPr>
            <p:ph idx="1" type="body"/>
          </p:nvPr>
        </p:nvSpPr>
        <p:spPr>
          <a:xfrm>
            <a:off x="1984431" y="1509964"/>
            <a:ext cx="7799387" cy="619919"/>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800"/>
              <a:buFont typeface="Arial"/>
              <a:buNone/>
            </a:pPr>
            <a:r>
              <a:rPr lang="en-IN"/>
              <a:t>When a team is eliminated, do the necessary process and update the elimination table.</a:t>
            </a:r>
            <a:endParaRPr/>
          </a:p>
        </p:txBody>
      </p:sp>
      <p:pic>
        <p:nvPicPr>
          <p:cNvPr id="245" name="Google Shape;245;p40"/>
          <p:cNvPicPr preferRelativeResize="0"/>
          <p:nvPr/>
        </p:nvPicPr>
        <p:blipFill rotWithShape="1">
          <a:blip r:embed="rId3">
            <a:alphaModFix/>
          </a:blip>
          <a:srcRect b="0" l="0" r="0" t="0"/>
          <a:stretch/>
        </p:blipFill>
        <p:spPr>
          <a:xfrm>
            <a:off x="6601521" y="3164042"/>
            <a:ext cx="5278725" cy="2790709"/>
          </a:xfrm>
          <a:prstGeom prst="rect">
            <a:avLst/>
          </a:prstGeom>
          <a:noFill/>
          <a:ln>
            <a:noFill/>
          </a:ln>
        </p:spPr>
      </p:pic>
      <p:pic>
        <p:nvPicPr>
          <p:cNvPr id="246" name="Google Shape;246;p40"/>
          <p:cNvPicPr preferRelativeResize="0"/>
          <p:nvPr/>
        </p:nvPicPr>
        <p:blipFill rotWithShape="1">
          <a:blip r:embed="rId4">
            <a:alphaModFix/>
          </a:blip>
          <a:srcRect b="0" l="0" r="0" t="0"/>
          <a:stretch/>
        </p:blipFill>
        <p:spPr>
          <a:xfrm>
            <a:off x="657922" y="3164041"/>
            <a:ext cx="5609063" cy="279070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47" name="Google Shape;247;p40"/>
          <p:cNvSpPr txBox="1"/>
          <p:nvPr/>
        </p:nvSpPr>
        <p:spPr>
          <a:xfrm>
            <a:off x="657922" y="2486722"/>
            <a:ext cx="3769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TRIGGER CODE:</a:t>
            </a:r>
            <a:endParaRPr/>
          </a:p>
        </p:txBody>
      </p:sp>
      <p:sp>
        <p:nvSpPr>
          <p:cNvPr id="248" name="Google Shape;248;p40"/>
          <p:cNvSpPr txBox="1"/>
          <p:nvPr/>
        </p:nvSpPr>
        <p:spPr>
          <a:xfrm>
            <a:off x="6601521" y="2486722"/>
            <a:ext cx="3769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RESULT: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650487" y="416209"/>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NORMALIZATION – 1NF</a:t>
            </a:r>
            <a:endParaRPr/>
          </a:p>
        </p:txBody>
      </p:sp>
      <p:sp>
        <p:nvSpPr>
          <p:cNvPr id="254" name="Google Shape;254;p41"/>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TABLE MATCHES:</a:t>
            </a:r>
            <a:endParaRPr/>
          </a:p>
          <a:p>
            <a:pPr indent="0" lvl="0" marL="0" rtl="0" algn="l">
              <a:lnSpc>
                <a:spcPct val="90000"/>
              </a:lnSpc>
              <a:spcBef>
                <a:spcPts val="0"/>
              </a:spcBef>
              <a:spcAft>
                <a:spcPts val="0"/>
              </a:spcAft>
              <a:buClr>
                <a:schemeClr val="lt1"/>
              </a:buClr>
              <a:buSzPts val="1800"/>
              <a:buFont typeface="Arial"/>
              <a:buNone/>
            </a:pPr>
            <a:r>
              <a:t/>
            </a:r>
            <a:endParaRPr b="1" u="sng"/>
          </a:p>
        </p:txBody>
      </p:sp>
      <p:pic>
        <p:nvPicPr>
          <p:cNvPr id="255" name="Google Shape;255;p41"/>
          <p:cNvPicPr preferRelativeResize="0"/>
          <p:nvPr/>
        </p:nvPicPr>
        <p:blipFill rotWithShape="1">
          <a:blip r:embed="rId3">
            <a:alphaModFix/>
          </a:blip>
          <a:srcRect b="0" l="0" r="0" t="0"/>
          <a:stretch/>
        </p:blipFill>
        <p:spPr>
          <a:xfrm>
            <a:off x="320095" y="2476499"/>
            <a:ext cx="3805858" cy="2019300"/>
          </a:xfrm>
          <a:prstGeom prst="rect">
            <a:avLst/>
          </a:prstGeom>
          <a:noFill/>
          <a:ln>
            <a:noFill/>
          </a:ln>
        </p:spPr>
      </p:pic>
      <p:sp>
        <p:nvSpPr>
          <p:cNvPr id="256" name="Google Shape;256;p41"/>
          <p:cNvSpPr txBox="1"/>
          <p:nvPr/>
        </p:nvSpPr>
        <p:spPr>
          <a:xfrm>
            <a:off x="320095" y="4750420"/>
            <a:ext cx="5199759"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Quattrocento Sans"/>
                <a:ea typeface="Quattrocento Sans"/>
                <a:cs typeface="Quattrocento Sans"/>
                <a:sym typeface="Quattrocento Sans"/>
              </a:rPr>
              <a:t>The table is already in</a:t>
            </a:r>
            <a:r>
              <a:rPr b="1" lang="en-IN" sz="1800">
                <a:solidFill>
                  <a:schemeClr val="lt1"/>
                </a:solidFill>
                <a:latin typeface="Quattrocento Sans"/>
                <a:ea typeface="Quattrocento Sans"/>
                <a:cs typeface="Quattrocento Sans"/>
                <a:sym typeface="Quattrocento Sans"/>
              </a:rPr>
              <a:t> 1NF</a:t>
            </a:r>
            <a:r>
              <a:rPr lang="en-IN" sz="1800">
                <a:solidFill>
                  <a:schemeClr val="lt1"/>
                </a:solidFill>
                <a:latin typeface="Quattrocento Sans"/>
                <a:ea typeface="Quattrocento Sans"/>
                <a:cs typeface="Quattrocento Sans"/>
                <a:sym typeface="Quattrocento Sans"/>
              </a:rPr>
              <a:t> since all the instances of the attributes are </a:t>
            </a:r>
            <a:r>
              <a:rPr b="1" lang="en-IN" sz="1800">
                <a:solidFill>
                  <a:schemeClr val="lt1"/>
                </a:solidFill>
                <a:latin typeface="Quattrocento Sans"/>
                <a:ea typeface="Quattrocento Sans"/>
                <a:cs typeface="Quattrocento Sans"/>
                <a:sym typeface="Quattrocento Sans"/>
              </a:rPr>
              <a:t>atomic and no multi values</a:t>
            </a:r>
            <a:r>
              <a:rPr lang="en-IN" sz="1800">
                <a:solidFill>
                  <a:schemeClr val="lt1"/>
                </a:solidFill>
                <a:latin typeface="Quattrocento Sans"/>
                <a:ea typeface="Quattrocento Sans"/>
                <a:cs typeface="Quattrocento Sans"/>
                <a:sym typeface="Quattrocento Sans"/>
              </a:rPr>
              <a:t> exist.</a:t>
            </a:r>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57" name="Google Shape;257;p41"/>
          <p:cNvSpPr txBox="1"/>
          <p:nvPr/>
        </p:nvSpPr>
        <p:spPr>
          <a:xfrm>
            <a:off x="5006898" y="1790699"/>
            <a:ext cx="700296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lt1"/>
                </a:solidFill>
                <a:latin typeface="Quattrocento Sans"/>
                <a:ea typeface="Quattrocento Sans"/>
                <a:cs typeface="Quattrocento Sans"/>
                <a:sym typeface="Quattrocento Sans"/>
              </a:rPr>
              <a:t>FUNCTIONAL DEPENDECIES</a:t>
            </a:r>
            <a:r>
              <a:rPr lang="en-IN" sz="1800">
                <a:solidFill>
                  <a:schemeClr val="lt1"/>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MATCH_ID -&gt; MATCH_DATE, MATCH_TIME, TEAM_1_NAME, TEAM_2_NAME, LOSER, WINNER, STADIUM, UMPIRE_ID</a:t>
            </a:r>
            <a:r>
              <a:rPr b="1" lang="en-IN" sz="1800">
                <a:solidFill>
                  <a:schemeClr val="lt1"/>
                </a:solidFill>
                <a:latin typeface="Quattrocento Sans"/>
                <a:ea typeface="Quattrocento Sans"/>
                <a:cs typeface="Quattrocento Sans"/>
                <a:sym typeface="Quattrocento Sans"/>
              </a:rPr>
              <a:t> (CLOSURE)</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MATCH_DATE, MATCH_TIME -&gt; MATCH_ID </a:t>
            </a:r>
            <a:r>
              <a:rPr b="1" lang="en-IN" sz="1800">
                <a:solidFill>
                  <a:schemeClr val="lt1"/>
                </a:solidFill>
                <a:latin typeface="Quattrocento Sans"/>
                <a:ea typeface="Quattrocento Sans"/>
                <a:cs typeface="Quattrocento Sans"/>
                <a:sym typeface="Quattrocento Sans"/>
              </a:rPr>
              <a:t>(PARTIAL DEPENDENCY)</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Quattrocento Sans"/>
                <a:ea typeface="Quattrocento Sans"/>
                <a:cs typeface="Quattrocento Sans"/>
                <a:sym typeface="Quattrocento Sans"/>
              </a:rPr>
              <a:t>Since partial dependency exists we undergo 2NF.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62000" y="2033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NORMALIZATION – 2NF</a:t>
            </a:r>
            <a:endParaRPr/>
          </a:p>
        </p:txBody>
      </p:sp>
      <p:sp>
        <p:nvSpPr>
          <p:cNvPr id="263" name="Google Shape;263;p42"/>
          <p:cNvSpPr txBox="1"/>
          <p:nvPr>
            <p:ph idx="1" type="body"/>
          </p:nvPr>
        </p:nvSpPr>
        <p:spPr>
          <a:xfrm>
            <a:off x="392136" y="1099324"/>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FIRST TABLE: Matches2NF</a:t>
            </a:r>
            <a:endParaRPr/>
          </a:p>
          <a:p>
            <a:pPr indent="0" lvl="0" marL="0" rtl="0" algn="l">
              <a:lnSpc>
                <a:spcPct val="90000"/>
              </a:lnSpc>
              <a:spcBef>
                <a:spcPts val="0"/>
              </a:spcBef>
              <a:spcAft>
                <a:spcPts val="0"/>
              </a:spcAft>
              <a:buClr>
                <a:schemeClr val="lt1"/>
              </a:buClr>
              <a:buSzPts val="1800"/>
              <a:buFont typeface="Arial"/>
              <a:buNone/>
            </a:pPr>
            <a:r>
              <a:t/>
            </a:r>
            <a:endParaRPr/>
          </a:p>
          <a:p>
            <a:pPr indent="0" lvl="0" marL="0" rtl="0" algn="l">
              <a:lnSpc>
                <a:spcPct val="90000"/>
              </a:lnSpc>
              <a:spcBef>
                <a:spcPts val="0"/>
              </a:spcBef>
              <a:spcAft>
                <a:spcPts val="0"/>
              </a:spcAft>
              <a:buClr>
                <a:schemeClr val="lt1"/>
              </a:buClr>
              <a:buSzPts val="1800"/>
              <a:buFont typeface="Arial"/>
              <a:buNone/>
            </a:pPr>
            <a:r>
              <a:t/>
            </a:r>
            <a:endParaRPr/>
          </a:p>
        </p:txBody>
      </p:sp>
      <p:pic>
        <p:nvPicPr>
          <p:cNvPr id="264" name="Google Shape;264;p42"/>
          <p:cNvPicPr preferRelativeResize="0"/>
          <p:nvPr/>
        </p:nvPicPr>
        <p:blipFill rotWithShape="1">
          <a:blip r:embed="rId3">
            <a:alphaModFix/>
          </a:blip>
          <a:srcRect b="0" l="0" r="0" t="0"/>
          <a:stretch/>
        </p:blipFill>
        <p:spPr>
          <a:xfrm>
            <a:off x="392136" y="1442224"/>
            <a:ext cx="2642870" cy="1762125"/>
          </a:xfrm>
          <a:prstGeom prst="rect">
            <a:avLst/>
          </a:prstGeom>
          <a:noFill/>
          <a:ln>
            <a:noFill/>
          </a:ln>
        </p:spPr>
      </p:pic>
      <p:pic>
        <p:nvPicPr>
          <p:cNvPr id="265" name="Google Shape;265;p42"/>
          <p:cNvPicPr preferRelativeResize="0"/>
          <p:nvPr/>
        </p:nvPicPr>
        <p:blipFill rotWithShape="1">
          <a:blip r:embed="rId4">
            <a:alphaModFix/>
          </a:blip>
          <a:srcRect b="0" l="0" r="0" t="0"/>
          <a:stretch/>
        </p:blipFill>
        <p:spPr>
          <a:xfrm>
            <a:off x="3095625" y="1442223"/>
            <a:ext cx="3000375" cy="1762125"/>
          </a:xfrm>
          <a:prstGeom prst="rect">
            <a:avLst/>
          </a:prstGeom>
          <a:noFill/>
          <a:ln>
            <a:noFill/>
          </a:ln>
        </p:spPr>
      </p:pic>
      <p:sp>
        <p:nvSpPr>
          <p:cNvPr id="266" name="Google Shape;266;p42"/>
          <p:cNvSpPr txBox="1"/>
          <p:nvPr/>
        </p:nvSpPr>
        <p:spPr>
          <a:xfrm>
            <a:off x="302925" y="3412273"/>
            <a:ext cx="36557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lt1"/>
                </a:solidFill>
                <a:latin typeface="Quattrocento Sans"/>
                <a:ea typeface="Quattrocento Sans"/>
                <a:cs typeface="Quattrocento Sans"/>
                <a:sym typeface="Quattrocento Sans"/>
              </a:rPr>
              <a:t>SECOND TABLE: MatchesResult</a:t>
            </a:r>
            <a:endParaRPr b="1" sz="1800" u="sng">
              <a:solidFill>
                <a:schemeClr val="lt1"/>
              </a:solidFill>
              <a:latin typeface="Quattrocento Sans"/>
              <a:ea typeface="Quattrocento Sans"/>
              <a:cs typeface="Quattrocento Sans"/>
              <a:sym typeface="Quattrocento Sans"/>
            </a:endParaRPr>
          </a:p>
        </p:txBody>
      </p:sp>
      <p:pic>
        <p:nvPicPr>
          <p:cNvPr id="267" name="Google Shape;267;p42"/>
          <p:cNvPicPr preferRelativeResize="0"/>
          <p:nvPr/>
        </p:nvPicPr>
        <p:blipFill rotWithShape="1">
          <a:blip r:embed="rId5">
            <a:alphaModFix/>
          </a:blip>
          <a:srcRect b="0" l="0" r="0" t="0"/>
          <a:stretch/>
        </p:blipFill>
        <p:spPr>
          <a:xfrm>
            <a:off x="392135" y="3878679"/>
            <a:ext cx="2642871" cy="1905635"/>
          </a:xfrm>
          <a:prstGeom prst="rect">
            <a:avLst/>
          </a:prstGeom>
          <a:noFill/>
          <a:ln>
            <a:noFill/>
          </a:ln>
        </p:spPr>
      </p:pic>
      <p:pic>
        <p:nvPicPr>
          <p:cNvPr id="268" name="Google Shape;268;p42"/>
          <p:cNvPicPr preferRelativeResize="0"/>
          <p:nvPr/>
        </p:nvPicPr>
        <p:blipFill rotWithShape="1">
          <a:blip r:embed="rId6">
            <a:alphaModFix/>
          </a:blip>
          <a:srcRect b="0" l="0" r="0" t="0"/>
          <a:stretch/>
        </p:blipFill>
        <p:spPr>
          <a:xfrm>
            <a:off x="3154386" y="3878679"/>
            <a:ext cx="2941614" cy="1884680"/>
          </a:xfrm>
          <a:prstGeom prst="rect">
            <a:avLst/>
          </a:prstGeom>
          <a:noFill/>
          <a:ln>
            <a:noFill/>
          </a:ln>
        </p:spPr>
      </p:pic>
      <p:sp>
        <p:nvSpPr>
          <p:cNvPr id="269" name="Google Shape;269;p42"/>
          <p:cNvSpPr txBox="1"/>
          <p:nvPr/>
        </p:nvSpPr>
        <p:spPr>
          <a:xfrm>
            <a:off x="6423103" y="1888779"/>
            <a:ext cx="558676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lt1"/>
                </a:solidFill>
                <a:latin typeface="Quattrocento Sans"/>
                <a:ea typeface="Quattrocento Sans"/>
                <a:cs typeface="Quattrocento Sans"/>
                <a:sym typeface="Quattrocento Sans"/>
              </a:rPr>
              <a:t>TRANSITIVE DEPENDENCIES:</a:t>
            </a:r>
            <a:endParaRPr/>
          </a:p>
          <a:p>
            <a:pPr indent="0" lvl="0" marL="0" marR="0" rtl="0" algn="l">
              <a:spcBef>
                <a:spcPts val="0"/>
              </a:spcBef>
              <a:spcAft>
                <a:spcPts val="0"/>
              </a:spcAft>
              <a:buNone/>
            </a:pPr>
            <a:r>
              <a:t/>
            </a:r>
            <a:endParaRPr b="1" sz="1800" u="sng">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MATCH_DATE -&gt; MATCH_ID</a:t>
            </a:r>
            <a:endParaRPr/>
          </a:p>
          <a:p>
            <a:pPr indent="0" lvl="0" marL="0" marR="0" rtl="0" algn="l">
              <a:spcBef>
                <a:spcPts val="0"/>
              </a:spcBef>
              <a:spcAft>
                <a:spcPts val="0"/>
              </a:spcAft>
              <a:buNone/>
            </a:pPr>
            <a:r>
              <a:rPr lang="en-IN" sz="1800">
                <a:solidFill>
                  <a:schemeClr val="lt1"/>
                </a:solidFill>
                <a:latin typeface="Quattrocento Sans"/>
                <a:ea typeface="Quattrocento Sans"/>
                <a:cs typeface="Quattrocento Sans"/>
                <a:sym typeface="Quattrocento Sans"/>
              </a:rPr>
              <a:t>UMPIRE_ID -&gt; MATCH_ID</a:t>
            </a:r>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Quattrocento Sans"/>
                <a:ea typeface="Quattrocento Sans"/>
                <a:cs typeface="Quattrocento Sans"/>
                <a:sym typeface="Quattrocento Sans"/>
              </a:rPr>
              <a:t>This means that UMPIRE_ID is </a:t>
            </a:r>
            <a:r>
              <a:rPr b="1" lang="en-IN" sz="1800">
                <a:solidFill>
                  <a:schemeClr val="lt1"/>
                </a:solidFill>
                <a:latin typeface="Quattrocento Sans"/>
                <a:ea typeface="Quattrocento Sans"/>
                <a:cs typeface="Quattrocento Sans"/>
                <a:sym typeface="Quattrocento Sans"/>
              </a:rPr>
              <a:t>transitively </a:t>
            </a:r>
            <a:r>
              <a:rPr lang="en-IN" sz="1800">
                <a:solidFill>
                  <a:schemeClr val="lt1"/>
                </a:solidFill>
                <a:latin typeface="Quattrocento Sans"/>
                <a:ea typeface="Quattrocento Sans"/>
                <a:cs typeface="Quattrocento Sans"/>
                <a:sym typeface="Quattrocento Sans"/>
              </a:rPr>
              <a:t>dependent on MATCH_DATE through MATCH_ID.</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Quattrocento Sans"/>
                <a:ea typeface="Quattrocento Sans"/>
                <a:cs typeface="Quattrocento Sans"/>
                <a:sym typeface="Quattrocento Sans"/>
              </a:rPr>
              <a:t>Since TRANSITIVE DEPENDENCY exist we are undergoing 3NF.</a:t>
            </a:r>
            <a:endParaRPr/>
          </a:p>
          <a:p>
            <a:pPr indent="0" lvl="0" marL="0" marR="0" rtl="0" algn="l">
              <a:spcBef>
                <a:spcPts val="0"/>
              </a:spcBef>
              <a:spcAft>
                <a:spcPts val="0"/>
              </a:spcAft>
              <a:buNone/>
            </a:pPr>
            <a:r>
              <a:t/>
            </a:r>
            <a:endParaRPr b="1" sz="1800" u="sng">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1800" u="sng">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762000" y="270529"/>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NORMALIZATION – 3NF</a:t>
            </a:r>
            <a:endParaRPr/>
          </a:p>
        </p:txBody>
      </p:sp>
      <p:sp>
        <p:nvSpPr>
          <p:cNvPr id="275" name="Google Shape;275;p43"/>
          <p:cNvSpPr txBox="1"/>
          <p:nvPr>
            <p:ph idx="1" type="body"/>
          </p:nvPr>
        </p:nvSpPr>
        <p:spPr>
          <a:xfrm>
            <a:off x="633281" y="1218980"/>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FIRST TABLE: Matches3NF</a:t>
            </a:r>
            <a:endParaRPr/>
          </a:p>
          <a:p>
            <a:pPr indent="0" lvl="0" marL="0" rtl="0" algn="l">
              <a:lnSpc>
                <a:spcPct val="90000"/>
              </a:lnSpc>
              <a:spcBef>
                <a:spcPts val="0"/>
              </a:spcBef>
              <a:spcAft>
                <a:spcPts val="0"/>
              </a:spcAft>
              <a:buClr>
                <a:schemeClr val="lt1"/>
              </a:buClr>
              <a:buSzPts val="1800"/>
              <a:buFont typeface="Arial"/>
              <a:buNone/>
            </a:pPr>
            <a:r>
              <a:t/>
            </a:r>
            <a:endParaRPr b="1" u="sng"/>
          </a:p>
          <a:p>
            <a:pPr indent="0" lvl="0" marL="0" rtl="0" algn="l">
              <a:lnSpc>
                <a:spcPct val="90000"/>
              </a:lnSpc>
              <a:spcBef>
                <a:spcPts val="0"/>
              </a:spcBef>
              <a:spcAft>
                <a:spcPts val="0"/>
              </a:spcAft>
              <a:buClr>
                <a:schemeClr val="lt1"/>
              </a:buClr>
              <a:buSzPts val="1800"/>
              <a:buFont typeface="Arial"/>
              <a:buNone/>
            </a:pPr>
            <a:r>
              <a:t/>
            </a:r>
            <a:endParaRPr b="1" u="sng"/>
          </a:p>
        </p:txBody>
      </p:sp>
      <p:pic>
        <p:nvPicPr>
          <p:cNvPr id="276" name="Google Shape;276;p43"/>
          <p:cNvPicPr preferRelativeResize="0"/>
          <p:nvPr/>
        </p:nvPicPr>
        <p:blipFill rotWithShape="1">
          <a:blip r:embed="rId3">
            <a:alphaModFix/>
          </a:blip>
          <a:srcRect b="0" l="0" r="0" t="0"/>
          <a:stretch/>
        </p:blipFill>
        <p:spPr>
          <a:xfrm>
            <a:off x="633281" y="1561880"/>
            <a:ext cx="2801295" cy="1605066"/>
          </a:xfrm>
          <a:prstGeom prst="rect">
            <a:avLst/>
          </a:prstGeom>
          <a:noFill/>
          <a:ln>
            <a:noFill/>
          </a:ln>
        </p:spPr>
      </p:pic>
      <p:pic>
        <p:nvPicPr>
          <p:cNvPr id="277" name="Google Shape;277;p43"/>
          <p:cNvPicPr preferRelativeResize="0"/>
          <p:nvPr/>
        </p:nvPicPr>
        <p:blipFill rotWithShape="1">
          <a:blip r:embed="rId4">
            <a:alphaModFix/>
          </a:blip>
          <a:srcRect b="0" l="0" r="0" t="0"/>
          <a:stretch/>
        </p:blipFill>
        <p:spPr>
          <a:xfrm>
            <a:off x="3546088" y="1561880"/>
            <a:ext cx="2848207" cy="1605066"/>
          </a:xfrm>
          <a:prstGeom prst="rect">
            <a:avLst/>
          </a:prstGeom>
          <a:noFill/>
          <a:ln>
            <a:noFill/>
          </a:ln>
        </p:spPr>
      </p:pic>
      <p:sp>
        <p:nvSpPr>
          <p:cNvPr id="278" name="Google Shape;278;p43"/>
          <p:cNvSpPr txBox="1"/>
          <p:nvPr/>
        </p:nvSpPr>
        <p:spPr>
          <a:xfrm>
            <a:off x="633281" y="3389751"/>
            <a:ext cx="10668000" cy="685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1800"/>
              <a:buFont typeface="Arial"/>
              <a:buNone/>
            </a:pPr>
            <a:r>
              <a:rPr b="1" lang="en-IN" sz="1800" u="sng">
                <a:solidFill>
                  <a:schemeClr val="lt1"/>
                </a:solidFill>
                <a:latin typeface="Quattrocento Sans"/>
                <a:ea typeface="Quattrocento Sans"/>
                <a:cs typeface="Quattrocento Sans"/>
                <a:sym typeface="Quattrocento Sans"/>
              </a:rPr>
              <a:t>SECOND TABLE: MatchDetails3NF</a:t>
            </a:r>
            <a:endParaRPr/>
          </a:p>
          <a:p>
            <a:pPr indent="0" lvl="0" marL="0" marR="0" rtl="0" algn="l">
              <a:lnSpc>
                <a:spcPct val="90000"/>
              </a:lnSpc>
              <a:spcBef>
                <a:spcPts val="0"/>
              </a:spcBef>
              <a:spcAft>
                <a:spcPts val="0"/>
              </a:spcAft>
              <a:buClr>
                <a:schemeClr val="lt1"/>
              </a:buClr>
              <a:buSzPts val="1800"/>
              <a:buFont typeface="Arial"/>
              <a:buNone/>
            </a:pPr>
            <a:r>
              <a:t/>
            </a:r>
            <a:endParaRPr b="1" sz="1800" u="sng">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t/>
            </a:r>
            <a:endParaRPr b="1" sz="1800" u="sng">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t/>
            </a:r>
            <a:endParaRPr b="1" sz="1800" u="sng">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1800"/>
              <a:buFont typeface="Arial"/>
              <a:buNone/>
            </a:pPr>
            <a:r>
              <a:t/>
            </a:r>
            <a:endParaRPr b="1" sz="1800" u="sng">
              <a:solidFill>
                <a:schemeClr val="lt1"/>
              </a:solidFill>
              <a:latin typeface="Quattrocento Sans"/>
              <a:ea typeface="Quattrocento Sans"/>
              <a:cs typeface="Quattrocento Sans"/>
              <a:sym typeface="Quattrocento Sans"/>
            </a:endParaRPr>
          </a:p>
        </p:txBody>
      </p:sp>
      <p:pic>
        <p:nvPicPr>
          <p:cNvPr id="279" name="Google Shape;279;p43"/>
          <p:cNvPicPr preferRelativeResize="0"/>
          <p:nvPr/>
        </p:nvPicPr>
        <p:blipFill rotWithShape="1">
          <a:blip r:embed="rId5">
            <a:alphaModFix/>
          </a:blip>
          <a:srcRect b="0" l="0" r="0" t="0"/>
          <a:stretch/>
        </p:blipFill>
        <p:spPr>
          <a:xfrm>
            <a:off x="633281" y="3858057"/>
            <a:ext cx="5110550" cy="1816100"/>
          </a:xfrm>
          <a:prstGeom prst="rect">
            <a:avLst/>
          </a:prstGeom>
          <a:noFill/>
          <a:ln>
            <a:noFill/>
          </a:ln>
        </p:spPr>
      </p:pic>
      <p:sp>
        <p:nvSpPr>
          <p:cNvPr id="280" name="Google Shape;280;p43"/>
          <p:cNvSpPr txBox="1"/>
          <p:nvPr/>
        </p:nvSpPr>
        <p:spPr>
          <a:xfrm>
            <a:off x="6703474" y="1958590"/>
            <a:ext cx="4917688"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Quattrocento Sans"/>
                <a:ea typeface="Quattrocento Sans"/>
                <a:cs typeface="Quattrocento Sans"/>
                <a:sym typeface="Quattrocento Sans"/>
              </a:rPr>
              <a:t>Each table represents a distinct entity with no non-key attributes functionally depending on other non-key attributes within the same table.</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Quattrocento Sans"/>
              <a:ea typeface="Quattrocento Sans"/>
              <a:cs typeface="Quattrocento Sans"/>
              <a:sym typeface="Quattrocento Sans"/>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Quattrocento Sans"/>
                <a:ea typeface="Quattrocento Sans"/>
                <a:cs typeface="Quattrocento Sans"/>
                <a:sym typeface="Quattrocento Sans"/>
              </a:rPr>
              <a:t>The Table MATCHES is finally </a:t>
            </a:r>
            <a:r>
              <a:rPr b="1" lang="en-IN" sz="1800">
                <a:solidFill>
                  <a:schemeClr val="lt1"/>
                </a:solidFill>
                <a:latin typeface="Quattrocento Sans"/>
                <a:ea typeface="Quattrocento Sans"/>
                <a:cs typeface="Quattrocento Sans"/>
                <a:sym typeface="Quattrocento Sans"/>
              </a:rPr>
              <a:t>NORMALIZED.</a:t>
            </a:r>
            <a:endParaRPr sz="18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IN" sz="1800">
                <a:solidFill>
                  <a:schemeClr val="lt1"/>
                </a:solidFill>
                <a:latin typeface="Quattrocento Sans"/>
                <a:ea typeface="Quattrocento Sans"/>
                <a:cs typeface="Quattrocento Sans"/>
                <a:sym typeface="Quattrocento Sans"/>
              </a:rPr>
              <a:t> </a:t>
            </a:r>
            <a:endParaRPr sz="1800">
              <a:solidFill>
                <a:schemeClr val="lt1"/>
              </a:solidFill>
              <a:latin typeface="Quattrocento Sans"/>
              <a:ea typeface="Quattrocento Sans"/>
              <a:cs typeface="Quattrocento Sans"/>
              <a:sym typeface="Quattrocento Sans"/>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PROBLEM DEFINITON</a:t>
            </a:r>
            <a:endParaRPr/>
          </a:p>
        </p:txBody>
      </p:sp>
      <p:sp>
        <p:nvSpPr>
          <p:cNvPr id="85" name="Google Shape;85;p17"/>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CHALLENGES:</a:t>
            </a:r>
            <a:endParaRPr/>
          </a:p>
          <a:p>
            <a:pPr indent="0" lvl="0" marL="0" rtl="0" algn="l">
              <a:lnSpc>
                <a:spcPct val="90000"/>
              </a:lnSpc>
              <a:spcBef>
                <a:spcPts val="0"/>
              </a:spcBef>
              <a:spcAft>
                <a:spcPts val="0"/>
              </a:spcAft>
              <a:buClr>
                <a:schemeClr val="lt1"/>
              </a:buClr>
              <a:buSzPts val="2000"/>
              <a:buFont typeface="Arial"/>
              <a:buNone/>
            </a:pPr>
            <a:r>
              <a:t/>
            </a:r>
            <a:endParaRPr sz="2000" u="sng"/>
          </a:p>
          <a:p>
            <a:pPr indent="-342900" lvl="0" marL="342900" rtl="0" algn="l">
              <a:lnSpc>
                <a:spcPct val="90000"/>
              </a:lnSpc>
              <a:spcBef>
                <a:spcPts val="0"/>
              </a:spcBef>
              <a:spcAft>
                <a:spcPts val="0"/>
              </a:spcAft>
              <a:buClr>
                <a:schemeClr val="lt1"/>
              </a:buClr>
              <a:buSzPts val="2000"/>
              <a:buFont typeface="Noto Sans Symbols"/>
              <a:buChar char="❖"/>
            </a:pPr>
            <a:r>
              <a:rPr lang="en-IN" sz="2000"/>
              <a:t>The problem that a Cricket Database System aims to address is the lack of an efficient and centralized means to manage and organize the vast and intricate data associated with the sport of cricket. Without such a system, there are challenges in maintaining comprehensive records of players, teams, matches, and related statistics. The absence of a structured platform makes it difficult for stakeholders, including players, coaches, analysts, fans, and administrators, to access and analyze historical and real-time cricket data easily. Manual record-keeping may lead to inaccuracies, and the absence of a standardized system can impede data-driven insights and decision-making processes. </a:t>
            </a:r>
            <a:endParaRPr sz="20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body"/>
          </p:nvPr>
        </p:nvSpPr>
        <p:spPr>
          <a:xfrm>
            <a:off x="271346" y="700668"/>
            <a:ext cx="9799754" cy="642403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lt1"/>
              </a:buClr>
              <a:buSzPct val="100000"/>
              <a:buNone/>
            </a:pPr>
            <a:r>
              <a:rPr lang="en-IN"/>
              <a:t> </a:t>
            </a:r>
            <a:endParaRPr/>
          </a:p>
          <a:p>
            <a:pPr indent="0" lvl="0" marL="0" rtl="0" algn="l">
              <a:lnSpc>
                <a:spcPct val="90000"/>
              </a:lnSpc>
              <a:spcBef>
                <a:spcPts val="1000"/>
              </a:spcBef>
              <a:spcAft>
                <a:spcPts val="0"/>
              </a:spcAft>
              <a:buClr>
                <a:schemeClr val="lt1"/>
              </a:buClr>
              <a:buSzPct val="100000"/>
              <a:buNone/>
            </a:pPr>
            <a:r>
              <a:rPr lang="en-IN"/>
              <a:t>T1: </a:t>
            </a:r>
            <a:endParaRPr/>
          </a:p>
          <a:p>
            <a:pPr indent="0" lvl="0" marL="0" rtl="0" algn="l">
              <a:lnSpc>
                <a:spcPct val="90000"/>
              </a:lnSpc>
              <a:spcBef>
                <a:spcPts val="1000"/>
              </a:spcBef>
              <a:spcAft>
                <a:spcPts val="0"/>
              </a:spcAft>
              <a:buClr>
                <a:schemeClr val="lt1"/>
              </a:buClr>
              <a:buSzPct val="100000"/>
              <a:buNone/>
            </a:pPr>
            <a:r>
              <a:rPr lang="en-IN"/>
              <a:t>BEGIN TRANSACTION</a:t>
            </a:r>
            <a:endParaRPr/>
          </a:p>
          <a:p>
            <a:pPr indent="0" lvl="0" marL="0" rtl="0" algn="l">
              <a:lnSpc>
                <a:spcPct val="90000"/>
              </a:lnSpc>
              <a:spcBef>
                <a:spcPts val="1000"/>
              </a:spcBef>
              <a:spcAft>
                <a:spcPts val="0"/>
              </a:spcAft>
              <a:buClr>
                <a:schemeClr val="lt1"/>
              </a:buClr>
              <a:buSzPct val="100000"/>
              <a:buNone/>
            </a:pPr>
            <a:r>
              <a:rPr lang="en-IN"/>
              <a:t>READ player_name FROM player WHERE player_id = 'PLR33889';</a:t>
            </a:r>
            <a:endParaRPr/>
          </a:p>
          <a:p>
            <a:pPr indent="0" lvl="0" marL="0" rtl="0" algn="l">
              <a:lnSpc>
                <a:spcPct val="90000"/>
              </a:lnSpc>
              <a:spcBef>
                <a:spcPts val="1000"/>
              </a:spcBef>
              <a:spcAft>
                <a:spcPts val="0"/>
              </a:spcAft>
              <a:buClr>
                <a:schemeClr val="lt1"/>
              </a:buClr>
              <a:buSzPct val="100000"/>
              <a:buNone/>
            </a:pPr>
            <a:r>
              <a:rPr lang="en-IN"/>
              <a:t>COMMIT TRANSACTION;</a:t>
            </a:r>
            <a:endParaRPr/>
          </a:p>
          <a:p>
            <a:pPr indent="0" lvl="0" marL="0" rtl="0" algn="l">
              <a:lnSpc>
                <a:spcPct val="90000"/>
              </a:lnSpc>
              <a:spcBef>
                <a:spcPts val="1000"/>
              </a:spcBef>
              <a:spcAft>
                <a:spcPts val="0"/>
              </a:spcAft>
              <a:buClr>
                <a:schemeClr val="lt1"/>
              </a:buClr>
              <a:buSzPct val="100000"/>
              <a:buNone/>
            </a:pPr>
            <a:r>
              <a:rPr lang="en-IN"/>
              <a:t> </a:t>
            </a:r>
            <a:endParaRPr/>
          </a:p>
          <a:p>
            <a:pPr indent="0" lvl="0" marL="0" rtl="0" algn="l">
              <a:lnSpc>
                <a:spcPct val="90000"/>
              </a:lnSpc>
              <a:spcBef>
                <a:spcPts val="1000"/>
              </a:spcBef>
              <a:spcAft>
                <a:spcPts val="0"/>
              </a:spcAft>
              <a:buClr>
                <a:schemeClr val="lt1"/>
              </a:buClr>
              <a:buSzPct val="100000"/>
              <a:buNone/>
            </a:pPr>
            <a:r>
              <a:rPr lang="en-IN"/>
              <a:t>T2: </a:t>
            </a:r>
            <a:endParaRPr/>
          </a:p>
          <a:p>
            <a:pPr indent="0" lvl="0" marL="0" rtl="0" algn="l">
              <a:lnSpc>
                <a:spcPct val="90000"/>
              </a:lnSpc>
              <a:spcBef>
                <a:spcPts val="1000"/>
              </a:spcBef>
              <a:spcAft>
                <a:spcPts val="0"/>
              </a:spcAft>
              <a:buClr>
                <a:schemeClr val="lt1"/>
              </a:buClr>
              <a:buSzPct val="100000"/>
              <a:buNone/>
            </a:pPr>
            <a:r>
              <a:rPr lang="en-IN"/>
              <a:t>BEGIN TRANSACTION</a:t>
            </a:r>
            <a:endParaRPr/>
          </a:p>
          <a:p>
            <a:pPr indent="0" lvl="0" marL="0" rtl="0" algn="l">
              <a:lnSpc>
                <a:spcPct val="90000"/>
              </a:lnSpc>
              <a:spcBef>
                <a:spcPts val="1000"/>
              </a:spcBef>
              <a:spcAft>
                <a:spcPts val="0"/>
              </a:spcAft>
              <a:buClr>
                <a:schemeClr val="lt1"/>
              </a:buClr>
              <a:buSzPct val="100000"/>
              <a:buNone/>
            </a:pPr>
            <a:r>
              <a:rPr lang="en-IN"/>
              <a:t>UPDATE player SET team_id = 'RCB03' WHERE player_id = 'PLR33889';</a:t>
            </a:r>
            <a:endParaRPr/>
          </a:p>
          <a:p>
            <a:pPr indent="0" lvl="0" marL="0" rtl="0" algn="l">
              <a:lnSpc>
                <a:spcPct val="90000"/>
              </a:lnSpc>
              <a:spcBef>
                <a:spcPts val="1000"/>
              </a:spcBef>
              <a:spcAft>
                <a:spcPts val="0"/>
              </a:spcAft>
              <a:buClr>
                <a:schemeClr val="lt1"/>
              </a:buClr>
              <a:buSzPct val="100000"/>
              <a:buNone/>
            </a:pPr>
            <a:r>
              <a:rPr lang="en-IN"/>
              <a:t>COMMIT TRANSACTION;</a:t>
            </a:r>
            <a:endParaRPr/>
          </a:p>
          <a:p>
            <a:pPr indent="0" lvl="0" marL="0" rtl="0" algn="l">
              <a:lnSpc>
                <a:spcPct val="90000"/>
              </a:lnSpc>
              <a:spcBef>
                <a:spcPts val="1000"/>
              </a:spcBef>
              <a:spcAft>
                <a:spcPts val="0"/>
              </a:spcAft>
              <a:buClr>
                <a:schemeClr val="lt1"/>
              </a:buClr>
              <a:buSzPct val="100000"/>
              <a:buNone/>
            </a:pPr>
            <a:r>
              <a:rPr lang="en-IN"/>
              <a:t> </a:t>
            </a:r>
            <a:endParaRPr/>
          </a:p>
          <a:p>
            <a:pPr indent="0" lvl="0" marL="0" rtl="0" algn="l">
              <a:lnSpc>
                <a:spcPct val="90000"/>
              </a:lnSpc>
              <a:spcBef>
                <a:spcPts val="1000"/>
              </a:spcBef>
              <a:spcAft>
                <a:spcPts val="0"/>
              </a:spcAft>
              <a:buClr>
                <a:schemeClr val="lt1"/>
              </a:buClr>
              <a:buSzPct val="100000"/>
              <a:buNone/>
            </a:pPr>
            <a:r>
              <a:rPr lang="en-IN"/>
              <a:t>T3: </a:t>
            </a:r>
            <a:endParaRPr/>
          </a:p>
          <a:p>
            <a:pPr indent="0" lvl="0" marL="0" rtl="0" algn="l">
              <a:lnSpc>
                <a:spcPct val="90000"/>
              </a:lnSpc>
              <a:spcBef>
                <a:spcPts val="1000"/>
              </a:spcBef>
              <a:spcAft>
                <a:spcPts val="0"/>
              </a:spcAft>
              <a:buClr>
                <a:schemeClr val="lt1"/>
              </a:buClr>
              <a:buSzPct val="100000"/>
              <a:buNone/>
            </a:pPr>
            <a:r>
              <a:rPr lang="en-IN"/>
              <a:t>BEGIN TRANSACTION</a:t>
            </a:r>
            <a:endParaRPr/>
          </a:p>
          <a:p>
            <a:pPr indent="0" lvl="0" marL="0" rtl="0" algn="l">
              <a:lnSpc>
                <a:spcPct val="90000"/>
              </a:lnSpc>
              <a:spcBef>
                <a:spcPts val="1000"/>
              </a:spcBef>
              <a:spcAft>
                <a:spcPts val="0"/>
              </a:spcAft>
              <a:buClr>
                <a:schemeClr val="lt1"/>
              </a:buClr>
              <a:buSzPct val="100000"/>
              <a:buNone/>
            </a:pPr>
            <a:r>
              <a:rPr lang="en-IN"/>
              <a:t>READ player_name FROM player WHERE player_id = 'PLR33889';</a:t>
            </a:r>
            <a:endParaRPr/>
          </a:p>
          <a:p>
            <a:pPr indent="0" lvl="0" marL="0" rtl="0" algn="l">
              <a:lnSpc>
                <a:spcPct val="90000"/>
              </a:lnSpc>
              <a:spcBef>
                <a:spcPts val="1000"/>
              </a:spcBef>
              <a:spcAft>
                <a:spcPts val="0"/>
              </a:spcAft>
              <a:buClr>
                <a:schemeClr val="lt1"/>
              </a:buClr>
              <a:buSzPct val="100000"/>
              <a:buNone/>
            </a:pPr>
            <a:r>
              <a:rPr lang="en-IN"/>
              <a:t>COMMIT TRANSACTION;</a:t>
            </a:r>
            <a:endParaRPr/>
          </a:p>
          <a:p>
            <a:pPr indent="0" lvl="0" marL="0" rtl="0" algn="l">
              <a:lnSpc>
                <a:spcPct val="90000"/>
              </a:lnSpc>
              <a:spcBef>
                <a:spcPts val="1000"/>
              </a:spcBef>
              <a:spcAft>
                <a:spcPts val="0"/>
              </a:spcAft>
              <a:buClr>
                <a:schemeClr val="lt1"/>
              </a:buClr>
              <a:buSzPct val="100000"/>
              <a:buNone/>
            </a:pPr>
            <a:r>
              <a:rPr lang="en-IN"/>
              <a:t> </a:t>
            </a:r>
            <a:endParaRPr/>
          </a:p>
          <a:p>
            <a:pPr indent="0" lvl="0" marL="0" rtl="0" algn="l">
              <a:lnSpc>
                <a:spcPct val="90000"/>
              </a:lnSpc>
              <a:spcBef>
                <a:spcPts val="1000"/>
              </a:spcBef>
              <a:spcAft>
                <a:spcPts val="0"/>
              </a:spcAft>
              <a:buClr>
                <a:schemeClr val="lt1"/>
              </a:buClr>
              <a:buSzPct val="100000"/>
              <a:buNone/>
            </a:pPr>
            <a:r>
              <a:rPr lang="en-IN"/>
              <a:t>T4: </a:t>
            </a:r>
            <a:endParaRPr/>
          </a:p>
          <a:p>
            <a:pPr indent="0" lvl="0" marL="0" rtl="0" algn="l">
              <a:lnSpc>
                <a:spcPct val="90000"/>
              </a:lnSpc>
              <a:spcBef>
                <a:spcPts val="1000"/>
              </a:spcBef>
              <a:spcAft>
                <a:spcPts val="0"/>
              </a:spcAft>
              <a:buClr>
                <a:schemeClr val="lt1"/>
              </a:buClr>
              <a:buSzPct val="100000"/>
              <a:buNone/>
            </a:pPr>
            <a:r>
              <a:rPr lang="en-IN"/>
              <a:t>BEGIN TRANSACTION</a:t>
            </a:r>
            <a:endParaRPr/>
          </a:p>
          <a:p>
            <a:pPr indent="0" lvl="0" marL="0" rtl="0" algn="l">
              <a:lnSpc>
                <a:spcPct val="90000"/>
              </a:lnSpc>
              <a:spcBef>
                <a:spcPts val="1000"/>
              </a:spcBef>
              <a:spcAft>
                <a:spcPts val="0"/>
              </a:spcAft>
              <a:buClr>
                <a:schemeClr val="lt1"/>
              </a:buClr>
              <a:buSzPct val="100000"/>
              <a:buNone/>
            </a:pPr>
            <a:r>
              <a:rPr lang="en-IN"/>
              <a:t>UPDATE player SET team_id = 'MI01' WHERE player_id = 'PLR33889';</a:t>
            </a:r>
            <a:endParaRPr/>
          </a:p>
          <a:p>
            <a:pPr indent="0" lvl="0" marL="0" rtl="0" algn="l">
              <a:lnSpc>
                <a:spcPct val="90000"/>
              </a:lnSpc>
              <a:spcBef>
                <a:spcPts val="1000"/>
              </a:spcBef>
              <a:spcAft>
                <a:spcPts val="0"/>
              </a:spcAft>
              <a:buClr>
                <a:schemeClr val="lt1"/>
              </a:buClr>
              <a:buSzPct val="100000"/>
              <a:buNone/>
            </a:pPr>
            <a:r>
              <a:rPr lang="en-IN"/>
              <a:t>COMMIT TRANSACTION;</a:t>
            </a:r>
            <a:endParaRPr/>
          </a:p>
          <a:p>
            <a:pPr indent="0" lvl="0" marL="0" rtl="0" algn="l">
              <a:lnSpc>
                <a:spcPct val="90000"/>
              </a:lnSpc>
              <a:spcBef>
                <a:spcPts val="1000"/>
              </a:spcBef>
              <a:spcAft>
                <a:spcPts val="0"/>
              </a:spcAft>
              <a:buClr>
                <a:schemeClr val="lt1"/>
              </a:buClr>
              <a:buSzPct val="100000"/>
              <a:buNone/>
            </a:pPr>
            <a:r>
              <a:rPr lang="en-IN"/>
              <a:t> </a:t>
            </a:r>
            <a:endParaRPr/>
          </a:p>
          <a:p>
            <a:pPr indent="0" lvl="0" marL="0" rtl="0" algn="l">
              <a:lnSpc>
                <a:spcPct val="90000"/>
              </a:lnSpc>
              <a:spcBef>
                <a:spcPts val="1000"/>
              </a:spcBef>
              <a:spcAft>
                <a:spcPts val="0"/>
              </a:spcAft>
              <a:buClr>
                <a:schemeClr val="lt1"/>
              </a:buClr>
              <a:buSzPct val="100000"/>
              <a:buNone/>
            </a:pPr>
            <a:r>
              <a:rPr lang="en-IN"/>
              <a:t>T5: </a:t>
            </a:r>
            <a:endParaRPr/>
          </a:p>
          <a:p>
            <a:pPr indent="0" lvl="0" marL="0" rtl="0" algn="l">
              <a:lnSpc>
                <a:spcPct val="90000"/>
              </a:lnSpc>
              <a:spcBef>
                <a:spcPts val="1000"/>
              </a:spcBef>
              <a:spcAft>
                <a:spcPts val="0"/>
              </a:spcAft>
              <a:buClr>
                <a:schemeClr val="lt1"/>
              </a:buClr>
              <a:buSzPct val="100000"/>
              <a:buNone/>
            </a:pPr>
            <a:r>
              <a:rPr lang="en-IN"/>
              <a:t>BEGIN TRANSACTION</a:t>
            </a:r>
            <a:endParaRPr/>
          </a:p>
          <a:p>
            <a:pPr indent="0" lvl="0" marL="0" rtl="0" algn="l">
              <a:lnSpc>
                <a:spcPct val="90000"/>
              </a:lnSpc>
              <a:spcBef>
                <a:spcPts val="1000"/>
              </a:spcBef>
              <a:spcAft>
                <a:spcPts val="0"/>
              </a:spcAft>
              <a:buClr>
                <a:schemeClr val="lt1"/>
              </a:buClr>
              <a:buSzPct val="100000"/>
              <a:buNone/>
            </a:pPr>
            <a:r>
              <a:rPr lang="en-IN"/>
              <a:t>READ player_name FROM player WHERE player_id = 'PLR33889';</a:t>
            </a:r>
            <a:endParaRPr/>
          </a:p>
          <a:p>
            <a:pPr indent="0" lvl="0" marL="0" rtl="0" algn="l">
              <a:lnSpc>
                <a:spcPct val="90000"/>
              </a:lnSpc>
              <a:spcBef>
                <a:spcPts val="1000"/>
              </a:spcBef>
              <a:spcAft>
                <a:spcPts val="0"/>
              </a:spcAft>
              <a:buClr>
                <a:schemeClr val="lt1"/>
              </a:buClr>
              <a:buSzPct val="100000"/>
              <a:buNone/>
            </a:pPr>
            <a:r>
              <a:rPr lang="en-IN"/>
              <a:t>COMMIT TRANSACTION</a:t>
            </a:r>
            <a:endParaRPr/>
          </a:p>
        </p:txBody>
      </p:sp>
      <p:sp>
        <p:nvSpPr>
          <p:cNvPr id="286" name="Google Shape;286;p44"/>
          <p:cNvSpPr txBox="1"/>
          <p:nvPr>
            <p:ph type="title"/>
          </p:nvPr>
        </p:nvSpPr>
        <p:spPr>
          <a:xfrm>
            <a:off x="3433646" y="106149"/>
            <a:ext cx="6477000" cy="11890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4000"/>
              <a:buFont typeface="Quattrocento Sans"/>
              <a:buNone/>
            </a:pPr>
            <a:r>
              <a:rPr lang="en-IN" u="sng">
                <a:solidFill>
                  <a:schemeClr val="accent3"/>
                </a:solidFill>
              </a:rPr>
              <a:t>TRANSACTIONS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idx="1" type="body"/>
          </p:nvPr>
        </p:nvSpPr>
        <p:spPr>
          <a:xfrm>
            <a:off x="469900" y="1066800"/>
            <a:ext cx="11544300" cy="6159500"/>
          </a:xfrm>
          <a:prstGeom prst="rect">
            <a:avLst/>
          </a:prstGeom>
          <a:noFill/>
          <a:ln>
            <a:noFill/>
          </a:ln>
        </p:spPr>
        <p:txBody>
          <a:bodyPr anchorCtr="0" anchor="t" bIns="0" lIns="0" spcFirstLastPara="1" rIns="0" wrap="square" tIns="0">
            <a:normAutofit fontScale="62500" lnSpcReduction="20000"/>
          </a:bodyPr>
          <a:lstStyle/>
          <a:p>
            <a:pPr indent="0" lvl="0" marL="0" rtl="0" algn="l">
              <a:lnSpc>
                <a:spcPct val="90000"/>
              </a:lnSpc>
              <a:spcBef>
                <a:spcPts val="0"/>
              </a:spcBef>
              <a:spcAft>
                <a:spcPts val="0"/>
              </a:spcAft>
              <a:buClr>
                <a:schemeClr val="lt1"/>
              </a:buClr>
              <a:buSzPct val="128571"/>
              <a:buNone/>
            </a:pPr>
            <a:r>
              <a:rPr lang="en-IN"/>
              <a:t>Transaction T1:</a:t>
            </a:r>
            <a:endParaRPr sz="1400"/>
          </a:p>
          <a:p>
            <a:pPr indent="-228600" lvl="1" marL="685800" rtl="0" algn="l">
              <a:lnSpc>
                <a:spcPct val="90000"/>
              </a:lnSpc>
              <a:spcBef>
                <a:spcPts val="500"/>
              </a:spcBef>
              <a:spcAft>
                <a:spcPts val="0"/>
              </a:spcAft>
              <a:buClr>
                <a:schemeClr val="lt1"/>
              </a:buClr>
              <a:buSzPct val="171428"/>
              <a:buChar char="•"/>
            </a:pPr>
            <a:r>
              <a:rPr lang="en-IN"/>
              <a:t>Begin Transaction</a:t>
            </a:r>
            <a:endParaRPr sz="1400"/>
          </a:p>
          <a:p>
            <a:pPr indent="-228600" lvl="1" marL="685800" rtl="0" algn="l">
              <a:lnSpc>
                <a:spcPct val="90000"/>
              </a:lnSpc>
              <a:spcBef>
                <a:spcPts val="500"/>
              </a:spcBef>
              <a:spcAft>
                <a:spcPts val="0"/>
              </a:spcAft>
              <a:buClr>
                <a:schemeClr val="lt1"/>
              </a:buClr>
              <a:buSzPct val="171428"/>
              <a:buChar char="•"/>
            </a:pPr>
            <a:r>
              <a:rPr lang="en-IN"/>
              <a:t>Read player_name FROM player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Commit Transaction</a:t>
            </a:r>
            <a:endParaRPr sz="1400"/>
          </a:p>
          <a:p>
            <a:pPr indent="0" lvl="0" marL="0" rtl="0" algn="l">
              <a:lnSpc>
                <a:spcPct val="90000"/>
              </a:lnSpc>
              <a:spcBef>
                <a:spcPts val="0"/>
              </a:spcBef>
              <a:spcAft>
                <a:spcPts val="0"/>
              </a:spcAft>
              <a:buClr>
                <a:schemeClr val="lt1"/>
              </a:buClr>
              <a:buSzPct val="128571"/>
              <a:buNone/>
            </a:pPr>
            <a:r>
              <a:rPr lang="en-IN"/>
              <a:t>Transaction T2:</a:t>
            </a:r>
            <a:endParaRPr sz="1400"/>
          </a:p>
          <a:p>
            <a:pPr indent="-228600" lvl="1" marL="685800" rtl="0" algn="l">
              <a:lnSpc>
                <a:spcPct val="90000"/>
              </a:lnSpc>
              <a:spcBef>
                <a:spcPts val="500"/>
              </a:spcBef>
              <a:spcAft>
                <a:spcPts val="0"/>
              </a:spcAft>
              <a:buClr>
                <a:schemeClr val="lt1"/>
              </a:buClr>
              <a:buSzPct val="171428"/>
              <a:buChar char="•"/>
            </a:pPr>
            <a:r>
              <a:rPr lang="en-IN"/>
              <a:t>Begin Transaction</a:t>
            </a:r>
            <a:endParaRPr sz="1400"/>
          </a:p>
          <a:p>
            <a:pPr indent="-228600" lvl="1" marL="685800" rtl="0" algn="l">
              <a:lnSpc>
                <a:spcPct val="90000"/>
              </a:lnSpc>
              <a:spcBef>
                <a:spcPts val="500"/>
              </a:spcBef>
              <a:spcAft>
                <a:spcPts val="0"/>
              </a:spcAft>
              <a:buClr>
                <a:schemeClr val="lt1"/>
              </a:buClr>
              <a:buSzPct val="171428"/>
              <a:buChar char="•"/>
            </a:pPr>
            <a:r>
              <a:rPr lang="en-IN"/>
              <a:t>Read player_name FROM player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If the record is locked by T1, wait or retry later</a:t>
            </a:r>
            <a:endParaRPr sz="1400"/>
          </a:p>
          <a:p>
            <a:pPr indent="-228600" lvl="1" marL="685800" rtl="0" algn="l">
              <a:lnSpc>
                <a:spcPct val="90000"/>
              </a:lnSpc>
              <a:spcBef>
                <a:spcPts val="500"/>
              </a:spcBef>
              <a:spcAft>
                <a:spcPts val="0"/>
              </a:spcAft>
              <a:buClr>
                <a:schemeClr val="lt1"/>
              </a:buClr>
              <a:buSzPct val="171428"/>
              <a:buChar char="•"/>
            </a:pPr>
            <a:r>
              <a:rPr lang="en-IN"/>
              <a:t>Otherwise, update player SET team_id = 'RCB03'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Commit Transaction</a:t>
            </a:r>
            <a:endParaRPr sz="1400"/>
          </a:p>
          <a:p>
            <a:pPr indent="0" lvl="0" marL="0" rtl="0" algn="l">
              <a:lnSpc>
                <a:spcPct val="90000"/>
              </a:lnSpc>
              <a:spcBef>
                <a:spcPts val="0"/>
              </a:spcBef>
              <a:spcAft>
                <a:spcPts val="0"/>
              </a:spcAft>
              <a:buClr>
                <a:schemeClr val="lt1"/>
              </a:buClr>
              <a:buSzPct val="128571"/>
              <a:buNone/>
            </a:pPr>
            <a:r>
              <a:rPr lang="en-IN"/>
              <a:t>Transaction T3:</a:t>
            </a:r>
            <a:endParaRPr sz="1400"/>
          </a:p>
          <a:p>
            <a:pPr indent="-228600" lvl="1" marL="685800" rtl="0" algn="l">
              <a:lnSpc>
                <a:spcPct val="90000"/>
              </a:lnSpc>
              <a:spcBef>
                <a:spcPts val="500"/>
              </a:spcBef>
              <a:spcAft>
                <a:spcPts val="0"/>
              </a:spcAft>
              <a:buClr>
                <a:schemeClr val="lt1"/>
              </a:buClr>
              <a:buSzPct val="171428"/>
              <a:buChar char="•"/>
            </a:pPr>
            <a:r>
              <a:rPr lang="en-IN"/>
              <a:t>Begin Transaction</a:t>
            </a:r>
            <a:endParaRPr sz="1400"/>
          </a:p>
          <a:p>
            <a:pPr indent="-228600" lvl="1" marL="685800" rtl="0" algn="l">
              <a:lnSpc>
                <a:spcPct val="90000"/>
              </a:lnSpc>
              <a:spcBef>
                <a:spcPts val="500"/>
              </a:spcBef>
              <a:spcAft>
                <a:spcPts val="0"/>
              </a:spcAft>
              <a:buClr>
                <a:schemeClr val="lt1"/>
              </a:buClr>
              <a:buSzPct val="171428"/>
              <a:buChar char="•"/>
            </a:pPr>
            <a:r>
              <a:rPr lang="en-IN"/>
              <a:t>Read player_name FROM player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If the record is locked by T1 or T2, wait or retry later</a:t>
            </a:r>
            <a:endParaRPr sz="1400"/>
          </a:p>
          <a:p>
            <a:pPr indent="-228600" lvl="1" marL="685800" rtl="0" algn="l">
              <a:lnSpc>
                <a:spcPct val="90000"/>
              </a:lnSpc>
              <a:spcBef>
                <a:spcPts val="500"/>
              </a:spcBef>
              <a:spcAft>
                <a:spcPts val="0"/>
              </a:spcAft>
              <a:buClr>
                <a:schemeClr val="lt1"/>
              </a:buClr>
              <a:buSzPct val="171428"/>
              <a:buChar char="•"/>
            </a:pPr>
            <a:r>
              <a:rPr lang="en-IN"/>
              <a:t>Otherwise, proceed with further actions or queries</a:t>
            </a:r>
            <a:endParaRPr sz="1400"/>
          </a:p>
          <a:p>
            <a:pPr indent="-228600" lvl="1" marL="685800" rtl="0" algn="l">
              <a:lnSpc>
                <a:spcPct val="90000"/>
              </a:lnSpc>
              <a:spcBef>
                <a:spcPts val="500"/>
              </a:spcBef>
              <a:spcAft>
                <a:spcPts val="0"/>
              </a:spcAft>
              <a:buClr>
                <a:schemeClr val="lt1"/>
              </a:buClr>
              <a:buSzPct val="171428"/>
              <a:buChar char="•"/>
            </a:pPr>
            <a:r>
              <a:rPr lang="en-IN"/>
              <a:t>Commit Transaction</a:t>
            </a:r>
            <a:endParaRPr sz="1400"/>
          </a:p>
          <a:p>
            <a:pPr indent="0" lvl="0" marL="0" rtl="0" algn="l">
              <a:lnSpc>
                <a:spcPct val="90000"/>
              </a:lnSpc>
              <a:spcBef>
                <a:spcPts val="0"/>
              </a:spcBef>
              <a:spcAft>
                <a:spcPts val="0"/>
              </a:spcAft>
              <a:buClr>
                <a:schemeClr val="lt1"/>
              </a:buClr>
              <a:buSzPct val="128571"/>
              <a:buNone/>
            </a:pPr>
            <a:r>
              <a:rPr lang="en-IN"/>
              <a:t>Transaction T4:</a:t>
            </a:r>
            <a:endParaRPr sz="1400"/>
          </a:p>
          <a:p>
            <a:pPr indent="-228600" lvl="1" marL="685800" rtl="0" algn="l">
              <a:lnSpc>
                <a:spcPct val="90000"/>
              </a:lnSpc>
              <a:spcBef>
                <a:spcPts val="500"/>
              </a:spcBef>
              <a:spcAft>
                <a:spcPts val="0"/>
              </a:spcAft>
              <a:buClr>
                <a:schemeClr val="lt1"/>
              </a:buClr>
              <a:buSzPct val="171428"/>
              <a:buChar char="•"/>
            </a:pPr>
            <a:r>
              <a:rPr lang="en-IN"/>
              <a:t>Begin Transaction</a:t>
            </a:r>
            <a:endParaRPr sz="1400"/>
          </a:p>
          <a:p>
            <a:pPr indent="-228600" lvl="1" marL="685800" rtl="0" algn="l">
              <a:lnSpc>
                <a:spcPct val="90000"/>
              </a:lnSpc>
              <a:spcBef>
                <a:spcPts val="500"/>
              </a:spcBef>
              <a:spcAft>
                <a:spcPts val="0"/>
              </a:spcAft>
              <a:buClr>
                <a:schemeClr val="lt1"/>
              </a:buClr>
              <a:buSzPct val="171428"/>
              <a:buChar char="•"/>
            </a:pPr>
            <a:r>
              <a:rPr lang="en-IN"/>
              <a:t>Read player_name FROM player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If the record is locked by T1, T2, or T3, wait or retry later</a:t>
            </a:r>
            <a:endParaRPr sz="1400"/>
          </a:p>
          <a:p>
            <a:pPr indent="-228600" lvl="1" marL="685800" rtl="0" algn="l">
              <a:lnSpc>
                <a:spcPct val="90000"/>
              </a:lnSpc>
              <a:spcBef>
                <a:spcPts val="500"/>
              </a:spcBef>
              <a:spcAft>
                <a:spcPts val="0"/>
              </a:spcAft>
              <a:buClr>
                <a:schemeClr val="lt1"/>
              </a:buClr>
              <a:buSzPct val="171428"/>
              <a:buChar char="•"/>
            </a:pPr>
            <a:r>
              <a:rPr lang="en-IN"/>
              <a:t>Otherwise, update player SET team_id = 'MI01'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Commit Transaction</a:t>
            </a:r>
            <a:endParaRPr sz="1400"/>
          </a:p>
          <a:p>
            <a:pPr indent="0" lvl="0" marL="0" rtl="0" algn="l">
              <a:lnSpc>
                <a:spcPct val="90000"/>
              </a:lnSpc>
              <a:spcBef>
                <a:spcPts val="0"/>
              </a:spcBef>
              <a:spcAft>
                <a:spcPts val="0"/>
              </a:spcAft>
              <a:buClr>
                <a:schemeClr val="lt1"/>
              </a:buClr>
              <a:buSzPct val="128571"/>
              <a:buNone/>
            </a:pPr>
            <a:r>
              <a:rPr lang="en-IN"/>
              <a:t>Transaction T5:</a:t>
            </a:r>
            <a:endParaRPr sz="1400"/>
          </a:p>
          <a:p>
            <a:pPr indent="-228600" lvl="1" marL="685800" rtl="0" algn="l">
              <a:lnSpc>
                <a:spcPct val="90000"/>
              </a:lnSpc>
              <a:spcBef>
                <a:spcPts val="500"/>
              </a:spcBef>
              <a:spcAft>
                <a:spcPts val="0"/>
              </a:spcAft>
              <a:buClr>
                <a:schemeClr val="lt1"/>
              </a:buClr>
              <a:buSzPct val="171428"/>
              <a:buChar char="•"/>
            </a:pPr>
            <a:r>
              <a:rPr lang="en-IN"/>
              <a:t>Begin Transaction</a:t>
            </a:r>
            <a:endParaRPr sz="1400"/>
          </a:p>
          <a:p>
            <a:pPr indent="-228600" lvl="1" marL="685800" rtl="0" algn="l">
              <a:lnSpc>
                <a:spcPct val="90000"/>
              </a:lnSpc>
              <a:spcBef>
                <a:spcPts val="500"/>
              </a:spcBef>
              <a:spcAft>
                <a:spcPts val="0"/>
              </a:spcAft>
              <a:buClr>
                <a:schemeClr val="lt1"/>
              </a:buClr>
              <a:buSzPct val="171428"/>
              <a:buChar char="•"/>
            </a:pPr>
            <a:r>
              <a:rPr lang="en-IN"/>
              <a:t>Read player_name FROM player WHERE player_id = 'PLR33889';</a:t>
            </a:r>
            <a:endParaRPr sz="1400"/>
          </a:p>
          <a:p>
            <a:pPr indent="-228600" lvl="1" marL="685800" rtl="0" algn="l">
              <a:lnSpc>
                <a:spcPct val="90000"/>
              </a:lnSpc>
              <a:spcBef>
                <a:spcPts val="500"/>
              </a:spcBef>
              <a:spcAft>
                <a:spcPts val="0"/>
              </a:spcAft>
              <a:buClr>
                <a:schemeClr val="lt1"/>
              </a:buClr>
              <a:buSzPct val="171428"/>
              <a:buChar char="•"/>
            </a:pPr>
            <a:r>
              <a:rPr lang="en-IN"/>
              <a:t>If the record is locked by T1, T2, T3, or T4, wait or retry later</a:t>
            </a:r>
            <a:endParaRPr sz="1400"/>
          </a:p>
          <a:p>
            <a:pPr indent="-228600" lvl="1" marL="685800" rtl="0" algn="l">
              <a:lnSpc>
                <a:spcPct val="90000"/>
              </a:lnSpc>
              <a:spcBef>
                <a:spcPts val="500"/>
              </a:spcBef>
              <a:spcAft>
                <a:spcPts val="0"/>
              </a:spcAft>
              <a:buClr>
                <a:schemeClr val="lt1"/>
              </a:buClr>
              <a:buSzPct val="171428"/>
              <a:buChar char="•"/>
            </a:pPr>
            <a:r>
              <a:rPr lang="en-IN"/>
              <a:t>Otherwise, proceed with further actions or queries</a:t>
            </a:r>
            <a:endParaRPr sz="1400"/>
          </a:p>
          <a:p>
            <a:pPr indent="-228600" lvl="1" marL="685800" rtl="0" algn="l">
              <a:lnSpc>
                <a:spcPct val="90000"/>
              </a:lnSpc>
              <a:spcBef>
                <a:spcPts val="500"/>
              </a:spcBef>
              <a:spcAft>
                <a:spcPts val="0"/>
              </a:spcAft>
              <a:buClr>
                <a:schemeClr val="lt1"/>
              </a:buClr>
              <a:buSzPct val="171428"/>
              <a:buChar char="•"/>
            </a:pPr>
            <a:r>
              <a:rPr lang="en-IN"/>
              <a:t>Commit Transaction</a:t>
            </a:r>
            <a:endParaRPr sz="1400"/>
          </a:p>
        </p:txBody>
      </p:sp>
      <p:sp>
        <p:nvSpPr>
          <p:cNvPr id="292" name="Google Shape;292;p45"/>
          <p:cNvSpPr txBox="1"/>
          <p:nvPr>
            <p:ph type="title"/>
          </p:nvPr>
        </p:nvSpPr>
        <p:spPr>
          <a:xfrm>
            <a:off x="2539999" y="296864"/>
            <a:ext cx="10667999" cy="646332"/>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accent3"/>
              </a:buClr>
              <a:buSzPts val="4000"/>
              <a:buFont typeface="Quattrocento Sans"/>
              <a:buNone/>
            </a:pPr>
            <a:r>
              <a:rPr lang="en-IN" u="sng"/>
              <a:t>CONCURRENCY CONTROL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idx="1" type="body"/>
          </p:nvPr>
        </p:nvSpPr>
        <p:spPr>
          <a:xfrm>
            <a:off x="762000" y="1783952"/>
            <a:ext cx="11049000" cy="2622948"/>
          </a:xfrm>
          <a:prstGeom prst="rect">
            <a:avLst/>
          </a:prstGeom>
          <a:noFill/>
          <a:ln>
            <a:noFill/>
          </a:ln>
        </p:spPr>
        <p:txBody>
          <a:bodyPr anchorCtr="0" anchor="t" bIns="0" lIns="0" spcFirstLastPara="1" rIns="0" wrap="square" tIns="0">
            <a:noAutofit/>
          </a:bodyPr>
          <a:lstStyle/>
          <a:p>
            <a:pPr indent="-285750" lvl="0" marL="285750" rtl="0" algn="l">
              <a:lnSpc>
                <a:spcPct val="90000"/>
              </a:lnSpc>
              <a:spcBef>
                <a:spcPts val="0"/>
              </a:spcBef>
              <a:spcAft>
                <a:spcPts val="0"/>
              </a:spcAft>
              <a:buClr>
                <a:schemeClr val="lt1"/>
              </a:buClr>
              <a:buSzPts val="1800"/>
              <a:buFont typeface="Noto Sans Symbols"/>
              <a:buChar char="⮚"/>
            </a:pPr>
            <a:r>
              <a:rPr lang="en-IN"/>
              <a:t>T1 can read the data without any issue because it's the first transaction.</a:t>
            </a:r>
            <a:endParaRPr/>
          </a:p>
          <a:p>
            <a:pPr indent="-171450" lvl="0" marL="285750" rtl="0" algn="l">
              <a:lnSpc>
                <a:spcPct val="90000"/>
              </a:lnSpc>
              <a:spcBef>
                <a:spcPts val="0"/>
              </a:spcBef>
              <a:spcAft>
                <a:spcPts val="0"/>
              </a:spcAft>
              <a:buClr>
                <a:schemeClr val="lt1"/>
              </a:buClr>
              <a:buSzPts val="1800"/>
              <a:buFont typeface="Noto Sans Symbols"/>
              <a:buNone/>
            </a:pPr>
            <a:r>
              <a:t/>
            </a:r>
            <a:endParaRPr/>
          </a:p>
          <a:p>
            <a:pPr indent="-285750" lvl="0" marL="285750" rtl="0" algn="l">
              <a:lnSpc>
                <a:spcPct val="90000"/>
              </a:lnSpc>
              <a:spcBef>
                <a:spcPts val="0"/>
              </a:spcBef>
              <a:spcAft>
                <a:spcPts val="0"/>
              </a:spcAft>
              <a:buClr>
                <a:schemeClr val="lt1"/>
              </a:buClr>
              <a:buSzPts val="1800"/>
              <a:buFont typeface="Noto Sans Symbols"/>
              <a:buChar char="⮚"/>
            </a:pPr>
            <a:r>
              <a:rPr lang="en-IN"/>
              <a:t>T2 needs to wait if T1 is still reading the same record because it intends to update it.</a:t>
            </a:r>
            <a:endParaRPr/>
          </a:p>
          <a:p>
            <a:pPr indent="-171450" lvl="0" marL="285750" rtl="0" algn="l">
              <a:lnSpc>
                <a:spcPct val="90000"/>
              </a:lnSpc>
              <a:spcBef>
                <a:spcPts val="0"/>
              </a:spcBef>
              <a:spcAft>
                <a:spcPts val="0"/>
              </a:spcAft>
              <a:buClr>
                <a:schemeClr val="lt1"/>
              </a:buClr>
              <a:buSzPts val="1800"/>
              <a:buFont typeface="Noto Sans Symbols"/>
              <a:buNone/>
            </a:pPr>
            <a:r>
              <a:t/>
            </a:r>
            <a:endParaRPr/>
          </a:p>
          <a:p>
            <a:pPr indent="-285750" lvl="0" marL="285750" rtl="0" algn="l">
              <a:lnSpc>
                <a:spcPct val="90000"/>
              </a:lnSpc>
              <a:spcBef>
                <a:spcPts val="0"/>
              </a:spcBef>
              <a:spcAft>
                <a:spcPts val="0"/>
              </a:spcAft>
              <a:buClr>
                <a:schemeClr val="lt1"/>
              </a:buClr>
              <a:buSzPts val="1800"/>
              <a:buFont typeface="Noto Sans Symbols"/>
              <a:buChar char="⮚"/>
            </a:pPr>
            <a:r>
              <a:rPr lang="en-IN"/>
              <a:t>T3 waits if T1 or T2 is modifying the record but can proceed if they are only reading.</a:t>
            </a:r>
            <a:endParaRPr/>
          </a:p>
          <a:p>
            <a:pPr indent="-171450" lvl="0" marL="285750" rtl="0" algn="l">
              <a:lnSpc>
                <a:spcPct val="90000"/>
              </a:lnSpc>
              <a:spcBef>
                <a:spcPts val="0"/>
              </a:spcBef>
              <a:spcAft>
                <a:spcPts val="0"/>
              </a:spcAft>
              <a:buClr>
                <a:schemeClr val="lt1"/>
              </a:buClr>
              <a:buSzPts val="1800"/>
              <a:buFont typeface="Noto Sans Symbols"/>
              <a:buNone/>
            </a:pPr>
            <a:r>
              <a:t/>
            </a:r>
            <a:endParaRPr/>
          </a:p>
          <a:p>
            <a:pPr indent="-285750" lvl="0" marL="285750" rtl="0" algn="l">
              <a:lnSpc>
                <a:spcPct val="90000"/>
              </a:lnSpc>
              <a:spcBef>
                <a:spcPts val="0"/>
              </a:spcBef>
              <a:spcAft>
                <a:spcPts val="0"/>
              </a:spcAft>
              <a:buClr>
                <a:schemeClr val="lt1"/>
              </a:buClr>
              <a:buSzPts val="1800"/>
              <a:buFont typeface="Noto Sans Symbols"/>
              <a:buChar char="⮚"/>
            </a:pPr>
            <a:r>
              <a:rPr lang="en-IN"/>
              <a:t>T4 waits for all previous transactions (T1, T2, T3) to finish before attempting to update.</a:t>
            </a:r>
            <a:endParaRPr/>
          </a:p>
          <a:p>
            <a:pPr indent="-171450" lvl="0" marL="285750" rtl="0" algn="l">
              <a:lnSpc>
                <a:spcPct val="90000"/>
              </a:lnSpc>
              <a:spcBef>
                <a:spcPts val="0"/>
              </a:spcBef>
              <a:spcAft>
                <a:spcPts val="0"/>
              </a:spcAft>
              <a:buClr>
                <a:schemeClr val="lt1"/>
              </a:buClr>
              <a:buSzPts val="1800"/>
              <a:buFont typeface="Noto Sans Symbols"/>
              <a:buNone/>
            </a:pPr>
            <a:r>
              <a:t/>
            </a:r>
            <a:endParaRPr/>
          </a:p>
          <a:p>
            <a:pPr indent="-285750" lvl="0" marL="285750" rtl="0" algn="l">
              <a:lnSpc>
                <a:spcPct val="90000"/>
              </a:lnSpc>
              <a:spcBef>
                <a:spcPts val="0"/>
              </a:spcBef>
              <a:spcAft>
                <a:spcPts val="0"/>
              </a:spcAft>
              <a:buClr>
                <a:schemeClr val="lt1"/>
              </a:buClr>
              <a:buSzPts val="1800"/>
              <a:buFont typeface="Noto Sans Symbols"/>
              <a:buChar char="⮚"/>
            </a:pPr>
            <a:r>
              <a:rPr lang="en-IN"/>
              <a:t>T5 waits until all previous transactions have completed before performing its actions.</a:t>
            </a:r>
            <a:endParaRPr/>
          </a:p>
        </p:txBody>
      </p:sp>
      <p:sp>
        <p:nvSpPr>
          <p:cNvPr id="298" name="Google Shape;298;p46"/>
          <p:cNvSpPr txBox="1"/>
          <p:nvPr>
            <p:ph type="title"/>
          </p:nvPr>
        </p:nvSpPr>
        <p:spPr>
          <a:xfrm>
            <a:off x="2736849" y="525464"/>
            <a:ext cx="6718301" cy="646332"/>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accent3"/>
              </a:buClr>
              <a:buSzPts val="4000"/>
              <a:buFont typeface="Quattrocento Sans"/>
              <a:buNone/>
            </a:pPr>
            <a:r>
              <a:rPr lang="en-IN" u="sng"/>
              <a:t>CONCURRENCY CONTROL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PROBLEM DEFINITION</a:t>
            </a:r>
            <a:endParaRPr/>
          </a:p>
        </p:txBody>
      </p:sp>
      <p:sp>
        <p:nvSpPr>
          <p:cNvPr id="91" name="Google Shape;91;p18"/>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SOLUTION:</a:t>
            </a:r>
            <a:endParaRPr/>
          </a:p>
          <a:p>
            <a:pPr indent="0" lvl="0" marL="0" rtl="0" algn="l">
              <a:lnSpc>
                <a:spcPct val="90000"/>
              </a:lnSpc>
              <a:spcBef>
                <a:spcPts val="0"/>
              </a:spcBef>
              <a:spcAft>
                <a:spcPts val="0"/>
              </a:spcAft>
              <a:buClr>
                <a:schemeClr val="lt1"/>
              </a:buClr>
              <a:buSzPts val="1800"/>
              <a:buFont typeface="Arial"/>
              <a:buNone/>
            </a:pPr>
            <a:r>
              <a:t/>
            </a:r>
            <a:endParaRPr b="1" u="sng"/>
          </a:p>
          <a:p>
            <a:pPr indent="-342900" lvl="0" marL="342900" rtl="0" algn="l">
              <a:lnSpc>
                <a:spcPct val="90000"/>
              </a:lnSpc>
              <a:spcBef>
                <a:spcPts val="0"/>
              </a:spcBef>
              <a:spcAft>
                <a:spcPts val="0"/>
              </a:spcAft>
              <a:buClr>
                <a:schemeClr val="lt1"/>
              </a:buClr>
              <a:buSzPts val="2000"/>
              <a:buFont typeface="Noto Sans Symbols"/>
              <a:buChar char="❖"/>
            </a:pPr>
            <a:r>
              <a:rPr lang="en-IN" sz="2000"/>
              <a:t>The solution to the challenge of inefficient cricket data management lies in the development and implementation of a robust Cricket Database System. This system serves as a centralized hub, meticulously organizing comprehensive information about players, teams, matches, and statistics. By creating an intuitive and user-friendly interface, accessible to players, coaches, analysts, and administrators, the system ensures ease of use and widespread adoption. Detailed player profiles, team management modules, and match scheduling functionalities contribute to a comprehensive and well-structured database.</a:t>
            </a:r>
            <a:endParaRPr/>
          </a:p>
          <a:p>
            <a:pPr indent="0" lvl="0" marL="0" rtl="0" algn="l">
              <a:lnSpc>
                <a:spcPct val="90000"/>
              </a:lnSpc>
              <a:spcBef>
                <a:spcPts val="0"/>
              </a:spcBef>
              <a:spcAft>
                <a:spcPts val="0"/>
              </a:spcAft>
              <a:buClr>
                <a:schemeClr val="lt1"/>
              </a:buClr>
              <a:buSzPts val="1800"/>
              <a:buFont typeface="Arial"/>
              <a:buNone/>
            </a:pPr>
            <a:r>
              <a:t/>
            </a:r>
            <a:endParaRPr b="1"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657497" y="154874"/>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PERSONA</a:t>
            </a:r>
            <a:endParaRPr/>
          </a:p>
        </p:txBody>
      </p:sp>
      <p:sp>
        <p:nvSpPr>
          <p:cNvPr id="97" name="Google Shape;97;p19"/>
          <p:cNvSpPr txBox="1"/>
          <p:nvPr>
            <p:ph idx="1" type="body"/>
          </p:nvPr>
        </p:nvSpPr>
        <p:spPr>
          <a:xfrm>
            <a:off x="657497" y="915487"/>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a:t>Persona Name:  </a:t>
            </a:r>
            <a:r>
              <a:rPr lang="en-IN"/>
              <a:t>BCCI</a:t>
            </a:r>
            <a:endParaRPr/>
          </a:p>
          <a:p>
            <a:pPr indent="0" lvl="0" marL="0" rtl="0" algn="l">
              <a:lnSpc>
                <a:spcPct val="90000"/>
              </a:lnSpc>
              <a:spcBef>
                <a:spcPts val="0"/>
              </a:spcBef>
              <a:spcAft>
                <a:spcPts val="0"/>
              </a:spcAft>
              <a:buClr>
                <a:schemeClr val="lt1"/>
              </a:buClr>
              <a:buSzPts val="1800"/>
              <a:buFont typeface="Arial"/>
              <a:buNone/>
            </a:pPr>
            <a:r>
              <a:rPr lang="en-IN"/>
              <a:t> </a:t>
            </a:r>
            <a:endParaRPr b="1"/>
          </a:p>
          <a:p>
            <a:pPr indent="0" lvl="0" marL="0" rtl="0" algn="l">
              <a:lnSpc>
                <a:spcPct val="90000"/>
              </a:lnSpc>
              <a:spcBef>
                <a:spcPts val="0"/>
              </a:spcBef>
              <a:spcAft>
                <a:spcPts val="0"/>
              </a:spcAft>
              <a:buClr>
                <a:schemeClr val="lt1"/>
              </a:buClr>
              <a:buSzPts val="1800"/>
              <a:buFont typeface="Arial"/>
              <a:buNone/>
            </a:pPr>
            <a:r>
              <a:rPr b="1" lang="en-IN"/>
              <a:t>Background:  </a:t>
            </a:r>
            <a:r>
              <a:rPr lang="en-IN"/>
              <a:t>The Board of Control for Cricket in India (BCCI) is the national governing body for cricket in India. It was established in December 1928 as a society in British India and became a full member of the International Cricket Council (ICC) in 1926. The BCCI is responsible for organizing and promoting cricket in India and representing the country in international cricket forums.</a:t>
            </a:r>
            <a:endParaRPr/>
          </a:p>
          <a:p>
            <a:pPr indent="0" lvl="0" marL="0" rtl="0" algn="l">
              <a:lnSpc>
                <a:spcPct val="90000"/>
              </a:lnSpc>
              <a:spcBef>
                <a:spcPts val="0"/>
              </a:spcBef>
              <a:spcAft>
                <a:spcPts val="0"/>
              </a:spcAft>
              <a:buClr>
                <a:schemeClr val="lt1"/>
              </a:buClr>
              <a:buSzPts val="1800"/>
              <a:buFont typeface="Arial"/>
              <a:buNone/>
            </a:pPr>
            <a:r>
              <a:t/>
            </a:r>
            <a:endParaRPr b="1"/>
          </a:p>
          <a:p>
            <a:pPr indent="0" lvl="0" marL="0" rtl="0" algn="l">
              <a:lnSpc>
                <a:spcPct val="90000"/>
              </a:lnSpc>
              <a:spcBef>
                <a:spcPts val="0"/>
              </a:spcBef>
              <a:spcAft>
                <a:spcPts val="0"/>
              </a:spcAft>
              <a:buClr>
                <a:schemeClr val="lt1"/>
              </a:buClr>
              <a:buSzPts val="1800"/>
              <a:buFont typeface="Arial"/>
              <a:buNone/>
            </a:pPr>
            <a:r>
              <a:rPr b="1" lang="en-IN"/>
              <a:t>Needs and Goals: </a:t>
            </a:r>
            <a:endParaRPr/>
          </a:p>
          <a:p>
            <a:pPr indent="0" lvl="0" marL="0" rtl="0" algn="l">
              <a:lnSpc>
                <a:spcPct val="90000"/>
              </a:lnSpc>
              <a:spcBef>
                <a:spcPts val="0"/>
              </a:spcBef>
              <a:spcAft>
                <a:spcPts val="0"/>
              </a:spcAft>
              <a:buClr>
                <a:schemeClr val="lt1"/>
              </a:buClr>
              <a:buSzPts val="1800"/>
              <a:buFont typeface="Arial"/>
              <a:buNone/>
            </a:pPr>
            <a:r>
              <a:t/>
            </a:r>
            <a:endParaRPr/>
          </a:p>
          <a:p>
            <a:pPr indent="-285750" lvl="0" marL="285750" rtl="0" algn="l">
              <a:lnSpc>
                <a:spcPct val="90000"/>
              </a:lnSpc>
              <a:spcBef>
                <a:spcPts val="0"/>
              </a:spcBef>
              <a:spcAft>
                <a:spcPts val="0"/>
              </a:spcAft>
              <a:buClr>
                <a:schemeClr val="lt1"/>
              </a:buClr>
              <a:buSzPts val="1800"/>
              <a:buFont typeface="Arial"/>
              <a:buChar char="•"/>
            </a:pPr>
            <a:r>
              <a:rPr lang="en-IN"/>
              <a:t>Player Performance Analysis: Requires detailed and up-to-date statistics on individual player performances, including batting averages, bowling figures, and fielding records, to assess strengths and weaknesses.</a:t>
            </a:r>
            <a:endParaRPr/>
          </a:p>
          <a:p>
            <a:pPr indent="-285750" lvl="0" marL="285750" rtl="0" algn="l">
              <a:lnSpc>
                <a:spcPct val="90000"/>
              </a:lnSpc>
              <a:spcBef>
                <a:spcPts val="0"/>
              </a:spcBef>
              <a:spcAft>
                <a:spcPts val="0"/>
              </a:spcAft>
              <a:buClr>
                <a:schemeClr val="lt1"/>
              </a:buClr>
              <a:buSzPts val="1800"/>
              <a:buFont typeface="Arial"/>
              <a:buChar char="•"/>
            </a:pPr>
            <a:r>
              <a:rPr lang="en-IN"/>
              <a:t>Team Management: A comprehensive team management module is essential, including information on player availability, fitness status, and historical team statistics, to optimize the team composition for each match.</a:t>
            </a:r>
            <a:endParaRPr/>
          </a:p>
          <a:p>
            <a:pPr indent="-285750" lvl="0" marL="285750" rtl="0" algn="l">
              <a:lnSpc>
                <a:spcPct val="90000"/>
              </a:lnSpc>
              <a:spcBef>
                <a:spcPts val="0"/>
              </a:spcBef>
              <a:spcAft>
                <a:spcPts val="0"/>
              </a:spcAft>
              <a:buClr>
                <a:schemeClr val="lt1"/>
              </a:buClr>
              <a:buSzPts val="1800"/>
              <a:buFont typeface="Arial"/>
              <a:buChar char="•"/>
            </a:pPr>
            <a:r>
              <a:rPr lang="en-IN"/>
              <a:t>Match Analysis: Real-time match data, including scores, key events, and player contributions, is vital for in-depth match analysis to identify areas for improvement and strategic adjustments.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748938" y="298566"/>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PROBLEM STATEMENT CANVAS</a:t>
            </a:r>
            <a:endParaRPr/>
          </a:p>
        </p:txBody>
      </p:sp>
      <p:graphicFrame>
        <p:nvGraphicFramePr>
          <p:cNvPr id="103" name="Google Shape;103;p20"/>
          <p:cNvGraphicFramePr/>
          <p:nvPr/>
        </p:nvGraphicFramePr>
        <p:xfrm>
          <a:off x="748938" y="1240970"/>
          <a:ext cx="3000000" cy="3000000"/>
        </p:xfrm>
        <a:graphic>
          <a:graphicData uri="http://schemas.openxmlformats.org/drawingml/2006/table">
            <a:tbl>
              <a:tblPr bandRow="1" firstRow="1">
                <a:noFill/>
                <a:tableStyleId>{E307211C-3A21-4312-96B7-D8BAF8F786D3}</a:tableStyleId>
              </a:tblPr>
              <a:tblGrid>
                <a:gridCol w="3556000"/>
                <a:gridCol w="3556000"/>
                <a:gridCol w="3556000"/>
              </a:tblGrid>
              <a:tr h="2233750">
                <a:tc>
                  <a:txBody>
                    <a:bodyPr/>
                    <a:lstStyle/>
                    <a:p>
                      <a:pPr indent="0" lvl="0" marL="0" marR="0" rtl="0" algn="l">
                        <a:spcBef>
                          <a:spcPts val="0"/>
                        </a:spcBef>
                        <a:spcAft>
                          <a:spcPts val="0"/>
                        </a:spcAft>
                        <a:buNone/>
                      </a:pPr>
                      <a:r>
                        <a:rPr lang="en-IN" sz="1800" u="sng" cap="none" strike="noStrike"/>
                        <a:t>CONTEXT:</a:t>
                      </a:r>
                      <a:endParaRPr/>
                    </a:p>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lang="en-IN" sz="1600" u="none" cap="none" strike="noStrike"/>
                        <a:t>The context of a Cricket Database System lies in the need for a comprehensive and organized platform to manage, store, and retrieve vast amounts of data related to the sport of cricket. </a:t>
                      </a:r>
                      <a:endParaRPr b="0" sz="1600" u="none" cap="none" strike="noStrike"/>
                    </a:p>
                  </a:txBody>
                  <a:tcPr marT="45725" marB="45725" marR="91450" marL="91450"/>
                </a:tc>
                <a:tc>
                  <a:txBody>
                    <a:bodyPr/>
                    <a:lstStyle/>
                    <a:p>
                      <a:pPr indent="0" lvl="0" marL="0" marR="0" rtl="0" algn="l">
                        <a:spcBef>
                          <a:spcPts val="0"/>
                        </a:spcBef>
                        <a:spcAft>
                          <a:spcPts val="0"/>
                        </a:spcAft>
                        <a:buNone/>
                      </a:pPr>
                      <a:r>
                        <a:rPr lang="en-IN" sz="1800" u="sng" cap="none" strike="noStrike"/>
                        <a:t>PROBLEM:</a:t>
                      </a:r>
                      <a:endParaRPr/>
                    </a:p>
                    <a:p>
                      <a:pPr indent="0" lvl="0" marL="0" marR="0" rtl="0" algn="l">
                        <a:spcBef>
                          <a:spcPts val="0"/>
                        </a:spcBef>
                        <a:spcAft>
                          <a:spcPts val="0"/>
                        </a:spcAft>
                        <a:buNone/>
                      </a:pPr>
                      <a:r>
                        <a:t/>
                      </a:r>
                      <a:endParaRPr sz="1800" u="sng" cap="none" strike="noStrike"/>
                    </a:p>
                    <a:p>
                      <a:pPr indent="0" lvl="0" marL="0" marR="0" rtl="0" algn="l">
                        <a:lnSpc>
                          <a:spcPct val="100000"/>
                        </a:lnSpc>
                        <a:spcBef>
                          <a:spcPts val="0"/>
                        </a:spcBef>
                        <a:spcAft>
                          <a:spcPts val="0"/>
                        </a:spcAft>
                        <a:buClr>
                          <a:schemeClr val="lt1"/>
                        </a:buClr>
                        <a:buSzPts val="1600"/>
                        <a:buFont typeface="Quattrocento Sans"/>
                        <a:buNone/>
                      </a:pPr>
                      <a:r>
                        <a:rPr b="0" lang="en-IN" sz="1600" u="none" cap="none" strike="noStrike"/>
                        <a:t>The problem in cricket database management is the absence of a centralized and efficient system, leading to manual record-keeping issues, inconsistencies, and team, match, and statistical data. </a:t>
                      </a:r>
                      <a:endParaRPr/>
                    </a:p>
                    <a:p>
                      <a:pPr indent="0" lvl="0" marL="0" marR="0" rtl="0" algn="l">
                        <a:spcBef>
                          <a:spcPts val="0"/>
                        </a:spcBef>
                        <a:spcAft>
                          <a:spcPts val="0"/>
                        </a:spcAft>
                        <a:buNone/>
                      </a:pPr>
                      <a:r>
                        <a:t/>
                      </a:r>
                      <a:endParaRPr sz="1800" u="sng" cap="none" strike="noStrike"/>
                    </a:p>
                  </a:txBody>
                  <a:tcPr marT="45725" marB="45725" marR="91450" marL="91450"/>
                </a:tc>
                <a:tc>
                  <a:txBody>
                    <a:bodyPr/>
                    <a:lstStyle/>
                    <a:p>
                      <a:pPr indent="0" lvl="0" marL="0" marR="0" rtl="0" algn="l">
                        <a:spcBef>
                          <a:spcPts val="0"/>
                        </a:spcBef>
                        <a:spcAft>
                          <a:spcPts val="0"/>
                        </a:spcAft>
                        <a:buNone/>
                      </a:pPr>
                      <a:r>
                        <a:rPr lang="en-IN" sz="1800" u="sng" cap="none" strike="noStrike"/>
                        <a:t>ALTERNATIVES:</a:t>
                      </a:r>
                      <a:endParaRPr/>
                    </a:p>
                    <a:p>
                      <a:pPr indent="0" lvl="0" marL="0" marR="0" rtl="0" algn="l">
                        <a:spcBef>
                          <a:spcPts val="0"/>
                        </a:spcBef>
                        <a:spcAft>
                          <a:spcPts val="0"/>
                        </a:spcAft>
                        <a:buNone/>
                      </a:pPr>
                      <a:r>
                        <a:t/>
                      </a:r>
                      <a:endParaRPr sz="1800" u="sng" cap="none" strike="noStrike"/>
                    </a:p>
                    <a:p>
                      <a:pPr indent="0" lvl="0" marL="0" marR="0" rtl="0" algn="l">
                        <a:spcBef>
                          <a:spcPts val="0"/>
                        </a:spcBef>
                        <a:spcAft>
                          <a:spcPts val="0"/>
                        </a:spcAft>
                        <a:buNone/>
                      </a:pPr>
                      <a:r>
                        <a:rPr b="0" lang="en-IN" sz="1600" u="none" cap="none" strike="noStrike"/>
                        <a:t>A streamlined and secure cricket database management solution is needed to address these challenges and provide a centralized, user-friendly platform for efficient data storage, retrieval, and analysis within the cricketing ecosystem.</a:t>
                      </a:r>
                      <a:endParaRPr b="0" sz="1600" u="sng" cap="none" strike="noStrike"/>
                    </a:p>
                  </a:txBody>
                  <a:tcPr marT="45725" marB="45725" marR="91450" marL="91450"/>
                </a:tc>
              </a:tr>
              <a:tr h="2011675">
                <a:tc>
                  <a:txBody>
                    <a:bodyPr/>
                    <a:lstStyle/>
                    <a:p>
                      <a:pPr indent="0" lvl="0" marL="0" marR="0" rtl="0" algn="l">
                        <a:spcBef>
                          <a:spcPts val="0"/>
                        </a:spcBef>
                        <a:spcAft>
                          <a:spcPts val="0"/>
                        </a:spcAft>
                        <a:buNone/>
                      </a:pPr>
                      <a:r>
                        <a:rPr b="1" lang="en-IN" sz="1800" u="sng" cap="none" strike="noStrike"/>
                        <a:t>CUSTOMERS:</a:t>
                      </a:r>
                      <a:endParaRPr/>
                    </a:p>
                    <a:p>
                      <a:pPr indent="0" lvl="0" marL="0" marR="0" rtl="0" algn="l">
                        <a:spcBef>
                          <a:spcPts val="0"/>
                        </a:spcBef>
                        <a:spcAft>
                          <a:spcPts val="0"/>
                        </a:spcAft>
                        <a:buNone/>
                      </a:pPr>
                      <a:r>
                        <a:t/>
                      </a:r>
                      <a:endParaRPr b="1" sz="1800" u="sng" cap="none" strike="noStrike"/>
                    </a:p>
                    <a:p>
                      <a:pPr indent="0" lvl="0" marL="0" marR="0" rtl="0" algn="l">
                        <a:spcBef>
                          <a:spcPts val="0"/>
                        </a:spcBef>
                        <a:spcAft>
                          <a:spcPts val="0"/>
                        </a:spcAft>
                        <a:buNone/>
                      </a:pPr>
                      <a:r>
                        <a:rPr b="0" lang="en-IN" sz="1600" u="none" cap="none" strike="noStrike"/>
                        <a:t>Players, Coaches, Administrators,</a:t>
                      </a:r>
                      <a:endParaRPr/>
                    </a:p>
                    <a:p>
                      <a:pPr indent="0" lvl="0" marL="0" marR="0" rtl="0" algn="l">
                        <a:spcBef>
                          <a:spcPts val="0"/>
                        </a:spcBef>
                        <a:spcAft>
                          <a:spcPts val="0"/>
                        </a:spcAft>
                        <a:buNone/>
                      </a:pPr>
                      <a:r>
                        <a:rPr b="0" lang="en-IN" sz="1600" u="none" cap="none" strike="noStrike"/>
                        <a:t>Analysts, Fans</a:t>
                      </a:r>
                      <a:endParaRPr b="0" sz="1600" u="none" cap="none" strike="noStrike"/>
                    </a:p>
                  </a:txBody>
                  <a:tcPr marT="45725" marB="45725" marR="91450" marL="91450"/>
                </a:tc>
                <a:tc>
                  <a:txBody>
                    <a:bodyPr/>
                    <a:lstStyle/>
                    <a:p>
                      <a:pPr indent="0" lvl="0" marL="0" marR="0" rtl="0" algn="l">
                        <a:spcBef>
                          <a:spcPts val="0"/>
                        </a:spcBef>
                        <a:spcAft>
                          <a:spcPts val="0"/>
                        </a:spcAft>
                        <a:buNone/>
                      </a:pPr>
                      <a:r>
                        <a:rPr b="1" i="0" lang="en-IN" sz="1800" u="sng" cap="none" strike="noStrike"/>
                        <a:t>QUANTIFIABLE IMPACT:</a:t>
                      </a:r>
                      <a:endParaRPr/>
                    </a:p>
                    <a:p>
                      <a:pPr indent="0" lvl="0" marL="0" marR="0" rtl="0" algn="l">
                        <a:spcBef>
                          <a:spcPts val="0"/>
                        </a:spcBef>
                        <a:spcAft>
                          <a:spcPts val="0"/>
                        </a:spcAft>
                        <a:buNone/>
                      </a:pPr>
                      <a:r>
                        <a:t/>
                      </a:r>
                      <a:endParaRPr b="1" i="0" sz="1800" u="sng" cap="none" strike="noStrike"/>
                    </a:p>
                    <a:p>
                      <a:pPr indent="0" lvl="0" marL="0" marR="0" rtl="0" algn="l">
                        <a:spcBef>
                          <a:spcPts val="0"/>
                        </a:spcBef>
                        <a:spcAft>
                          <a:spcPts val="0"/>
                        </a:spcAft>
                        <a:buNone/>
                      </a:pPr>
                      <a:r>
                        <a:rPr b="0" lang="en-IN" sz="1600" u="none" cap="none" strike="noStrike"/>
                        <a:t>Improved Decision-Making, Efficient Tournament Management, Accurate Broadcasting Data</a:t>
                      </a:r>
                      <a:endParaRPr b="0" i="0" sz="1600" u="none" cap="none" strike="noStrike"/>
                    </a:p>
                  </a:txBody>
                  <a:tcPr marT="45725" marB="45725" marR="91450" marL="91450"/>
                </a:tc>
                <a:tc>
                  <a:txBody>
                    <a:bodyPr/>
                    <a:lstStyle/>
                    <a:p>
                      <a:pPr indent="0" lvl="0" marL="0" marR="0" rtl="0" algn="l">
                        <a:spcBef>
                          <a:spcPts val="0"/>
                        </a:spcBef>
                        <a:spcAft>
                          <a:spcPts val="0"/>
                        </a:spcAft>
                        <a:buNone/>
                      </a:pPr>
                      <a:r>
                        <a:rPr b="1" lang="en-IN" sz="1800" u="sng" cap="none" strike="noStrike"/>
                        <a:t>SHORTCOMINGS:</a:t>
                      </a:r>
                      <a:endParaRPr/>
                    </a:p>
                    <a:p>
                      <a:pPr indent="0" lvl="0" marL="0" marR="0" rtl="0" algn="l">
                        <a:spcBef>
                          <a:spcPts val="0"/>
                        </a:spcBef>
                        <a:spcAft>
                          <a:spcPts val="0"/>
                        </a:spcAft>
                        <a:buNone/>
                      </a:pPr>
                      <a:r>
                        <a:t/>
                      </a:r>
                      <a:endParaRPr b="1" sz="1800" u="sng" cap="none" strike="noStrike"/>
                    </a:p>
                    <a:p>
                      <a:pPr indent="0" lvl="0" marL="0" marR="0" rtl="0" algn="l">
                        <a:spcBef>
                          <a:spcPts val="0"/>
                        </a:spcBef>
                        <a:spcAft>
                          <a:spcPts val="0"/>
                        </a:spcAft>
                        <a:buNone/>
                      </a:pPr>
                      <a:r>
                        <a:rPr b="0" lang="en-IN" sz="1600" u="none" cap="none" strike="noStrike"/>
                        <a:t>Data Overload, Inaccuracies in Data Entry, Dependency on Technology</a:t>
                      </a:r>
                      <a:endParaRPr b="0" sz="16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ENTITIES</a:t>
            </a:r>
            <a:endParaRPr/>
          </a:p>
        </p:txBody>
      </p:sp>
      <p:sp>
        <p:nvSpPr>
          <p:cNvPr id="109" name="Google Shape;109;p21"/>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THE ENTITIES IN THIS DATABASE ARE AS FOLLOWS:</a:t>
            </a:r>
            <a:endParaRPr/>
          </a:p>
          <a:p>
            <a:pPr indent="0" lvl="0" marL="0" rtl="0" algn="l">
              <a:lnSpc>
                <a:spcPct val="90000"/>
              </a:lnSpc>
              <a:spcBef>
                <a:spcPts val="0"/>
              </a:spcBef>
              <a:spcAft>
                <a:spcPts val="0"/>
              </a:spcAft>
              <a:buClr>
                <a:schemeClr val="lt1"/>
              </a:buClr>
              <a:buSzPts val="1800"/>
              <a:buFont typeface="Arial"/>
              <a:buNone/>
            </a:pPr>
            <a:r>
              <a:t/>
            </a:r>
            <a:endParaRPr b="1" u="sng"/>
          </a:p>
          <a:p>
            <a:pPr indent="-285750" lvl="0" marL="285750" rtl="0" algn="l">
              <a:lnSpc>
                <a:spcPct val="150000"/>
              </a:lnSpc>
              <a:spcBef>
                <a:spcPts val="0"/>
              </a:spcBef>
              <a:spcAft>
                <a:spcPts val="0"/>
              </a:spcAft>
              <a:buClr>
                <a:schemeClr val="lt1"/>
              </a:buClr>
              <a:buSzPts val="1800"/>
              <a:buFont typeface="Arial"/>
              <a:buChar char="•"/>
            </a:pPr>
            <a:r>
              <a:rPr lang="en-IN"/>
              <a:t>TEAM </a:t>
            </a:r>
            <a:endParaRPr/>
          </a:p>
          <a:p>
            <a:pPr indent="-285750" lvl="0" marL="285750" rtl="0" algn="l">
              <a:lnSpc>
                <a:spcPct val="150000"/>
              </a:lnSpc>
              <a:spcBef>
                <a:spcPts val="0"/>
              </a:spcBef>
              <a:spcAft>
                <a:spcPts val="0"/>
              </a:spcAft>
              <a:buClr>
                <a:schemeClr val="lt1"/>
              </a:buClr>
              <a:buSzPts val="1800"/>
              <a:buFont typeface="Arial"/>
              <a:buChar char="•"/>
            </a:pPr>
            <a:r>
              <a:rPr lang="en-IN"/>
              <a:t>PLAYERS</a:t>
            </a:r>
            <a:endParaRPr/>
          </a:p>
          <a:p>
            <a:pPr indent="-285750" lvl="0" marL="285750" rtl="0" algn="l">
              <a:lnSpc>
                <a:spcPct val="150000"/>
              </a:lnSpc>
              <a:spcBef>
                <a:spcPts val="0"/>
              </a:spcBef>
              <a:spcAft>
                <a:spcPts val="0"/>
              </a:spcAft>
              <a:buClr>
                <a:schemeClr val="lt1"/>
              </a:buClr>
              <a:buSzPts val="1800"/>
              <a:buFont typeface="Arial"/>
              <a:buChar char="•"/>
            </a:pPr>
            <a:r>
              <a:rPr lang="en-IN"/>
              <a:t>BATSMAN </a:t>
            </a:r>
            <a:endParaRPr/>
          </a:p>
          <a:p>
            <a:pPr indent="-285750" lvl="0" marL="285750" rtl="0" algn="l">
              <a:lnSpc>
                <a:spcPct val="150000"/>
              </a:lnSpc>
              <a:spcBef>
                <a:spcPts val="0"/>
              </a:spcBef>
              <a:spcAft>
                <a:spcPts val="0"/>
              </a:spcAft>
              <a:buClr>
                <a:schemeClr val="lt1"/>
              </a:buClr>
              <a:buSzPts val="1800"/>
              <a:buFont typeface="Arial"/>
              <a:buChar char="•"/>
            </a:pPr>
            <a:r>
              <a:rPr lang="en-IN"/>
              <a:t>BOWLER</a:t>
            </a:r>
            <a:endParaRPr/>
          </a:p>
          <a:p>
            <a:pPr indent="-285750" lvl="0" marL="285750" rtl="0" algn="l">
              <a:lnSpc>
                <a:spcPct val="150000"/>
              </a:lnSpc>
              <a:spcBef>
                <a:spcPts val="0"/>
              </a:spcBef>
              <a:spcAft>
                <a:spcPts val="0"/>
              </a:spcAft>
              <a:buClr>
                <a:schemeClr val="lt1"/>
              </a:buClr>
              <a:buSzPts val="1800"/>
              <a:buFont typeface="Arial"/>
              <a:buChar char="•"/>
            </a:pPr>
            <a:r>
              <a:rPr lang="en-IN"/>
              <a:t>COACH</a:t>
            </a:r>
            <a:endParaRPr/>
          </a:p>
          <a:p>
            <a:pPr indent="-285750" lvl="0" marL="285750" rtl="0" algn="l">
              <a:lnSpc>
                <a:spcPct val="150000"/>
              </a:lnSpc>
              <a:spcBef>
                <a:spcPts val="0"/>
              </a:spcBef>
              <a:spcAft>
                <a:spcPts val="0"/>
              </a:spcAft>
              <a:buClr>
                <a:schemeClr val="lt1"/>
              </a:buClr>
              <a:buSzPts val="1800"/>
              <a:buFont typeface="Arial"/>
              <a:buChar char="•"/>
            </a:pPr>
            <a:r>
              <a:rPr lang="en-IN"/>
              <a:t>MATCHES</a:t>
            </a:r>
            <a:endParaRPr/>
          </a:p>
          <a:p>
            <a:pPr indent="-285750" lvl="0" marL="285750" rtl="0" algn="l">
              <a:lnSpc>
                <a:spcPct val="150000"/>
              </a:lnSpc>
              <a:spcBef>
                <a:spcPts val="0"/>
              </a:spcBef>
              <a:spcAft>
                <a:spcPts val="0"/>
              </a:spcAft>
              <a:buClr>
                <a:schemeClr val="lt1"/>
              </a:buClr>
              <a:buSzPts val="1800"/>
              <a:buFont typeface="Arial"/>
              <a:buChar char="•"/>
            </a:pPr>
            <a:r>
              <a:rPr lang="en-IN"/>
              <a:t>CAPTAIN</a:t>
            </a:r>
            <a:endParaRPr/>
          </a:p>
          <a:p>
            <a:pPr indent="-285750" lvl="0" marL="285750" rtl="0" algn="l">
              <a:lnSpc>
                <a:spcPct val="150000"/>
              </a:lnSpc>
              <a:spcBef>
                <a:spcPts val="0"/>
              </a:spcBef>
              <a:spcAft>
                <a:spcPts val="0"/>
              </a:spcAft>
              <a:buClr>
                <a:schemeClr val="lt1"/>
              </a:buClr>
              <a:buSzPts val="1800"/>
              <a:buFont typeface="Arial"/>
              <a:buChar char="•"/>
            </a:pPr>
            <a:r>
              <a:rPr lang="en-IN"/>
              <a:t>UMPIRE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762000" y="716577"/>
            <a:ext cx="10668000"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accent3"/>
              </a:buClr>
              <a:buSzPts val="4000"/>
              <a:buFont typeface="Quattrocento Sans"/>
              <a:buNone/>
            </a:pPr>
            <a:r>
              <a:rPr lang="en-IN" u="sng"/>
              <a:t>RELATIONSHIPS</a:t>
            </a:r>
            <a:endParaRPr/>
          </a:p>
        </p:txBody>
      </p:sp>
      <p:sp>
        <p:nvSpPr>
          <p:cNvPr id="115" name="Google Shape;115;p22"/>
          <p:cNvSpPr txBox="1"/>
          <p:nvPr>
            <p:ph idx="1" type="body"/>
          </p:nvPr>
        </p:nvSpPr>
        <p:spPr>
          <a:xfrm>
            <a:off x="762000" y="1790699"/>
            <a:ext cx="10668000" cy="685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800"/>
              <a:buFont typeface="Arial"/>
              <a:buNone/>
            </a:pPr>
            <a:r>
              <a:rPr b="1" lang="en-IN" u="sng"/>
              <a:t>THE RELATIONSHIPS BETWEEN THE ENTITIES ARE AS FOLLOWS:</a:t>
            </a:r>
            <a:endParaRPr/>
          </a:p>
          <a:p>
            <a:pPr indent="-171450" lvl="0" marL="285750" rtl="0" algn="l">
              <a:lnSpc>
                <a:spcPct val="150000"/>
              </a:lnSpc>
              <a:spcBef>
                <a:spcPts val="0"/>
              </a:spcBef>
              <a:spcAft>
                <a:spcPts val="0"/>
              </a:spcAft>
              <a:buClr>
                <a:schemeClr val="lt1"/>
              </a:buClr>
              <a:buSzPts val="1800"/>
              <a:buFont typeface="Arial"/>
              <a:buNone/>
            </a:pPr>
            <a:r>
              <a:t/>
            </a:r>
            <a:endParaRPr b="1" u="sng"/>
          </a:p>
          <a:p>
            <a:pPr indent="-285750" lvl="0" marL="285750" rtl="0" algn="l">
              <a:lnSpc>
                <a:spcPct val="150000"/>
              </a:lnSpc>
              <a:spcBef>
                <a:spcPts val="0"/>
              </a:spcBef>
              <a:spcAft>
                <a:spcPts val="0"/>
              </a:spcAft>
              <a:buClr>
                <a:schemeClr val="lt1"/>
              </a:buClr>
              <a:buSzPts val="1800"/>
              <a:buFont typeface="Arial"/>
              <a:buChar char="•"/>
            </a:pPr>
            <a:r>
              <a:rPr lang="en-IN"/>
              <a:t>Coach MANAGES team - [Many to one relationship]</a:t>
            </a:r>
            <a:endParaRPr/>
          </a:p>
          <a:p>
            <a:pPr indent="-285750" lvl="0" marL="285750" rtl="0" algn="l">
              <a:lnSpc>
                <a:spcPct val="150000"/>
              </a:lnSpc>
              <a:spcBef>
                <a:spcPts val="0"/>
              </a:spcBef>
              <a:spcAft>
                <a:spcPts val="0"/>
              </a:spcAft>
              <a:buClr>
                <a:schemeClr val="lt1"/>
              </a:buClr>
              <a:buSzPts val="1800"/>
              <a:buFont typeface="Arial"/>
              <a:buChar char="•"/>
            </a:pPr>
            <a:r>
              <a:rPr lang="en-IN"/>
              <a:t>Team PLAYS matches - [Many to many relationship]</a:t>
            </a:r>
            <a:endParaRPr/>
          </a:p>
          <a:p>
            <a:pPr indent="-285750" lvl="0" marL="285750" rtl="0" algn="l">
              <a:lnSpc>
                <a:spcPct val="150000"/>
              </a:lnSpc>
              <a:spcBef>
                <a:spcPts val="0"/>
              </a:spcBef>
              <a:spcAft>
                <a:spcPts val="0"/>
              </a:spcAft>
              <a:buClr>
                <a:schemeClr val="lt1"/>
              </a:buClr>
              <a:buSzPts val="1800"/>
              <a:buFont typeface="Arial"/>
              <a:buChar char="•"/>
            </a:pPr>
            <a:r>
              <a:rPr lang="en-IN"/>
              <a:t>Matches are UMPIRED BY Umpires - [Many to Many relationship]</a:t>
            </a:r>
            <a:endParaRPr/>
          </a:p>
          <a:p>
            <a:pPr indent="-285750" lvl="0" marL="285750" rtl="0" algn="l">
              <a:lnSpc>
                <a:spcPct val="150000"/>
              </a:lnSpc>
              <a:spcBef>
                <a:spcPts val="0"/>
              </a:spcBef>
              <a:spcAft>
                <a:spcPts val="0"/>
              </a:spcAft>
              <a:buClr>
                <a:schemeClr val="lt1"/>
              </a:buClr>
              <a:buSzPts val="1800"/>
              <a:buFont typeface="Arial"/>
              <a:buChar char="•"/>
            </a:pPr>
            <a:r>
              <a:rPr lang="en-IN"/>
              <a:t>Team is HEADED BY Captain - [One to one relationship]</a:t>
            </a:r>
            <a:endParaRPr/>
          </a:p>
          <a:p>
            <a:pPr indent="-285750" lvl="0" marL="285750" rtl="0" algn="l">
              <a:lnSpc>
                <a:spcPct val="150000"/>
              </a:lnSpc>
              <a:spcBef>
                <a:spcPts val="0"/>
              </a:spcBef>
              <a:spcAft>
                <a:spcPts val="0"/>
              </a:spcAft>
              <a:buClr>
                <a:schemeClr val="lt1"/>
              </a:buClr>
              <a:buSzPts val="1800"/>
              <a:buFont typeface="Arial"/>
              <a:buChar char="•"/>
            </a:pPr>
            <a:r>
              <a:rPr lang="en-IN"/>
              <a:t>Team HAS Players - [One to Many relationship]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4294967295" type="title"/>
          </p:nvPr>
        </p:nvSpPr>
        <p:spPr>
          <a:xfrm>
            <a:off x="692331" y="32340"/>
            <a:ext cx="10650583"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3"/>
              </a:buClr>
              <a:buSzPts val="4400"/>
              <a:buFont typeface="Quattrocento Sans"/>
              <a:buNone/>
            </a:pPr>
            <a:r>
              <a:rPr lang="en-IN" u="sng">
                <a:solidFill>
                  <a:schemeClr val="accent3"/>
                </a:solidFill>
              </a:rPr>
              <a:t>ENTITY RELATIONSHIP DIAGRAM</a:t>
            </a:r>
            <a:endParaRPr/>
          </a:p>
        </p:txBody>
      </p:sp>
      <p:pic>
        <p:nvPicPr>
          <p:cNvPr id="121" name="Google Shape;121;p23"/>
          <p:cNvPicPr preferRelativeResize="0"/>
          <p:nvPr/>
        </p:nvPicPr>
        <p:blipFill rotWithShape="1">
          <a:blip r:embed="rId3">
            <a:alphaModFix/>
          </a:blip>
          <a:srcRect b="0" l="0" r="0" t="0"/>
          <a:stretch/>
        </p:blipFill>
        <p:spPr>
          <a:xfrm>
            <a:off x="2268582" y="1194935"/>
            <a:ext cx="7498080" cy="5431359"/>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