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96035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3300"/>
    <a:srgbClr val="66349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E3818-DE71-4004-82C9-EAE30EFEED7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857250"/>
            <a:ext cx="4371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5CB9-8961-4528-A71A-DD66554D123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00A3-63FD-4CB4-8D96-5884D129A20A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55DB-E67B-4427-B5E6-9FB0692BD1FF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0470-AA59-4BBD-B9E9-2380F9A78BCB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CB-55AB-462C-9D88-EB4CF7C43E88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2710-54BF-46D5-98E7-042CB6BEBB86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A1-492F-432C-B85C-420D16528D36}" type="datetime1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A5CD-BA31-4554-A2AA-45267E5B0A03}" type="datetime1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3C0C-F85E-49D1-B4C4-BF0F272A724B}" type="datetime1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8E0E-5510-4249-A362-29E351C489A6}" type="datetime1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ED29-364D-4277-B001-C1ECD2B35FEB}" type="datetime1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A25-A366-4A49-A6C7-8549353BC704}" type="datetime1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2943-4249-4D98-B6DD-56768AA8CD5E}" type="datetime1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21CSE292P-Application Prototype "Title"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NWC Association SRMIST KTR | LinkedIn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17500" r="8000" b="21000"/>
          <a:stretch>
            <a:fillRect/>
          </a:stretch>
        </p:blipFill>
        <p:spPr bwMode="auto">
          <a:xfrm>
            <a:off x="11769808" y="109649"/>
            <a:ext cx="993922" cy="6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6620" y="136525"/>
            <a:ext cx="1388808" cy="442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90060809" TargetMode="External"/><Relationship Id="rId2" Type="http://schemas.openxmlformats.org/officeDocument/2006/relationships/hyperlink" Target="https://ieeexplore.ieee.org/author/370893464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072" y="381239"/>
            <a:ext cx="9720263" cy="1231745"/>
          </a:xfrm>
        </p:spPr>
        <p:txBody>
          <a:bodyPr/>
          <a:lstStyle/>
          <a:p>
            <a:r>
              <a:rPr lang="en-US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AFE ALERT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35" y="2786383"/>
            <a:ext cx="12166006" cy="39846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Name: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SafetyNet Innovators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Register Nos:</a:t>
            </a:r>
          </a:p>
          <a:p>
            <a:pPr algn="l"/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RA2211032010028,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RA2211032010040,RA2211032010041,RA2211032010053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Names: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Asmitha</a:t>
            </a:r>
            <a:r>
              <a:rPr lang="en-IN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,Maneesh,Hemanth,Yaffin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 of Networking and Communications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School of Computing</a:t>
            </a:r>
          </a:p>
          <a:p>
            <a:r>
              <a:rPr lang="en-US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21CSE292P- Artificial Intelligence of Things</a:t>
            </a:r>
          </a:p>
          <a:p>
            <a:r>
              <a:rPr lang="en-US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Prototype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Mentor: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Dr.Vaishnavi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Moorthy/Asst Prof-Dept of NWC</a:t>
            </a:r>
          </a:p>
          <a:p>
            <a:pPr algn="l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40" y="104029"/>
            <a:ext cx="10235404" cy="6269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r>
              <a:rPr lang="en-IN" altLang="en-US" sz="2000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485" y="802072"/>
            <a:ext cx="4374118" cy="199192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9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Application: Real-time Accident Alert System using GPS/GSM.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Smartness: Automated accident detection with quick alerts.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Target Users: Vehicle occupants and emergency responders.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Novelty: Integrates GPS/GSM for precise tracking and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AI Technique: Uses ML for predictive analysis and proactive safety.</a:t>
            </a:r>
          </a:p>
          <a:p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21CSE292P-Application Prototype "Title"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73025" y="802005"/>
            <a:ext cx="8068945" cy="59188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7203" tIns="48601" rIns="97203" bIns="4860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IoT ecosystem 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8250010" y="2841780"/>
            <a:ext cx="4374118" cy="1679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GPS Module: Tracks vehicle location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GSM Module: Sends immediate alerts to emergency contacts.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Accelerometer Sensor: Detects impacts for accident alerts.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Microcontroller: Processes data and triggers swift responses.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8240485" y="4582152"/>
            <a:ext cx="4374118" cy="18592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Integration: Ensuring smooth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Power: Efficient consumption for extended operation.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Sensor: Ensuring accurate data for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Data: Real-time processing for timely alerts.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Environment: Considering factors like weather.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0D0D0D"/>
                </a:solidFill>
                <a:effectLst/>
                <a:latin typeface="Söhne"/>
              </a:rPr>
              <a:t>Reliability: Ensuring consistent performance.</a:t>
            </a:r>
          </a:p>
          <a:p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4282317" y="3358191"/>
            <a:ext cx="3753006" cy="1679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Cost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Arduino Nano: Rs 377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GSM module: Rs 332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GPS module: Rs  497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ADXL 335 Sensor:  Rs 875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LCD I2C : Rs  469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182548" y="3358191"/>
            <a:ext cx="4000828" cy="1679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</a:t>
            </a:r>
          </a:p>
          <a:p>
            <a:r>
              <a:rPr lang="en-IN" sz="11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Arduino Nano for Data Capture and Processing</a:t>
            </a:r>
          </a:p>
          <a:p>
            <a:r>
              <a:rPr lang="en-IN" sz="11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GSM (Global System for Mobile Communications) for Communication</a:t>
            </a:r>
            <a:endParaRPr lang="en-US" sz="110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GPS (Global Positioning System) for Location Tracking</a:t>
            </a:r>
          </a:p>
          <a:p>
            <a:r>
              <a:rPr lang="en-IN" sz="110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ADXL335 Accelerometer for Motion Sensing</a:t>
            </a:r>
          </a:p>
          <a:p>
            <a:pPr marL="0" indent="0">
              <a:buNone/>
            </a:pPr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182245" y="5076190"/>
            <a:ext cx="4001135" cy="1473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8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Enhancement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Vehicle-to-Vehicle Communication for Enhanced Collision Avoidance.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Incorporation of Autonomous Emergency Braking Systems for Rapid Response.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Cloud-based Data Analytics for Comprehensive Accident Analysis and Reporting.</a:t>
            </a:r>
          </a:p>
          <a:p>
            <a:pPr marL="0" indent="0">
              <a:buNone/>
            </a:pPr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282440" y="5098415"/>
            <a:ext cx="3752850" cy="1412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sym typeface="Cambria"/>
              </a:rPr>
              <a:t>We can contact our department for IPR and an            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</a:rPr>
              <a:t>inhouse project  were we can implement it on a more wider scale and take exact real time input for checking the model efficiency .</a:t>
            </a:r>
          </a:p>
          <a:p>
            <a:pPr marL="0" indent="0">
              <a:buNone/>
            </a:pPr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6935" y="3035621"/>
            <a:ext cx="343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Fig. 2: System Design of proposed idea  with AI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040" y="3058160"/>
            <a:ext cx="343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Fig. 1: HD quality pic  of the prototype</a:t>
            </a:r>
          </a:p>
        </p:txBody>
      </p:sp>
      <p:pic>
        <p:nvPicPr>
          <p:cNvPr id="1032" name="Picture 8" descr="What Is Next Step Level Or Move What's Now Making A Plan Or Planning Ahead  Set Your Goal Stock Photo, Picture and Royalty Free Image. Image 32408175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08" y="5023421"/>
            <a:ext cx="831882" cy="7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x Ways to Help Ensure the Best Ideas Win - Michael Ker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63" y="883920"/>
            <a:ext cx="751840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00EBD3-0FE5-4976-841C-8481474CCD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4009" y="1295471"/>
            <a:ext cx="2893733" cy="174340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E006E786-BF54-429D-AB7B-C0AE3592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BD1D2B8-8A51-4D2E-8C43-4F2B9D90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378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50D434-3797-4DB2-8D04-63D4EA02F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04" y="1395000"/>
            <a:ext cx="3396590" cy="164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062F6-D14F-35A9-10F9-D6225998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7029" y="6538913"/>
            <a:ext cx="4114800" cy="365125"/>
          </a:xfrm>
        </p:spPr>
        <p:txBody>
          <a:bodyPr/>
          <a:lstStyle/>
          <a:p>
            <a:r>
              <a:rPr lang="en-IN" dirty="0"/>
              <a:t>21CSE292P-Application Prototype “Safe Alert"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9DD4C-7B0D-EEEE-0D79-7FC1173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97259E-663D-4C63-F768-3442A8F25F6A}"/>
              </a:ext>
            </a:extLst>
          </p:cNvPr>
          <p:cNvSpPr txBox="1">
            <a:spLocks/>
          </p:cNvSpPr>
          <p:nvPr/>
        </p:nvSpPr>
        <p:spPr>
          <a:xfrm>
            <a:off x="1325614" y="1"/>
            <a:ext cx="10515600" cy="79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808000"/>
                </a:solidFill>
              </a:rPr>
              <a:t>Literature Survey</a:t>
            </a:r>
            <a:endParaRPr lang="en-IN" sz="4000" b="1" dirty="0">
              <a:solidFill>
                <a:srgbClr val="808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8F0F5D-304E-E997-2DA9-A6AF8EF7960A}"/>
              </a:ext>
            </a:extLst>
          </p:cNvPr>
          <p:cNvGraphicFramePr>
            <a:graphicFrameLocks noGrp="1"/>
          </p:cNvGraphicFramePr>
          <p:nvPr/>
        </p:nvGraphicFramePr>
        <p:xfrm>
          <a:off x="799812" y="595310"/>
          <a:ext cx="11353799" cy="584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401">
                  <a:extLst>
                    <a:ext uri="{9D8B030D-6E8A-4147-A177-3AD203B41FA5}">
                      <a16:colId xmlns:a16="http://schemas.microsoft.com/office/drawing/2014/main" val="3219804556"/>
                    </a:ext>
                  </a:extLst>
                </a:gridCol>
                <a:gridCol w="4200360">
                  <a:extLst>
                    <a:ext uri="{9D8B030D-6E8A-4147-A177-3AD203B41FA5}">
                      <a16:colId xmlns:a16="http://schemas.microsoft.com/office/drawing/2014/main" val="1100415831"/>
                    </a:ext>
                  </a:extLst>
                </a:gridCol>
                <a:gridCol w="2079166">
                  <a:extLst>
                    <a:ext uri="{9D8B030D-6E8A-4147-A177-3AD203B41FA5}">
                      <a16:colId xmlns:a16="http://schemas.microsoft.com/office/drawing/2014/main" val="3150132860"/>
                    </a:ext>
                  </a:extLst>
                </a:gridCol>
                <a:gridCol w="2213436">
                  <a:extLst>
                    <a:ext uri="{9D8B030D-6E8A-4147-A177-3AD203B41FA5}">
                      <a16:colId xmlns:a16="http://schemas.microsoft.com/office/drawing/2014/main" val="2455446033"/>
                    </a:ext>
                  </a:extLst>
                </a:gridCol>
                <a:gridCol w="2213436">
                  <a:extLst>
                    <a:ext uri="{9D8B030D-6E8A-4147-A177-3AD203B41FA5}">
                      <a16:colId xmlns:a16="http://schemas.microsoft.com/office/drawing/2014/main" val="525637458"/>
                    </a:ext>
                  </a:extLst>
                </a:gridCol>
              </a:tblGrid>
              <a:tr h="43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Sl.No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Journal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Application/model name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Features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Shortcomings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047"/>
                  </a:ext>
                </a:extLst>
              </a:tr>
              <a:tr h="10893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‘Automated Vehicle Accident Alert System using IoT’</a:t>
                      </a:r>
                    </a:p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Publisher: 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P. </a:t>
                      </a:r>
                      <a:r>
                        <a:rPr lang="en-IN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Sugantha</a:t>
                      </a: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N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Priyadharshini</a:t>
                      </a: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Agnes Liyana </a:t>
                      </a:r>
                      <a:r>
                        <a:rPr lang="en-IN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Hepzibha</a:t>
                      </a: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B</a:t>
                      </a: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(2023)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Vehicle Accident Alert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Emergency services,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Sensor systems,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Sensors,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Time factors,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Smart phones,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Accidents,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Global Positioning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Accident Detection,</a:t>
                      </a:r>
                    </a:p>
                    <a:p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Integration,</a:t>
                      </a:r>
                    </a:p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Feedback and Usability Studies</a:t>
                      </a:r>
                      <a:endParaRPr lang="en-IN" sz="1000" b="0" i="0" dirty="0"/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07509"/>
                  </a:ext>
                </a:extLst>
              </a:tr>
              <a:tr h="10893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‘Deep Learning-based Auto Accident Detection and Alert System for Vehicles’</a:t>
                      </a:r>
                    </a:p>
                    <a:p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Authors:Misbah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A;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Shanid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Malayil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Murshida. K.P; Mohammed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Binshad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Mohammed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Rizvin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K.V; Mishal 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Kandanath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Publisher: IEEE</a:t>
                      </a:r>
                    </a:p>
                    <a:p>
                      <a:r>
                        <a:rPr lang="en-IN" sz="1000" dirty="0"/>
                        <a:t>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Accident Detection 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 Transportation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REPORTING SYSTEM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19121"/>
                  </a:ext>
                </a:extLst>
              </a:tr>
              <a:tr h="9460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‘Smart Accident Detection And Alert System’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kalki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Accident Detection 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Road accidents,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Conferences,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Emergency services,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Automobiles,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Time factors,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Neue Regular"/>
                        </a:rPr>
                        <a:t>Public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GPS Tracking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35447"/>
                  </a:ext>
                </a:extLst>
              </a:tr>
              <a:tr h="9460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‘Accident Alert and Ambulance Tracking System’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S.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Sasipriya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Arfana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Suraiba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R;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Ajaai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R; Harini S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Accident Alert and Ambulance Tracking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Law enforcement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Web 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Web pages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Real-time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Mobile applications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Delays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dirty="0"/>
                        <a:t>Auto tracking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38372"/>
                  </a:ext>
                </a:extLst>
              </a:tr>
              <a:tr h="10893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‘Arduino Based Vehicle Accident Alert System Using GPS, GSM and MEMS Accelerometer’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Pachipala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Yellamma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 S N S P Chandra; Puli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Sukhesh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Based Vehicle Accident Alert System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Micromechanical devices,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GSM,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Accelerometers,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Wounds,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Modems,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Liquid crystal displays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An web application for 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Easy management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D53A2-F472-1EAC-4691-FD3F5800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E101-8BE5-1BFC-7FFF-38CF9464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21CSE292P-Application Prototype “Safe Alert"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5704F-ED58-3506-ADDA-BCF6D10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9810C4-2DFE-DBF9-1950-A04B8E803160}"/>
              </a:ext>
            </a:extLst>
          </p:cNvPr>
          <p:cNvSpPr txBox="1">
            <a:spLocks/>
          </p:cNvSpPr>
          <p:nvPr/>
        </p:nvSpPr>
        <p:spPr>
          <a:xfrm>
            <a:off x="1325614" y="1"/>
            <a:ext cx="10515600" cy="79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808000"/>
                </a:solidFill>
              </a:rPr>
              <a:t>Literature Survey (Contd..)</a:t>
            </a:r>
            <a:endParaRPr lang="en-IN" sz="4000" b="1" dirty="0">
              <a:solidFill>
                <a:srgbClr val="808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A8729B-64B0-4E9D-EBE6-532A57C90471}"/>
              </a:ext>
            </a:extLst>
          </p:cNvPr>
          <p:cNvGraphicFramePr>
            <a:graphicFrameLocks noGrp="1"/>
          </p:cNvGraphicFramePr>
          <p:nvPr/>
        </p:nvGraphicFramePr>
        <p:xfrm>
          <a:off x="623427" y="985138"/>
          <a:ext cx="11713497" cy="553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910">
                  <a:extLst>
                    <a:ext uri="{9D8B030D-6E8A-4147-A177-3AD203B41FA5}">
                      <a16:colId xmlns:a16="http://schemas.microsoft.com/office/drawing/2014/main" val="3219804556"/>
                    </a:ext>
                  </a:extLst>
                </a:gridCol>
                <a:gridCol w="4333433">
                  <a:extLst>
                    <a:ext uri="{9D8B030D-6E8A-4147-A177-3AD203B41FA5}">
                      <a16:colId xmlns:a16="http://schemas.microsoft.com/office/drawing/2014/main" val="1100415831"/>
                    </a:ext>
                  </a:extLst>
                </a:gridCol>
                <a:gridCol w="2145036">
                  <a:extLst>
                    <a:ext uri="{9D8B030D-6E8A-4147-A177-3AD203B41FA5}">
                      <a16:colId xmlns:a16="http://schemas.microsoft.com/office/drawing/2014/main" val="3150132860"/>
                    </a:ext>
                  </a:extLst>
                </a:gridCol>
                <a:gridCol w="2283559">
                  <a:extLst>
                    <a:ext uri="{9D8B030D-6E8A-4147-A177-3AD203B41FA5}">
                      <a16:colId xmlns:a16="http://schemas.microsoft.com/office/drawing/2014/main" val="2455446033"/>
                    </a:ext>
                  </a:extLst>
                </a:gridCol>
                <a:gridCol w="2283559">
                  <a:extLst>
                    <a:ext uri="{9D8B030D-6E8A-4147-A177-3AD203B41FA5}">
                      <a16:colId xmlns:a16="http://schemas.microsoft.com/office/drawing/2014/main" val="525637458"/>
                    </a:ext>
                  </a:extLst>
                </a:gridCol>
              </a:tblGrid>
              <a:tr h="3520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Sl.No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Journal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Application/model name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Features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Shortcomings</a:t>
                      </a:r>
                      <a:endParaRPr lang="en-IN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047"/>
                  </a:ext>
                </a:extLst>
              </a:tr>
              <a:tr h="887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‘IoT Based Accident Detection And Tracking System With Telegram and SMS Notifications’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Sharifah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Nadiyah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Razali;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Khyrina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Airin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Fariza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Abu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Samah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IoT Based Accident Detection And Tracking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GSM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Technological innovation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 accidents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Protocols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Law enforcement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Motorcycles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Real-time systems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Insurance notifications too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07509"/>
                  </a:ext>
                </a:extLst>
              </a:tr>
              <a:tr h="887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‘Accident Alert System Application Using a Privacy-Preserving Blockchain-Based Incentive Mechanism’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G. Suriya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Praba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Devi; J. C.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Miraclin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Joyce Pamila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System Application</a:t>
                      </a:r>
                      <a:endParaRPr lang="en-IN" sz="1000" b="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Accidents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Blockchain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Mobile applications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Emergency 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Privacy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Transportation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Smart 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dirty="0"/>
                        <a:t>An Blynk based application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19121"/>
                  </a:ext>
                </a:extLst>
              </a:tr>
              <a:tr h="3599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‘Intelligent accident detection and alert system for emergency medical assistance’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IEEE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Nicky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Kattukkaran</a:t>
                      </a: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Arun George; T.P. Mithun Haridas</a:t>
                      </a:r>
                    </a:p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Intelligent accident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Heart beat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Accidents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Smart phones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Bluetooth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Accelerometers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Sensors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Microcontrollers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</a:rPr>
                        <a:t>Real time monitoring system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35447"/>
                  </a:ext>
                </a:extLst>
              </a:tr>
              <a:tr h="3599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‘Automatic road accident detection techniques’</a:t>
                      </a:r>
                    </a:p>
                    <a:p>
                      <a:r>
                        <a:rPr lang="en-IN" sz="1000" dirty="0"/>
                        <a:t>Publisher: Research Gate</a:t>
                      </a:r>
                    </a:p>
                    <a:p>
                      <a:r>
                        <a:rPr lang="en-IN" sz="1000" dirty="0"/>
                        <a:t>Authors: Usman Khalil</a:t>
                      </a:r>
                    </a:p>
                    <a:p>
                      <a:r>
                        <a:rPr lang="en-IN" sz="1000" dirty="0"/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Road accident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Vehicular ad-hoc network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GSM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GPS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Detection based on </a:t>
                      </a:r>
                      <a:r>
                        <a:rPr lang="en-IN" sz="1000"/>
                        <a:t>ABEONA algorithm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38372"/>
                  </a:ext>
                </a:extLst>
              </a:tr>
              <a:tr h="3599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‘Real time traffic accident detection system using wireless sensor network’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Publisher: </a:t>
                      </a:r>
                      <a:r>
                        <a:rPr lang="en-IN" sz="1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SoCPaR</a:t>
                      </a:r>
                      <a:endParaRPr lang="en-IN" sz="1000" dirty="0"/>
                    </a:p>
                    <a:p>
                      <a:r>
                        <a:rPr lang="en-IN" sz="1000" dirty="0"/>
                        <a:t>Authors: H. M. Sherif, M. A. </a:t>
                      </a:r>
                      <a:r>
                        <a:rPr lang="en-IN" sz="1000" dirty="0" err="1"/>
                        <a:t>Shedid</a:t>
                      </a:r>
                      <a:r>
                        <a:rPr lang="en-IN" sz="1000" dirty="0"/>
                        <a:t> and S. A. </a:t>
                      </a:r>
                      <a:r>
                        <a:rPr lang="en-IN" sz="1000" dirty="0" err="1"/>
                        <a:t>Senbel</a:t>
                      </a:r>
                      <a:endParaRPr lang="en-IN" sz="1000" dirty="0"/>
                    </a:p>
                    <a:p>
                      <a:r>
                        <a:rPr lang="en-IN" sz="1000"/>
                        <a:t>(2018)</a:t>
                      </a:r>
                      <a:endParaRPr lang="en-IN" sz="1000" dirty="0"/>
                    </a:p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Real time traffic accident detection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Accidents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Radiofrequency identification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Radio frequency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Real Time Traffic Accident Detection System (RTTADS)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Wireless Sensor Network (WSN)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Accident Detection using RFID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1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906</Words>
  <Application>Microsoft Office PowerPoint</Application>
  <PresentationFormat>Custom</PresentationFormat>
  <Paragraphs>203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HelveticaNeue Regular</vt:lpstr>
      <vt:lpstr>Söhne</vt:lpstr>
      <vt:lpstr>Times New Roman</vt:lpstr>
      <vt:lpstr>Office 2013 - 2022 Theme</vt:lpstr>
      <vt:lpstr>SAFE ALERT</vt:lpstr>
      <vt:lpstr>Problem statement :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</dc:creator>
  <cp:lastModifiedBy>Sasi Selvaraj</cp:lastModifiedBy>
  <cp:revision>5</cp:revision>
  <dcterms:created xsi:type="dcterms:W3CDTF">2024-02-25T03:10:00Z</dcterms:created>
  <dcterms:modified xsi:type="dcterms:W3CDTF">2024-05-03T05:02:40Z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5B409E1DF3B948C1A65E573C718BF1CB_13</vt:lpwstr>
  </property>
  <property fmtid="{D5CDD505-2E9C-101B-9397-08002B2CF9AE}" pid="3" name="KSOProductBuildVer">
    <vt:lpwstr>1033-12.2.0.13472</vt:lpwstr>
  </property>
</Properties>
</file>