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езніченко Єгор Олегович" initials="РЄО" lastIdx="0" clrIdx="0">
    <p:extLst>
      <p:ext uri="{19B8F6BF-5375-455C-9EA6-DF929625EA0E}">
        <p15:presenceInfo xmlns:p15="http://schemas.microsoft.com/office/powerpoint/2012/main" userId="Резніченко Єгор Олег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e19992c-2844-4010-922a-7617e188e98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groups/me/reports/0e19992c-2844-4010-922a-7617e188e986/ReportSectioneb84abcf9708512339ad?pbi_source=PowerPoint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groups/me/reports/0e19992c-2844-4010-922a-7617e188e986/ReportSection3633f622010ed6c0430a?pbi_source=PowerPoint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groups/me/reports/0e19992c-2844-4010-922a-7617e188e986/ReportSectioncb82e651077aab08494a?pbi_source=PowerPoint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0e19992c-2844-4010-922a-7617e188e986/ReportSectiond7e2e5c0e06b6e7d521d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0e19992c-2844-4010-922a-7617e188e986/ReportSection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0e19992c-2844-4010-922a-7617e188e986/ReportSectionc5c06cf0d577680566a3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0e19992c-2844-4010-922a-7617e188e986/ReportSection6e42553b6509b02e1361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Brand`s traffic factors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12/25/2020 1:35:40 AM GTB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12/25/2020 1:33:40 AM GTB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2460" y="3910063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Radio TRP factor </a:t>
            </a:r>
            <a:r>
              <a:rPr lang="en-US" sz="2400" b="1" dirty="0" smtClean="0"/>
              <a:t>slightly influenced </a:t>
            </a:r>
            <a:r>
              <a:rPr lang="en-US" sz="2400" dirty="0" smtClean="0"/>
              <a:t>the Traffic variable.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33161" y="5478936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Competitor 1 definitely </a:t>
            </a:r>
            <a:r>
              <a:rPr lang="en-US" sz="2400" b="1" dirty="0" smtClean="0"/>
              <a:t>badly influences </a:t>
            </a:r>
            <a:r>
              <a:rPr lang="en-US" sz="2400" dirty="0" smtClean="0"/>
              <a:t>Traffic of the Brand, others – do not.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019" y="1682234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Inversely correlated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1419" y="1649968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correlated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671298" y="1649968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correlated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8391" y="3893919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Inversely </a:t>
            </a:r>
            <a:r>
              <a:rPr lang="en-US" dirty="0"/>
              <a:t>correlated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27791" y="39153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37333" y="3893919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correlated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8391" y="6268819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correlated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30991" y="6268819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110513" y="6285289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9391" y="1642070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correlated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10784" y="165854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Inversely </a:t>
            </a:r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174784" y="1660246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correlated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1112" y="3969940"/>
            <a:ext cx="208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Inversely  correlated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55915" y="396994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74784" y="396994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Inversely </a:t>
            </a:r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05980" y="631805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73148" y="631805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Inversely c</a:t>
            </a:r>
            <a:r>
              <a:rPr lang="en-US" dirty="0" smtClean="0"/>
              <a:t>orrelated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8900" y="110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17" y="1104900"/>
            <a:ext cx="5900633" cy="4185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28650"/>
            <a:ext cx="54703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OOH TRP correlates with Traffic</a:t>
            </a:r>
          </a:p>
          <a:p>
            <a:r>
              <a:rPr lang="en-US" sz="2400" dirty="0" smtClean="0"/>
              <a:t> in 5 provinces (marked green on the map)</a:t>
            </a:r>
          </a:p>
          <a:p>
            <a:endParaRPr lang="en-US" sz="2400" dirty="0" smtClean="0"/>
          </a:p>
          <a:p>
            <a:r>
              <a:rPr lang="en-US" sz="2400" dirty="0" smtClean="0"/>
              <a:t>Inversely correlates with 6 provinces</a:t>
            </a:r>
          </a:p>
          <a:p>
            <a:r>
              <a:rPr lang="en-US" sz="2400" dirty="0" smtClean="0"/>
              <a:t>(red on the map)</a:t>
            </a:r>
          </a:p>
          <a:p>
            <a:endParaRPr lang="en-US" sz="2400" dirty="0" smtClean="0"/>
          </a:p>
          <a:p>
            <a:r>
              <a:rPr lang="en-US" sz="2400" dirty="0" smtClean="0"/>
              <a:t>And does not correlate at all in</a:t>
            </a:r>
          </a:p>
          <a:p>
            <a:r>
              <a:rPr lang="en-US" sz="2400" dirty="0" smtClean="0"/>
              <a:t>7 provinces (gray on the map)</a:t>
            </a:r>
          </a:p>
          <a:p>
            <a:endParaRPr lang="en-US" sz="2400" dirty="0"/>
          </a:p>
          <a:p>
            <a:r>
              <a:rPr lang="en-US" sz="2400" dirty="0" smtClean="0"/>
              <a:t>Provinces marked white do not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articipate in analysis.</a:t>
            </a:r>
          </a:p>
        </p:txBody>
      </p:sp>
    </p:spTree>
    <p:extLst>
      <p:ext uri="{BB962C8B-B14F-4D97-AF65-F5344CB8AC3E}">
        <p14:creationId xmlns:p14="http://schemas.microsoft.com/office/powerpoint/2010/main" val="221995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2114550"/>
            <a:ext cx="1059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result of the analysis we can state: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Traffic was influenced by </a:t>
            </a:r>
            <a:r>
              <a:rPr lang="en-US" sz="2400" dirty="0" err="1" smtClean="0"/>
              <a:t>macrofactors</a:t>
            </a:r>
            <a:r>
              <a:rPr lang="en-US" sz="2400" dirty="0" smtClean="0"/>
              <a:t> Average salary and Holidays, but was not influenced by Exchange rate.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Traffic was influenced by </a:t>
            </a:r>
            <a:r>
              <a:rPr lang="en-US" sz="2400" dirty="0" smtClean="0"/>
              <a:t>placing in media Radio, </a:t>
            </a:r>
            <a:r>
              <a:rPr lang="en-US" sz="2400" dirty="0"/>
              <a:t>but was </a:t>
            </a:r>
            <a:r>
              <a:rPr lang="en-US" sz="2400" dirty="0" smtClean="0"/>
              <a:t>not noticeably </a:t>
            </a:r>
            <a:r>
              <a:rPr lang="en-US" sz="2400" dirty="0"/>
              <a:t>influenced by placing in media </a:t>
            </a:r>
            <a:r>
              <a:rPr lang="en-US" sz="2400" dirty="0" smtClean="0"/>
              <a:t>TB.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 addition, local traffic increased after placing in out-of-home media in </a:t>
            </a:r>
            <a:r>
              <a:rPr lang="en-US" sz="2400" dirty="0" err="1" smtClean="0"/>
              <a:t>Lvivska</a:t>
            </a:r>
            <a:r>
              <a:rPr lang="en-US" sz="2400" dirty="0" smtClean="0"/>
              <a:t>, </a:t>
            </a:r>
            <a:r>
              <a:rPr lang="en-US" sz="2400" dirty="0" err="1" smtClean="0"/>
              <a:t>Ternopilska</a:t>
            </a:r>
            <a:r>
              <a:rPr lang="en-US" sz="2400" dirty="0" smtClean="0"/>
              <a:t>, </a:t>
            </a:r>
            <a:r>
              <a:rPr lang="en-US" sz="2400" dirty="0" err="1" smtClean="0"/>
              <a:t>Ivano-Frankivska</a:t>
            </a:r>
            <a:r>
              <a:rPr lang="en-US" sz="2400" dirty="0" smtClean="0"/>
              <a:t>, </a:t>
            </a:r>
            <a:r>
              <a:rPr lang="en-US" sz="2400" dirty="0" err="1" smtClean="0"/>
              <a:t>Khmelnytska</a:t>
            </a:r>
            <a:r>
              <a:rPr lang="en-US" sz="2400" dirty="0" smtClean="0"/>
              <a:t> and </a:t>
            </a:r>
            <a:r>
              <a:rPr lang="en-US" sz="2400" dirty="0" err="1" smtClean="0"/>
              <a:t>Kirovogradska</a:t>
            </a:r>
            <a:r>
              <a:rPr lang="en-US" sz="2400" dirty="0" smtClean="0"/>
              <a:t> provinces.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Competitor 1 badly influenced Traffic of our Brand (especially by using Radio), Competitors 2 and 3 did not noticeably influence Brand`s traffic.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50" y="62865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695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5850" y="952500"/>
            <a:ext cx="344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Thanks for your attention!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12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268" y="439387"/>
            <a:ext cx="1094904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presentation we have explored the influence of media </a:t>
            </a:r>
          </a:p>
          <a:p>
            <a:r>
              <a:rPr lang="en-US" sz="2800" dirty="0" smtClean="0"/>
              <a:t>and several </a:t>
            </a:r>
            <a:r>
              <a:rPr lang="en-US" sz="2800" dirty="0" err="1" smtClean="0"/>
              <a:t>macrofactors</a:t>
            </a:r>
            <a:r>
              <a:rPr lang="en-US" sz="2800" dirty="0" smtClean="0"/>
              <a:t> on traffic of some store called Brand.</a:t>
            </a:r>
          </a:p>
          <a:p>
            <a:endParaRPr lang="en-US" sz="2800" dirty="0" smtClean="0"/>
          </a:p>
          <a:p>
            <a:r>
              <a:rPr lang="en-US" sz="2800" dirty="0" smtClean="0"/>
              <a:t>Media influencers are: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Target Rating Point TB (Brand Promo variable)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Target Rating </a:t>
            </a:r>
            <a:r>
              <a:rPr lang="en-US" sz="2800" dirty="0" smtClean="0"/>
              <a:t>Point Out-Of-Home (different provinces of Ukraine)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Target Rating </a:t>
            </a:r>
            <a:r>
              <a:rPr lang="en-US" sz="2800" dirty="0" smtClean="0"/>
              <a:t>Point Radio (Brand </a:t>
            </a:r>
            <a:r>
              <a:rPr lang="en-US" sz="2800" dirty="0"/>
              <a:t>variable</a:t>
            </a:r>
            <a:r>
              <a:rPr lang="en-US" sz="28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Brand`s Competitors</a:t>
            </a:r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r>
              <a:rPr lang="en-US" sz="2800" dirty="0" err="1" smtClean="0"/>
              <a:t>Macrofactors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Average salary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Holidays (Answering the question “does the current week </a:t>
            </a:r>
          </a:p>
          <a:p>
            <a:r>
              <a:rPr lang="en-US" sz="2800" dirty="0" smtClean="0"/>
              <a:t>contain a holiday?”)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Exchange rate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47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2" y="760021"/>
            <a:ext cx="1073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can read </a:t>
            </a:r>
            <a:r>
              <a:rPr lang="en-US" sz="2400" dirty="0"/>
              <a:t>t</a:t>
            </a:r>
            <a:r>
              <a:rPr lang="en-US" sz="2400" dirty="0" smtClean="0"/>
              <a:t>he algorithm of research on next slides in attached file </a:t>
            </a:r>
            <a:r>
              <a:rPr lang="en-US" sz="2400" dirty="0"/>
              <a:t>“Algoritm.docx</a:t>
            </a:r>
            <a:r>
              <a:rPr lang="en-US" sz="2400" dirty="0" smtClean="0"/>
              <a:t>”.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repo </a:t>
            </a:r>
            <a:r>
              <a:rPr lang="en-US" sz="2400" dirty="0"/>
              <a:t>link is </a:t>
            </a:r>
            <a:r>
              <a:rPr lang="en-US" sz="2400" dirty="0" smtClean="0"/>
              <a:t>here</a:t>
            </a:r>
            <a:r>
              <a:rPr lang="en-US" sz="2400" smtClean="0"/>
              <a:t>: </a:t>
            </a:r>
            <a:r>
              <a:rPr lang="en-US" sz="2400"/>
              <a:t>https://github.com/Yagermaister/razom_task.git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5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31768" y="4692485"/>
            <a:ext cx="10764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we can see, Traffic increased during 2017 – 2018 (Date)</a:t>
            </a:r>
          </a:p>
          <a:p>
            <a:r>
              <a:rPr lang="en-US" sz="2400" dirty="0" smtClean="0"/>
              <a:t>Important remark*: variable Date is represented by 105 weeks from 28.12.2016 to 31.12.2018</a:t>
            </a:r>
          </a:p>
          <a:p>
            <a:r>
              <a:rPr lang="en-US" sz="2400" dirty="0" smtClean="0"/>
              <a:t>So the first element of Date means 28.12.2016 – 03.01.2017 period etc.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189" y="9564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Firstly, let us analyze </a:t>
            </a:r>
            <a:r>
              <a:rPr lang="en-US" sz="2400" dirty="0" err="1"/>
              <a:t>macrofactors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6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72589" y="4135695"/>
            <a:ext cx="556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in all, Average salary factor </a:t>
            </a:r>
            <a:r>
              <a:rPr lang="en-US" sz="2400" b="1" dirty="0" smtClean="0"/>
              <a:t>strongly influences </a:t>
            </a:r>
            <a:r>
              <a:rPr lang="en-US" sz="2400" dirty="0" smtClean="0"/>
              <a:t>the Traffic variable (this and further analyses You can read  in file “Protocol.docx”)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2567" y="4138778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Holidays factor </a:t>
            </a:r>
            <a:r>
              <a:rPr lang="en-US" sz="2400" b="1" dirty="0" smtClean="0"/>
              <a:t>influences </a:t>
            </a:r>
            <a:r>
              <a:rPr lang="en-US" sz="2400" dirty="0" smtClean="0"/>
              <a:t>the Traffic variable.</a:t>
            </a: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4959" y="4016804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Exchange rate factor likely </a:t>
            </a:r>
            <a:r>
              <a:rPr lang="en-US" sz="2400" b="1" dirty="0" smtClean="0"/>
              <a:t>does not influence </a:t>
            </a:r>
            <a:r>
              <a:rPr lang="en-US" sz="2400" dirty="0" smtClean="0"/>
              <a:t>the Traffic variable.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188" y="956402"/>
            <a:ext cx="7212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Secondly, </a:t>
            </a:r>
            <a:r>
              <a:rPr lang="en-US" sz="2400" dirty="0"/>
              <a:t>let us </a:t>
            </a:r>
            <a:r>
              <a:rPr lang="en-US" sz="2400" dirty="0" smtClean="0"/>
              <a:t>consider TRP Radio, TB and OOH factors.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07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2460" y="3910063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TB TRP factor likely </a:t>
            </a:r>
            <a:r>
              <a:rPr lang="en-US" sz="2400" b="1" dirty="0" smtClean="0"/>
              <a:t>does not</a:t>
            </a:r>
            <a:r>
              <a:rPr lang="en-US" sz="2400" dirty="0" smtClean="0"/>
              <a:t> </a:t>
            </a:r>
            <a:r>
              <a:rPr lang="en-US" sz="2400" b="1" dirty="0" smtClean="0"/>
              <a:t>influence </a:t>
            </a:r>
            <a:r>
              <a:rPr lang="en-US" sz="2400" dirty="0" smtClean="0"/>
              <a:t>the Traffic variable.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33161" y="5500481"/>
            <a:ext cx="556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competitors definitely </a:t>
            </a:r>
            <a:r>
              <a:rPr lang="en-US" sz="2400" b="1" dirty="0" smtClean="0"/>
              <a:t>badly influence </a:t>
            </a:r>
            <a:r>
              <a:rPr lang="en-US" sz="2400" dirty="0" smtClean="0"/>
              <a:t>Traffic of the Brand</a:t>
            </a:r>
            <a:r>
              <a:rPr lang="en-US" sz="2400" b="1" dirty="0" smtClean="0"/>
              <a:t>.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457</Words>
  <Application>Microsoft Office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Резніченко Єгор Олегович</cp:lastModifiedBy>
  <cp:revision>21</cp:revision>
  <dcterms:created xsi:type="dcterms:W3CDTF">2016-09-04T11:54:55Z</dcterms:created>
  <dcterms:modified xsi:type="dcterms:W3CDTF">2020-12-25T09:58:10Z</dcterms:modified>
</cp:coreProperties>
</file>