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A733-349D-4F70-A5CD-B01A86677A5A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B87F-8769-4586-8649-772138A2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Orioles Stat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 Ellis and Cortez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2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" y="0"/>
            <a:ext cx="12141132" cy="65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5873" cy="6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" y="-282633"/>
            <a:ext cx="10515600" cy="1325563"/>
          </a:xfrm>
        </p:spPr>
        <p:txBody>
          <a:bodyPr/>
          <a:lstStyle/>
          <a:p>
            <a:r>
              <a:rPr lang="en-US" dirty="0" smtClean="0"/>
              <a:t>Deleting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" y="644936"/>
            <a:ext cx="11101955" cy="60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3268"/>
            <a:ext cx="10515600" cy="1325563"/>
          </a:xfrm>
        </p:spPr>
        <p:txBody>
          <a:bodyPr/>
          <a:lstStyle/>
          <a:p>
            <a:r>
              <a:rPr lang="en-US" dirty="0" smtClean="0"/>
              <a:t>Editing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" y="717280"/>
            <a:ext cx="11336714" cy="61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5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Orioles Stat Tracker</vt:lpstr>
      <vt:lpstr>PowerPoint Presentation</vt:lpstr>
      <vt:lpstr>PowerPoint Presentation</vt:lpstr>
      <vt:lpstr>Deleting</vt:lpstr>
      <vt:lpstr>Editing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Orioles Stat Tracker</dc:title>
  <dc:creator>SUADMIN</dc:creator>
  <cp:lastModifiedBy>SUADMIN</cp:lastModifiedBy>
  <cp:revision>1</cp:revision>
  <dcterms:created xsi:type="dcterms:W3CDTF">2017-05-10T00:12:16Z</dcterms:created>
  <dcterms:modified xsi:type="dcterms:W3CDTF">2017-05-10T00:18:25Z</dcterms:modified>
</cp:coreProperties>
</file>