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33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201CA-36A3-E4EC-62DB-6FFC1222D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701300-1AF4-967A-B78B-9D10E08EB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A74AD-5D86-E164-A0F1-B73775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A39B-C8AE-4346-8E8C-56E492AFC944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0412C-2CF2-830B-E6E0-732ABAE2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17DA3-8C54-5803-A7FE-E837A9C7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E54-69B6-49E4-84FC-ED050F5A6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59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5897D-58D5-E3D1-6AE9-8EFC5616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3D677F-79D8-105D-3040-BE1A66878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0BF9C9-BCF7-0067-4F54-AE0B31C8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A39B-C8AE-4346-8E8C-56E492AFC944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83EB00-64E3-7B99-AEDE-62ED7E08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60D16-6570-6CB8-F57D-974B9F0E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E54-69B6-49E4-84FC-ED050F5A6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03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A51759-EFBF-5004-C256-49D139041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77E0DD-62B1-251B-9B9F-81650C35D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0FB9BF-23DB-8E83-DDE1-B9931D2F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A39B-C8AE-4346-8E8C-56E492AFC944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46EE37-818B-06BD-65A1-0E80A05A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7092E-074E-1FF1-111A-1331000A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E54-69B6-49E4-84FC-ED050F5A6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19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84AC3-22F0-769A-B7DD-655B19B7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D44BA8-E639-30B2-A19F-7D1F1B97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3842A0-061A-EEF4-CEDF-0EAE862C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A39B-C8AE-4346-8E8C-56E492AFC944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F4A51-AC3E-F9F8-7EE3-8D1F6579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4A6C75-2B58-7189-64BA-9AF4EB29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E54-69B6-49E4-84FC-ED050F5A6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91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D5191-D133-F876-1ADC-E5D282FA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6E0027-7665-3346-5762-39F651B4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6BC8C0-6D0D-35AA-9BE2-EFC63E54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A39B-C8AE-4346-8E8C-56E492AFC944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D7928E-A413-B89E-10AA-7E5C6C26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C387AD-B3A6-43F4-74D7-6D4521A7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E54-69B6-49E4-84FC-ED050F5A6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0B046-0801-3454-7DBC-BFD01CA4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B2C2F1-9240-2C6F-B1DB-7B1A9AAE5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79A701-29EC-1630-CA5A-52D312A17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341351-0C8E-54AE-5FCF-BC6F8A8F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A39B-C8AE-4346-8E8C-56E492AFC944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F128CF-A6D4-BB38-1006-D79D4671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AB67EB-2D36-DAB3-8F8B-843FE12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E54-69B6-49E4-84FC-ED050F5A6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84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A7D40-CCCB-A0A4-00E6-D0F90027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D2A0D7-3A42-4325-77F1-FF68F318E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A2E1D9-FEAC-F3E9-1086-1C7B034D6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57CD9B-860B-1E48-37D2-E7B16861E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38F17A-EA21-74AA-40B1-C518A7DD7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739DAA-B07F-B77C-A41E-A5479D45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A39B-C8AE-4346-8E8C-56E492AFC944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6E8EB8-B3EF-0D26-CF07-AA241195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29CC5B-2923-B638-8CF4-7839D8F1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E54-69B6-49E4-84FC-ED050F5A6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64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F08BB-9F00-5C5A-A881-29BF57B0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9D9CDF-E184-F91B-06BE-158A925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A39B-C8AE-4346-8E8C-56E492AFC944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172035-2357-FF2C-39C0-34F79822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3B9274-A325-26CB-AC70-B61835D8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E54-69B6-49E4-84FC-ED050F5A6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82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CB8D0D-8C48-6527-C886-21433D88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A39B-C8AE-4346-8E8C-56E492AFC944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59846E-45E4-714C-F271-6C80C411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8AC852-C5FB-F91C-4FF6-B12EDF6C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E54-69B6-49E4-84FC-ED050F5A6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7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55BF3-1161-C9AF-8252-9BE5138F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E85FA-3E1E-FA78-1F88-2906C21B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8D4373-398C-9F65-0BC3-420D6C5A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B88884-0DE1-680C-AA1B-4009753B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A39B-C8AE-4346-8E8C-56E492AFC944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DEE8CD-E3CF-BAA5-7F0F-948AF1AE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CBD236-C8CB-70AD-09AD-C1814835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E54-69B6-49E4-84FC-ED050F5A6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0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23BDA-3D6B-B37D-E9D0-71477F20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662A8-C442-E892-74CA-FC6644374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33199A-5D82-970C-530D-1FAA0D454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0ED868-6553-AA96-B60D-B849F2A1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A39B-C8AE-4346-8E8C-56E492AFC944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ACA35D-0E23-F2C3-9D5B-638CA74B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79AB37-234D-4374-70C4-0AC94B0D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E54-69B6-49E4-84FC-ED050F5A6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77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EF98E5-C2EA-9BB3-9700-F598311A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BE348D-4813-5CA2-E47B-92BE671D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777906-9DBE-0B48-795E-2EBD26582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A39B-C8AE-4346-8E8C-56E492AFC944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0E65D-C426-F8D6-AD49-61AC1C814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B6F453-03A4-2961-4C4F-CF51C2BB2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5E54-69B6-49E4-84FC-ED050F5A6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74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A30B4E-840B-025E-EEAF-2F130B4392DC}"/>
              </a:ext>
            </a:extLst>
          </p:cNvPr>
          <p:cNvSpPr/>
          <p:nvPr/>
        </p:nvSpPr>
        <p:spPr>
          <a:xfrm>
            <a:off x="496111" y="408563"/>
            <a:ext cx="4961106" cy="4869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# </a:t>
            </a:r>
            <a:r>
              <a:rPr lang="ja-JP" altLang="en-US" dirty="0">
                <a:solidFill>
                  <a:schemeClr val="tx1"/>
                </a:solidFill>
              </a:rPr>
              <a:t>関数の定義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add10 &lt;- function(x){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x + 1:10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}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# </a:t>
            </a:r>
            <a:r>
              <a:rPr lang="ja-JP" altLang="en-US" dirty="0">
                <a:solidFill>
                  <a:schemeClr val="tx1"/>
                </a:solidFill>
              </a:rPr>
              <a:t>ライブラリの呼び出し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library(</a:t>
            </a:r>
            <a:r>
              <a:rPr kumimoji="1" lang="en-US" altLang="ja-JP" dirty="0" err="1">
                <a:solidFill>
                  <a:schemeClr val="tx1"/>
                </a:solidFill>
              </a:rPr>
              <a:t>devtools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library(</a:t>
            </a:r>
            <a:r>
              <a:rPr lang="en-US" altLang="ja-JP" dirty="0" err="1">
                <a:solidFill>
                  <a:schemeClr val="tx1"/>
                </a:solidFill>
              </a:rPr>
              <a:t>tidyverse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# </a:t>
            </a:r>
            <a:r>
              <a:rPr lang="ja-JP" altLang="en-US" dirty="0">
                <a:solidFill>
                  <a:schemeClr val="tx1"/>
                </a:solidFill>
              </a:rPr>
              <a:t>関数を使う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res1 &lt;- add10(10)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res2 &lt;- add10(100)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F20C71-F244-0A1D-A89B-5A70A2F3102A}"/>
              </a:ext>
            </a:extLst>
          </p:cNvPr>
          <p:cNvSpPr/>
          <p:nvPr/>
        </p:nvSpPr>
        <p:spPr>
          <a:xfrm>
            <a:off x="6717133" y="4016704"/>
            <a:ext cx="4936603" cy="836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do_add10.r</a:t>
            </a:r>
          </a:p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（パッケージを使って実際に計算するためのファイル</a:t>
            </a:r>
            <a:r>
              <a:rPr lang="ja-JP" altLang="en-US" dirty="0">
                <a:solidFill>
                  <a:schemeClr val="tx1"/>
                </a:solidFill>
              </a:rPr>
              <a:t>）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A203DA-59D0-D5E0-092D-2C037A102111}"/>
              </a:ext>
            </a:extLst>
          </p:cNvPr>
          <p:cNvSpPr/>
          <p:nvPr/>
        </p:nvSpPr>
        <p:spPr>
          <a:xfrm>
            <a:off x="6157608" y="408563"/>
            <a:ext cx="5496128" cy="3505199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FBC68A2-A097-3A50-8628-E6A5A767A6D5}"/>
              </a:ext>
            </a:extLst>
          </p:cNvPr>
          <p:cNvSpPr/>
          <p:nvPr/>
        </p:nvSpPr>
        <p:spPr>
          <a:xfrm>
            <a:off x="6390757" y="408562"/>
            <a:ext cx="5262979" cy="51741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プロジェクトをパッケージとして開発：フォルダ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7F9D8A2-8062-7871-FAEA-2ECB028E1917}"/>
              </a:ext>
            </a:extLst>
          </p:cNvPr>
          <p:cNvSpPr/>
          <p:nvPr/>
        </p:nvSpPr>
        <p:spPr>
          <a:xfrm>
            <a:off x="6390757" y="1519680"/>
            <a:ext cx="3505200" cy="1593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# </a:t>
            </a:r>
            <a:r>
              <a:rPr lang="ja-JP" altLang="en-US" dirty="0">
                <a:solidFill>
                  <a:schemeClr val="tx1"/>
                </a:solidFill>
              </a:rPr>
              <a:t>関数の定義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add10 &lt;- function(x){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x + 1:10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17E300-BD6C-C0CC-759C-DA28A8A513A2}"/>
              </a:ext>
            </a:extLst>
          </p:cNvPr>
          <p:cNvSpPr/>
          <p:nvPr/>
        </p:nvSpPr>
        <p:spPr>
          <a:xfrm>
            <a:off x="8440051" y="2714241"/>
            <a:ext cx="1455906" cy="398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R/</a:t>
            </a:r>
            <a:r>
              <a:rPr lang="en-US" altLang="ja-JP" dirty="0" err="1">
                <a:solidFill>
                  <a:sysClr val="windowText" lastClr="000000"/>
                </a:solidFill>
              </a:rPr>
              <a:t>utility.r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36F859-FABC-340F-9261-1F90D9B4D171}"/>
              </a:ext>
            </a:extLst>
          </p:cNvPr>
          <p:cNvSpPr txBox="1"/>
          <p:nvPr/>
        </p:nvSpPr>
        <p:spPr>
          <a:xfrm>
            <a:off x="7807928" y="116341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関数の定義をするためのファイル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1235C34-B9F7-074E-23B1-B6B64B2E68D0}"/>
              </a:ext>
            </a:extLst>
          </p:cNvPr>
          <p:cNvSpPr/>
          <p:nvPr/>
        </p:nvSpPr>
        <p:spPr>
          <a:xfrm>
            <a:off x="6157608" y="4016704"/>
            <a:ext cx="5496128" cy="3505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# </a:t>
            </a:r>
            <a:r>
              <a:rPr lang="ja-JP" altLang="en-US" dirty="0">
                <a:solidFill>
                  <a:schemeClr val="tx1"/>
                </a:solidFill>
              </a:rPr>
              <a:t>ライブラリの呼び出し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library(</a:t>
            </a:r>
            <a:r>
              <a:rPr kumimoji="1" lang="en-US" altLang="ja-JP" dirty="0" err="1">
                <a:solidFill>
                  <a:schemeClr val="tx1"/>
                </a:solidFill>
              </a:rPr>
              <a:t>devtools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library(</a:t>
            </a:r>
            <a:r>
              <a:rPr lang="en-US" altLang="ja-JP" dirty="0" err="1">
                <a:solidFill>
                  <a:schemeClr val="tx1"/>
                </a:solidFill>
              </a:rPr>
              <a:t>tidyverse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# </a:t>
            </a:r>
            <a:r>
              <a:rPr lang="ja-JP" altLang="en-US" dirty="0">
                <a:solidFill>
                  <a:schemeClr val="tx1"/>
                </a:solidFill>
              </a:rPr>
              <a:t>関数を使う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load_all</a:t>
            </a:r>
            <a:r>
              <a:rPr lang="en-US" altLang="ja-JP" dirty="0">
                <a:solidFill>
                  <a:schemeClr val="tx1"/>
                </a:solidFill>
              </a:rPr>
              <a:t>(“</a:t>
            </a:r>
            <a:r>
              <a:rPr lang="ja-JP" altLang="en-US" dirty="0">
                <a:solidFill>
                  <a:schemeClr val="tx1"/>
                </a:solidFill>
              </a:rPr>
              <a:t>パッケージがあるフォルダのパス</a:t>
            </a:r>
            <a:r>
              <a:rPr lang="en-US" altLang="ja-JP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res1 &lt;- add10(10)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res2 &lt;- add10(100)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6C134C4-3FB7-A26D-63A1-926A4CA62C1F}"/>
              </a:ext>
            </a:extLst>
          </p:cNvPr>
          <p:cNvSpPr/>
          <p:nvPr/>
        </p:nvSpPr>
        <p:spPr>
          <a:xfrm>
            <a:off x="1201365" y="408562"/>
            <a:ext cx="4260715" cy="836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do_add10.r</a:t>
            </a:r>
          </a:p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（</a:t>
            </a:r>
            <a:r>
              <a:rPr lang="ja-JP" altLang="en-US" dirty="0">
                <a:solidFill>
                  <a:schemeClr val="tx1"/>
                </a:solidFill>
              </a:rPr>
              <a:t>あるプロジェクトをおこなうためのファイル）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1CDDC5-BF46-7B3F-CD8C-A01358F698F2}"/>
              </a:ext>
            </a:extLst>
          </p:cNvPr>
          <p:cNvSpPr txBox="1"/>
          <p:nvPr/>
        </p:nvSpPr>
        <p:spPr>
          <a:xfrm>
            <a:off x="6295778" y="3411647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その他，パッケージの管理をするためのファイル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DF2EB37-618E-DD52-3EF3-FC9556ED41C8}"/>
              </a:ext>
            </a:extLst>
          </p:cNvPr>
          <p:cNvSpPr txBox="1"/>
          <p:nvPr/>
        </p:nvSpPr>
        <p:spPr>
          <a:xfrm>
            <a:off x="449812" y="3922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スクリプトベースのやりかた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C7C2E9-485C-6A5A-D6FC-D67B6575AD1D}"/>
              </a:ext>
            </a:extLst>
          </p:cNvPr>
          <p:cNvSpPr txBox="1"/>
          <p:nvPr/>
        </p:nvSpPr>
        <p:spPr>
          <a:xfrm>
            <a:off x="6065517" y="5900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パッケージベースのやりかた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0FFCC5CA-226F-B744-0586-25DF0C8F3B9F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>
            <a:off x="4437495" y="4042840"/>
            <a:ext cx="3446576" cy="6350"/>
          </a:xfrm>
          <a:prstGeom prst="bentConnector4">
            <a:avLst>
              <a:gd name="adj1" fmla="val 24575"/>
              <a:gd name="adj2" fmla="val 37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F424A4D-9350-ABD0-BE15-E89E4CED07C6}"/>
              </a:ext>
            </a:extLst>
          </p:cNvPr>
          <p:cNvSpPr txBox="1"/>
          <p:nvPr/>
        </p:nvSpPr>
        <p:spPr>
          <a:xfrm>
            <a:off x="449811" y="5486400"/>
            <a:ext cx="496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※</a:t>
            </a:r>
            <a:r>
              <a:rPr kumimoji="1" lang="ja-JP" altLang="en-US" b="1" dirty="0"/>
              <a:t>ファイル一つあればよいが大規模なプロジェクトの</a:t>
            </a:r>
            <a:r>
              <a:rPr lang="ja-JP" altLang="en-US" b="1" dirty="0"/>
              <a:t>場合，ファイルが長大になる</a:t>
            </a:r>
            <a:endParaRPr kumimoji="1" lang="ja-JP" altLang="en-US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0C25E97-7BE4-5256-2BF7-441C51AA18AF}"/>
              </a:ext>
            </a:extLst>
          </p:cNvPr>
          <p:cNvSpPr txBox="1"/>
          <p:nvPr/>
        </p:nvSpPr>
        <p:spPr>
          <a:xfrm>
            <a:off x="6065517" y="7684931"/>
            <a:ext cx="496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※ </a:t>
            </a:r>
            <a:r>
              <a:rPr kumimoji="1" lang="ja-JP" altLang="en-US" b="1" dirty="0"/>
              <a:t>複数のファイルを行ったり来たりするが，</a:t>
            </a:r>
            <a:r>
              <a:rPr lang="en-US" altLang="ja-JP" b="1" dirty="0" err="1"/>
              <a:t>load_all</a:t>
            </a:r>
            <a:r>
              <a:rPr lang="ja-JP" altLang="en-US" b="1" dirty="0"/>
              <a:t>など，さまざまなツールが使える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08808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D22AF7E-6BED-BE28-042C-F6697C39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15" y="0"/>
            <a:ext cx="9196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1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194</Words>
  <Application>Microsoft Office PowerPoint</Application>
  <PresentationFormat>ワイド画面</PresentationFormat>
  <Paragraphs>45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ICHINOKAWA Momoko</dc:creator>
  <cp:lastModifiedBy>ICHINOKAWA Momoko</cp:lastModifiedBy>
  <cp:revision>2</cp:revision>
  <dcterms:created xsi:type="dcterms:W3CDTF">2023-06-14T06:35:21Z</dcterms:created>
  <dcterms:modified xsi:type="dcterms:W3CDTF">2023-06-14T07:32:29Z</dcterms:modified>
</cp:coreProperties>
</file>