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7" r:id="rId3"/>
    <p:sldId id="257" r:id="rId4"/>
    <p:sldId id="258" r:id="rId5"/>
    <p:sldId id="259" r:id="rId6"/>
    <p:sldId id="280" r:id="rId7"/>
    <p:sldId id="281" r:id="rId8"/>
    <p:sldId id="268" r:id="rId9"/>
    <p:sldId id="265" r:id="rId10"/>
    <p:sldId id="267" r:id="rId11"/>
    <p:sldId id="282" r:id="rId12"/>
    <p:sldId id="272" r:id="rId13"/>
    <p:sldId id="284" r:id="rId14"/>
    <p:sldId id="283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Chakravarthy" initials="P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7EBA4F2-5393-4144-9721-BCDD2F7AE5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02863B-9531-492A-99FD-CB41C1F48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C731-44B2-40F8-8AB6-107C692D1E26}" type="datetime1">
              <a:rPr lang="en-IN" smtClean="0"/>
              <a:t>10/11/19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C830EA-F3FA-40F9-A22D-60AF15072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EE9C42-1A4E-4AD0-B6EE-8CBCFCA593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5D4D-291C-4D15-B8F3-C793CB40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2234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912C-5251-4489-8E01-A9B70493F01D}" type="datetime1">
              <a:rPr lang="en-IN" smtClean="0"/>
              <a:t>10/11/19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EC57-331A-434C-A52C-990765F13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738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B99912C-5251-4489-8E01-A9B70493F01D}" type="datetime1">
              <a:rPr lang="en-IN" smtClean="0"/>
              <a:t>10/11/19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4EC57-331A-434C-A52C-990765F135F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1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CD4-03C4-49DD-BE4A-A8A2494EBAA6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2504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5149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8771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34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83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9246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E01-5743-4A06-86C2-906A5E57D7F2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5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3AC5-AD7E-41D8-9F07-3465EC4FECDB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7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7857-BD97-4A74-BB16-E394DCCAE7ED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844A-E415-405B-9BE9-CC9D0F7AAD27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A18A-D25E-41B7-80AD-17A0FDD850E4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7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0D84-FECC-4435-AA52-14D29F53454A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2697-E6E1-4D32-9EF2-BA7E71B47371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6FB4-631F-4E8B-9F3F-25A2FA4B23F5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1078-7BF5-4A4E-BF03-CBD64CE72F35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1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524C-626B-47FE-8CB4-1FCC9542DB67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3B36A5-8939-4AA4-8017-15B8E3BB1708}" type="datetime1">
              <a:rPr lang="en-IN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INDUSTRY ORIENTED MINI PROJECT, DEPARTMENT OF ECE, CVR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llax.com/downloads/plx-daq" TargetMode="External"/><Relationship Id="rId4" Type="http://schemas.openxmlformats.org/officeDocument/2006/relationships/hyperlink" Target="https://www.arduino.cc/en/main/software" TargetMode="External"/><Relationship Id="rId5" Type="http://schemas.openxmlformats.org/officeDocument/2006/relationships/hyperlink" Target="https://lastminuteengineers.com/how-rfid-works-rc522-arduino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arduino.cc/usa/arduino-uno-rev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71FDCA3-257D-40FF-9DDE-E49518A9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Attendance register using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RFID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and excel sheet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A60912B5-F78B-40B9-84FD-54CDEF802D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Work done by</a:t>
            </a:r>
          </a:p>
          <a:p>
            <a:pPr marL="0" indent="0" algn="just">
              <a:buNone/>
            </a:pPr>
            <a:r>
              <a:rPr lang="en-US" dirty="0" smtClean="0"/>
              <a:t>1.A Y S Harsha -16B81A04P9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2.Sri Harsha </a:t>
            </a:r>
            <a:r>
              <a:rPr lang="en-US" dirty="0" err="1" smtClean="0"/>
              <a:t>Sagar</a:t>
            </a:r>
            <a:r>
              <a:rPr lang="en-US" dirty="0" smtClean="0"/>
              <a:t> - 16B81A04L0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3.Sowmya Naidu -16B81A04K3</a:t>
            </a:r>
            <a:endParaRPr lang="en-US" dirty="0"/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58C9830B-7972-4E7F-893D-FB7DDF42AE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Under the supervision of </a:t>
            </a:r>
          </a:p>
          <a:p>
            <a:pPr marL="0" indent="0">
              <a:buNone/>
            </a:pPr>
            <a:r>
              <a:rPr lang="en-US" dirty="0" smtClean="0"/>
              <a:t>D </a:t>
            </a:r>
            <a:r>
              <a:rPr lang="en-US" dirty="0" err="1" smtClean="0"/>
              <a:t>Bhanu</a:t>
            </a:r>
            <a:r>
              <a:rPr lang="en-US" dirty="0" smtClean="0"/>
              <a:t> Prakash</a:t>
            </a:r>
          </a:p>
          <a:p>
            <a:pPr marL="0" indent="0">
              <a:buNone/>
            </a:pPr>
            <a:r>
              <a:rPr lang="en-US" dirty="0" smtClean="0"/>
              <a:t>Associate Professor of ECE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="" xmlns:a16="http://schemas.microsoft.com/office/drawing/2014/main" id="{6500EC4B-CE0D-47B4-8825-5FEF71B5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INDUSTRY ORIENTED MINI PROJECT, DEPARTMENT OF ECE, CVR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678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D8BC6-BEF8-48A5-ACC2-0861F72E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BLOCK DIAGRAM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1422CD6-4241-46EF-AE92-7D607A8C8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IN" dirty="0" smtClean="0"/>
              <a:t>A laptop is connected to the Arduino Uno using the USB cable.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IN" dirty="0" smtClean="0"/>
              <a:t>The RFID reader is connected </a:t>
            </a:r>
            <a:r>
              <a:rPr lang="en-IN" dirty="0"/>
              <a:t>to Arduino Uno in </a:t>
            </a:r>
            <a:r>
              <a:rPr lang="en-IN" dirty="0" smtClean="0"/>
              <a:t>specific order that is standard for the MFRC522 library used in the code.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IN" dirty="0" smtClean="0"/>
              <a:t>RFID reader detects the RFID tag, If the tag is in the radio frequency range of the RFID reader.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IN" dirty="0" smtClean="0"/>
              <a:t>Using PLX-DAQ tool we directly get the details of the Tag owner in the excel sheet.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6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computer installed with Microsoft windows excel sheet and PLX-DAQ software is connected to Arduino UNO which in turn connected to RFID card reader.</a:t>
            </a:r>
          </a:p>
          <a:p>
            <a:r>
              <a:rPr lang="en-US" dirty="0"/>
              <a:t>This RFID card reader produces a radio frequency of certain range.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UID (Unique Identifier) card comes into the radio frequency range of RFID card reader, UID card gets detected. </a:t>
            </a:r>
            <a:endParaRPr lang="en-US" dirty="0" smtClean="0"/>
          </a:p>
          <a:p>
            <a:r>
              <a:rPr lang="en-US" dirty="0" smtClean="0"/>
              <a:t>Arduino </a:t>
            </a:r>
            <a:r>
              <a:rPr lang="en-US" dirty="0"/>
              <a:t>UNO sends the detected card details to the spreadsheet using the </a:t>
            </a:r>
            <a:r>
              <a:rPr lang="en-US" dirty="0" smtClean="0"/>
              <a:t>PLX-DAQ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514150-44CE-42A4-B33C-438DF49A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E3207-28EB-4119-BD41-FBC4F7B9A1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talk about future scopes then it depends upon how innovative one could be to enhance the use of this project. But for us this project is very useful for future </a:t>
            </a:r>
            <a:r>
              <a:rPr lang="en-US" dirty="0" smtClean="0"/>
              <a:t>uses: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Uses in ATM machines.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in car lock keys and engine start by placing the card in front of reader.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things environment friendly.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Gaming zone and many more future 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2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RFID based security and attendance system is more secure and fast responded as compared to the other system like biometric.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main advantage of the RFID system is contact-less and works on non-line-of-sight. Tag works in any environmental condition. </a:t>
            </a:r>
            <a:endParaRPr lang="en-IN" dirty="0" smtClean="0"/>
          </a:p>
          <a:p>
            <a:r>
              <a:rPr lang="en-IN" dirty="0" smtClean="0"/>
              <a:t>By </a:t>
            </a:r>
            <a:r>
              <a:rPr lang="en-IN" dirty="0"/>
              <a:t>using the Arduino platform system becomes more faster in response and while burning the code it is just like plug and play device. </a:t>
            </a:r>
            <a:endParaRPr lang="en-IN" dirty="0" smtClean="0"/>
          </a:p>
          <a:p>
            <a:r>
              <a:rPr lang="en-IN" dirty="0" smtClean="0"/>
              <a:t>User </a:t>
            </a:r>
            <a:r>
              <a:rPr lang="en-IN" dirty="0"/>
              <a:t>can change the application accordingly by using </a:t>
            </a:r>
            <a:r>
              <a:rPr lang="en-IN" dirty="0" smtClean="0"/>
              <a:t>Arduino. </a:t>
            </a:r>
          </a:p>
          <a:p>
            <a:r>
              <a:rPr lang="en-IN" dirty="0" smtClean="0"/>
              <a:t>It </a:t>
            </a:r>
            <a:r>
              <a:rPr lang="en-IN" dirty="0"/>
              <a:t>is very easy to use and very accurate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Updating the old school type of attendance marking takes us a step ahead to the modernization and also using of electronic embedded system makes a man’s work a lot easier</a:t>
            </a:r>
            <a:r>
              <a:rPr lang="en-US" dirty="0" smtClean="0"/>
              <a:t>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IN" dirty="0" smtClean="0"/>
              <a:t>this </a:t>
            </a:r>
            <a:r>
              <a:rPr lang="en-IN" dirty="0"/>
              <a:t>project can be very useful for implementing the real time application for recording the attendance and tracking system as well as providing the security benefits.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D1562F-8D95-48BD-B8E8-99FFCAB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4C1D50-84A8-49C3-A3F5-818FA9EAB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ARDUINO UNO: </a:t>
            </a:r>
            <a:r>
              <a:rPr lang="en-US" dirty="0">
                <a:hlinkClick r:id="rId2"/>
              </a:rPr>
              <a:t>https://store.arduino.cc/usa/arduino-uno-rev3</a:t>
            </a:r>
            <a:endParaRPr lang="en-US" dirty="0"/>
          </a:p>
          <a:p>
            <a:r>
              <a:rPr lang="en-US" dirty="0"/>
              <a:t>PLX-DAQ: </a:t>
            </a:r>
            <a:r>
              <a:rPr lang="en-US" dirty="0">
                <a:hlinkClick r:id="rId3"/>
              </a:rPr>
              <a:t>https://www.parallax.com/downloads/plx-daq</a:t>
            </a:r>
            <a:endParaRPr lang="en-US" dirty="0"/>
          </a:p>
          <a:p>
            <a:r>
              <a:rPr lang="en-US" dirty="0"/>
              <a:t>ARDUINO IDE: </a:t>
            </a:r>
            <a:r>
              <a:rPr lang="en-US" dirty="0">
                <a:hlinkClick r:id="rId4"/>
              </a:rPr>
              <a:t>https://www.arduino.cc/en/main/software</a:t>
            </a:r>
            <a:endParaRPr lang="en-US" dirty="0"/>
          </a:p>
          <a:p>
            <a:r>
              <a:rPr lang="en-US" dirty="0"/>
              <a:t>RFID-RC522 interface with Arduino : </a:t>
            </a:r>
            <a:r>
              <a:rPr lang="en-US" dirty="0">
                <a:hlinkClick r:id="rId5"/>
              </a:rPr>
              <a:t>https://lastminuteengineers.com/how-rfid-works-rc522-arduino-tutorial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0CE2D-5B3A-4DCF-9D02-E17B58C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881A00B-14CA-4418-8526-14FB9B205D7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459254"/>
              </p:ext>
            </p:extLst>
          </p:nvPr>
        </p:nvGraphicFramePr>
        <p:xfrm>
          <a:off x="993913" y="2286000"/>
          <a:ext cx="10436088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8139">
                  <a:extLst>
                    <a:ext uri="{9D8B030D-6E8A-4147-A177-3AD203B41FA5}">
                      <a16:colId xmlns="" xmlns:a16="http://schemas.microsoft.com/office/drawing/2014/main" val="22843448"/>
                    </a:ext>
                  </a:extLst>
                </a:gridCol>
                <a:gridCol w="2910031">
                  <a:extLst>
                    <a:ext uri="{9D8B030D-6E8A-4147-A177-3AD203B41FA5}">
                      <a16:colId xmlns="" xmlns:a16="http://schemas.microsoft.com/office/drawing/2014/main" val="2230652590"/>
                    </a:ext>
                  </a:extLst>
                </a:gridCol>
                <a:gridCol w="1569204">
                  <a:extLst>
                    <a:ext uri="{9D8B030D-6E8A-4147-A177-3AD203B41FA5}">
                      <a16:colId xmlns="" xmlns:a16="http://schemas.microsoft.com/office/drawing/2014/main" val="749785304"/>
                    </a:ext>
                  </a:extLst>
                </a:gridCol>
                <a:gridCol w="3207026">
                  <a:extLst>
                    <a:ext uri="{9D8B030D-6E8A-4147-A177-3AD203B41FA5}">
                      <a16:colId xmlns="" xmlns:a16="http://schemas.microsoft.com/office/drawing/2014/main" val="1359888060"/>
                    </a:ext>
                  </a:extLst>
                </a:gridCol>
                <a:gridCol w="1901688">
                  <a:extLst>
                    <a:ext uri="{9D8B030D-6E8A-4147-A177-3AD203B41FA5}">
                      <a16:colId xmlns="" xmlns:a16="http://schemas.microsoft.com/office/drawing/2014/main" val="57232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COMPONENT/MODULE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QUANTITY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COST PER MODULE/COMPONENT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COST</a:t>
                      </a:r>
                    </a:p>
                    <a:p>
                      <a:pPr algn="ctr"/>
                      <a:r>
                        <a:rPr lang="en-US"/>
                        <a:t>(in rupees)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19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Arduino</a:t>
                      </a:r>
                      <a:r>
                        <a:rPr lang="en-IN" baseline="0" dirty="0" smtClean="0"/>
                        <a:t> Uno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23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RFID card</a:t>
                      </a:r>
                      <a:r>
                        <a:rPr lang="en-IN" baseline="0" dirty="0" smtClean="0"/>
                        <a:t> reader (MFRC522)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41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RFID</a:t>
                      </a:r>
                      <a:r>
                        <a:rPr lang="en-IN" baseline="0" dirty="0" smtClean="0"/>
                        <a:t> tags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LED,</a:t>
                      </a:r>
                      <a:r>
                        <a:rPr lang="en-IN" baseline="0" dirty="0" smtClean="0"/>
                        <a:t> Speaker and </a:t>
                      </a:r>
                      <a:r>
                        <a:rPr lang="en-IN" baseline="0" dirty="0" err="1" smtClean="0"/>
                        <a:t>etc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EXPENDITURE (in rupees)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31119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406E65-2EAB-48E5-92AD-B4133D4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3356" y="6375679"/>
            <a:ext cx="8918714" cy="345796"/>
          </a:xfrm>
        </p:spPr>
        <p:txBody>
          <a:bodyPr/>
          <a:lstStyle/>
          <a:p>
            <a:r>
              <a:rPr lang="en-US"/>
              <a:t>INDUSTRY ORIENTED MINI PROJECT, DEPARTMENT OF ECE, CVR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AE9447-B254-46FC-AF25-4428DCF6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484632"/>
            <a:ext cx="10677674" cy="1609344"/>
          </a:xfrm>
        </p:spPr>
        <p:txBody>
          <a:bodyPr/>
          <a:lstStyle/>
          <a:p>
            <a:r>
              <a:rPr lang="en-US" dirty="0"/>
              <a:t>CO VS PO , CO VS PEO , CO VS PSO MAPPING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29DA1B7C-CA4E-45DC-8A0A-4A34B00A8A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6778296"/>
              </p:ext>
            </p:extLst>
          </p:nvPr>
        </p:nvGraphicFramePr>
        <p:xfrm>
          <a:off x="265044" y="2093976"/>
          <a:ext cx="11686159" cy="3598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61">
                  <a:extLst>
                    <a:ext uri="{9D8B030D-6E8A-4147-A177-3AD203B41FA5}">
                      <a16:colId xmlns="" xmlns:a16="http://schemas.microsoft.com/office/drawing/2014/main" val="2594470604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2477519534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3961183431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2982826150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9838307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996710831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569083367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191427816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087169681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3163581187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943935067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2080146445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457974092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3775754222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566341838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434417084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2422628105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1701219079"/>
                    </a:ext>
                  </a:extLst>
                </a:gridCol>
                <a:gridCol w="615061">
                  <a:extLst>
                    <a:ext uri="{9D8B030D-6E8A-4147-A177-3AD203B41FA5}">
                      <a16:colId xmlns="" xmlns:a16="http://schemas.microsoft.com/office/drawing/2014/main" val="3102339858"/>
                    </a:ext>
                  </a:extLst>
                </a:gridCol>
              </a:tblGrid>
              <a:tr h="373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PEO2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PEO3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4268083"/>
                  </a:ext>
                </a:extLst>
              </a:tr>
              <a:tr h="644906">
                <a:tc>
                  <a:txBody>
                    <a:bodyPr/>
                    <a:lstStyle/>
                    <a:p>
                      <a:r>
                        <a:rPr lang="en-US" sz="1200" dirty="0"/>
                        <a:t>CO1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5872829"/>
                  </a:ext>
                </a:extLst>
              </a:tr>
              <a:tr h="644906">
                <a:tc>
                  <a:txBody>
                    <a:bodyPr/>
                    <a:lstStyle/>
                    <a:p>
                      <a:r>
                        <a:rPr lang="en-US" sz="1200" dirty="0"/>
                        <a:t>CO2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6006509"/>
                  </a:ext>
                </a:extLst>
              </a:tr>
              <a:tr h="644906">
                <a:tc>
                  <a:txBody>
                    <a:bodyPr/>
                    <a:lstStyle/>
                    <a:p>
                      <a:r>
                        <a:rPr lang="en-US" sz="1200" dirty="0"/>
                        <a:t>CO3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1853882"/>
                  </a:ext>
                </a:extLst>
              </a:tr>
              <a:tr h="644906">
                <a:tc>
                  <a:txBody>
                    <a:bodyPr/>
                    <a:lstStyle/>
                    <a:p>
                      <a:r>
                        <a:rPr lang="en-US" sz="1200" dirty="0"/>
                        <a:t>CO4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2355892"/>
                  </a:ext>
                </a:extLst>
              </a:tr>
              <a:tr h="644906">
                <a:tc>
                  <a:txBody>
                    <a:bodyPr/>
                    <a:lstStyle/>
                    <a:p>
                      <a:r>
                        <a:rPr lang="en-US" sz="1200" dirty="0"/>
                        <a:t>CO5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53756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0D829F-3EAC-4934-BABC-1FCED0C6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7446264" cy="365125"/>
          </a:xfrm>
        </p:spPr>
        <p:txBody>
          <a:bodyPr/>
          <a:lstStyle/>
          <a:p>
            <a:r>
              <a:rPr lang="en-US"/>
              <a:t>INDUSTRY ORIENTED MINI PROJECT, DEPARTMENT OF ECE, CVR COLLEGE OF ENGINEERING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514935B-4E8D-4073-A418-FBAC5EFE93FA}"/>
              </a:ext>
            </a:extLst>
          </p:cNvPr>
          <p:cNvCxnSpPr>
            <a:cxnSpLocks/>
          </p:cNvCxnSpPr>
          <p:nvPr/>
        </p:nvCxnSpPr>
        <p:spPr>
          <a:xfrm>
            <a:off x="265044" y="2093976"/>
            <a:ext cx="636104" cy="35767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B8FC0-900A-4B23-834D-00DA4291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15" y="915556"/>
            <a:ext cx="10800522" cy="7213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COURSE OUTCOMES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D867E1-C7FE-41D1-B69D-211BD2A26E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8540" y="2019358"/>
            <a:ext cx="11831938" cy="43520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C01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IN" dirty="0">
                <a:solidFill>
                  <a:srgbClr val="C00000"/>
                </a:solidFill>
              </a:rPr>
              <a:t>To offer students a glimpse into real world problems and Industrial challenges that need      	Electronics based solutions.</a:t>
            </a:r>
          </a:p>
          <a:p>
            <a:r>
              <a:rPr lang="en-US" b="1" dirty="0">
                <a:solidFill>
                  <a:srgbClr val="0070C0"/>
                </a:solidFill>
              </a:rPr>
              <a:t>C02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IN" dirty="0">
                <a:solidFill>
                  <a:srgbClr val="C00000"/>
                </a:solidFill>
              </a:rPr>
              <a:t>To introduce students to the vast array of literature available of the various research 	challenges in the field of ECE.</a:t>
            </a:r>
          </a:p>
          <a:p>
            <a:r>
              <a:rPr lang="en-US" b="1" dirty="0">
                <a:solidFill>
                  <a:srgbClr val="0070C0"/>
                </a:solidFill>
              </a:rPr>
              <a:t>C03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IN" dirty="0">
                <a:solidFill>
                  <a:srgbClr val="C00000"/>
                </a:solidFill>
              </a:rPr>
              <a:t>To create awareness among the students of the characteristics of several domain areas where 	ECE concepts can be effectively used.</a:t>
            </a:r>
          </a:p>
          <a:p>
            <a:r>
              <a:rPr lang="en-US" b="1" dirty="0">
                <a:solidFill>
                  <a:srgbClr val="0070C0"/>
                </a:solidFill>
              </a:rPr>
              <a:t>C04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IN" dirty="0">
                <a:solidFill>
                  <a:srgbClr val="C00000"/>
                </a:solidFill>
              </a:rPr>
              <a:t>To enable students enhance the  testing and debugging skills  in  a particular platform and 	create a solution for a problem.</a:t>
            </a:r>
          </a:p>
          <a:p>
            <a:r>
              <a:rPr lang="en-US" b="1" dirty="0">
                <a:solidFill>
                  <a:srgbClr val="0070C0"/>
                </a:solidFill>
              </a:rPr>
              <a:t>C05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IN" dirty="0">
                <a:solidFill>
                  <a:srgbClr val="C00000"/>
                </a:solidFill>
              </a:rPr>
              <a:t>To improve the team building, communication and management skills of the students.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B1876-06E5-4FA2-B290-9513B73F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934" y="557049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IDEA</a:t>
            </a:r>
            <a:endParaRPr lang="en-IN" sz="4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8A6B1632-3592-4B9A-AA5D-09BEE784EA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8483" y="1994495"/>
            <a:ext cx="10195033" cy="4050792"/>
          </a:xfrm>
        </p:spPr>
        <p:txBody>
          <a:bodyPr>
            <a:normAutofit/>
          </a:bodyPr>
          <a:lstStyle/>
          <a:p>
            <a:r>
              <a:rPr lang="en-US" sz="1800" dirty="0"/>
              <a:t>Now a days everything has been modified and updated to modern technological methods by using Embedded systems. </a:t>
            </a:r>
            <a:endParaRPr lang="en-US" sz="1800" dirty="0" smtClean="0"/>
          </a:p>
          <a:p>
            <a:r>
              <a:rPr lang="en-US" sz="1800" dirty="0" smtClean="0"/>
              <a:t>But </a:t>
            </a:r>
            <a:r>
              <a:rPr lang="en-US" sz="1800" dirty="0"/>
              <a:t>yet we have Old school type of attendance register. </a:t>
            </a:r>
            <a:endParaRPr lang="en-US" sz="1800" dirty="0" smtClean="0"/>
          </a:p>
          <a:p>
            <a:r>
              <a:rPr lang="en-US" sz="1800" dirty="0" smtClean="0"/>
              <a:t>There </a:t>
            </a:r>
            <a:r>
              <a:rPr lang="en-US" sz="1800" dirty="0"/>
              <a:t>are big books for marking attendance. </a:t>
            </a:r>
            <a:endParaRPr lang="en-US" sz="1800" dirty="0" smtClean="0"/>
          </a:p>
          <a:p>
            <a:r>
              <a:rPr lang="en-US" sz="1800" dirty="0" smtClean="0"/>
              <a:t>And </a:t>
            </a:r>
            <a:r>
              <a:rPr lang="en-US" sz="1800" dirty="0"/>
              <a:t>also it takes at least 5 to 10 min of every class hour which the lecturer loses.</a:t>
            </a:r>
          </a:p>
          <a:p>
            <a:r>
              <a:rPr lang="en-US" sz="1800" dirty="0"/>
              <a:t>So, in order to update the </a:t>
            </a:r>
            <a:r>
              <a:rPr lang="en-US" sz="1800" dirty="0" smtClean="0"/>
              <a:t>attendance </a:t>
            </a:r>
            <a:r>
              <a:rPr lang="en-US" sz="1800" dirty="0"/>
              <a:t>register we propose embedded system using RFID module.</a:t>
            </a:r>
          </a:p>
          <a:p>
            <a:pPr algn="just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233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93AA6-A682-4A77-B05F-6831EE68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968" y="115613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OBJECTIVE</a:t>
            </a:r>
            <a:endParaRPr lang="en-IN" sz="4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00322C08-7FBD-4073-B972-8AE85E1E99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18593" y="1973474"/>
            <a:ext cx="9511861" cy="4050792"/>
          </a:xfrm>
        </p:spPr>
        <p:txBody>
          <a:bodyPr>
            <a:normAutofit/>
          </a:bodyPr>
          <a:lstStyle/>
          <a:p>
            <a:pPr algn="just"/>
            <a:r>
              <a:rPr lang="en-IN" sz="1800" dirty="0" smtClean="0"/>
              <a:t>The main and foremost Objective of the project is to develop a Smart Attendance Register which is directly connected to the database.</a:t>
            </a:r>
          </a:p>
          <a:p>
            <a:pPr algn="just"/>
            <a:r>
              <a:rPr lang="en-IN" sz="1800" dirty="0" smtClean="0"/>
              <a:t>Also, to replace the human interference with the attendance and to keep it genuine with no proxy attendance.</a:t>
            </a:r>
          </a:p>
        </p:txBody>
      </p:sp>
    </p:spTree>
    <p:extLst>
      <p:ext uri="{BB962C8B-B14F-4D97-AF65-F5344CB8AC3E}">
        <p14:creationId xmlns:p14="http://schemas.microsoft.com/office/powerpoint/2010/main" val="13252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F7370-999F-42E0-9D61-584B21AC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020" y="966952"/>
            <a:ext cx="8576441" cy="672662"/>
          </a:xfrm>
        </p:spPr>
        <p:txBody>
          <a:bodyPr>
            <a:normAutofit/>
          </a:bodyPr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="" xmlns:a16="http://schemas.microsoft.com/office/drawing/2014/main" id="{4670AF7B-7B02-4239-88C0-C7C999616D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786597"/>
            <a:ext cx="10204704" cy="4486187"/>
          </a:xfrm>
        </p:spPr>
        <p:txBody>
          <a:bodyPr>
            <a:normAutofit/>
          </a:bodyPr>
          <a:lstStyle/>
          <a:p>
            <a:pPr marL="731520" lvl="1" indent="-457200"/>
            <a:endParaRPr lang="en-IN" dirty="0" smtClean="0"/>
          </a:p>
          <a:p>
            <a:pPr marL="731520" lvl="1" indent="-457200"/>
            <a:r>
              <a:rPr lang="en-IN" dirty="0" smtClean="0"/>
              <a:t>We used Radio </a:t>
            </a:r>
            <a:r>
              <a:rPr lang="en-IN" dirty="0"/>
              <a:t>Frequency Identification (RFID) </a:t>
            </a:r>
            <a:r>
              <a:rPr lang="en-IN" dirty="0" smtClean="0"/>
              <a:t>technology and ARDUINO UNO to build our project and interface it with the Microsoft Excel.</a:t>
            </a:r>
          </a:p>
          <a:p>
            <a:pPr marL="731520" lvl="1" indent="-457200"/>
            <a:r>
              <a:rPr lang="en-IN" dirty="0" smtClean="0"/>
              <a:t>The </a:t>
            </a:r>
            <a:r>
              <a:rPr lang="en-IN" dirty="0"/>
              <a:t>use of </a:t>
            </a:r>
            <a:r>
              <a:rPr lang="en-IN" dirty="0" smtClean="0"/>
              <a:t>RFID </a:t>
            </a:r>
            <a:r>
              <a:rPr lang="en-IN" dirty="0"/>
              <a:t>technology extends historically to the 1970’s, when the first commercial products emerged. </a:t>
            </a:r>
            <a:endParaRPr lang="en-IN" dirty="0" smtClean="0"/>
          </a:p>
          <a:p>
            <a:pPr marL="731520" lvl="1" indent="-457200"/>
            <a:r>
              <a:rPr lang="en-IN" dirty="0" smtClean="0"/>
              <a:t>The </a:t>
            </a:r>
            <a:r>
              <a:rPr lang="en-IN" dirty="0"/>
              <a:t>introduction of this technology motivated future research that sought to integrate RFID into various </a:t>
            </a:r>
            <a:r>
              <a:rPr lang="en-IN" dirty="0" smtClean="0"/>
              <a:t>applications.</a:t>
            </a:r>
          </a:p>
          <a:p>
            <a:pPr marL="731520" lvl="1" indent="-457200"/>
            <a:r>
              <a:rPr lang="en-IN" dirty="0" smtClean="0"/>
              <a:t>We have used Parallax-Data Acquisition (also known as PLX-DAQ) tool for interfacing the Hardware setup with the Microsoft Excel.</a:t>
            </a:r>
          </a:p>
        </p:txBody>
      </p:sp>
    </p:spTree>
    <p:extLst>
      <p:ext uri="{BB962C8B-B14F-4D97-AF65-F5344CB8AC3E}">
        <p14:creationId xmlns:p14="http://schemas.microsoft.com/office/powerpoint/2010/main" val="32048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rainy-bits.com/wp-content/uploads/2017/12/RFID-Schematic_bb-web-1024x7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68" y="315311"/>
            <a:ext cx="7535917" cy="605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9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RFID Reader</a:t>
            </a:r>
          </a:p>
          <a:p>
            <a:r>
              <a:rPr lang="en-US" dirty="0" smtClean="0"/>
              <a:t>RFID Tag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Speaker</a:t>
            </a:r>
          </a:p>
          <a:p>
            <a:r>
              <a:rPr lang="en-US" dirty="0" smtClean="0"/>
              <a:t>A laptop</a:t>
            </a:r>
            <a:endParaRPr lang="en-US" dirty="0"/>
          </a:p>
        </p:txBody>
      </p:sp>
      <p:pic>
        <p:nvPicPr>
          <p:cNvPr id="2054" name="Picture 6" descr="mage result for rfid tag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76" y="2249214"/>
            <a:ext cx="3594538" cy="313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5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35C34F-B0A3-437F-9E71-A2D2685F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SECTION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AD227-8D33-4AF1-8379-4291C1490D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N" dirty="0" smtClean="0"/>
              <a:t>Parallax Data Acquisition Tool</a:t>
            </a:r>
          </a:p>
          <a:p>
            <a:r>
              <a:rPr lang="en-IN" dirty="0" smtClean="0"/>
              <a:t>Microsoft Excel</a:t>
            </a:r>
          </a:p>
          <a:p>
            <a:r>
              <a:rPr lang="en-IN" dirty="0" smtClean="0"/>
              <a:t>Arduino 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C930D8-46A1-4705-94E6-EE0EC48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</a:t>
            </a:r>
            <a:r>
              <a:rPr lang="en-US" dirty="0"/>
              <a:t>DIAGRAM</a:t>
            </a:r>
            <a:endParaRPr lang="en-IN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2689585" y="3582990"/>
            <a:ext cx="484632" cy="679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59655" y="3193366"/>
            <a:ext cx="1519311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with Microsoft Excel &amp;</a:t>
            </a:r>
          </a:p>
          <a:p>
            <a:pPr algn="ctr"/>
            <a:r>
              <a:rPr lang="en-US" dirty="0" smtClean="0"/>
              <a:t>PLX-DAQ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02037" y="3193366"/>
            <a:ext cx="1519311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</a:p>
          <a:p>
            <a:pPr algn="ctr"/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924087" y="3193366"/>
            <a:ext cx="1519311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Tag</a:t>
            </a:r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 rot="16200000">
            <a:off x="6094497" y="3193366"/>
            <a:ext cx="1463040" cy="1463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9945" y="3569541"/>
            <a:ext cx="10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RFID Reader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 rot="5400000">
            <a:off x="5224159" y="3553027"/>
            <a:ext cx="484632" cy="679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2864609">
            <a:off x="7280435" y="3521739"/>
            <a:ext cx="759655" cy="80185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3271963">
            <a:off x="7024432" y="3176852"/>
            <a:ext cx="1477107" cy="117737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3174</TotalTime>
  <Words>824</Words>
  <Application>Microsoft Macintosh PowerPoint</Application>
  <PresentationFormat>Widescreen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Tw Cen MT</vt:lpstr>
      <vt:lpstr>Arial</vt:lpstr>
      <vt:lpstr>Droplet</vt:lpstr>
      <vt:lpstr>Attendance register using RFID module and excel sheet</vt:lpstr>
      <vt:lpstr>COURSE OUTCOMES</vt:lpstr>
      <vt:lpstr>IDEA</vt:lpstr>
      <vt:lpstr>OBJECTIVE</vt:lpstr>
      <vt:lpstr>BASICS</vt:lpstr>
      <vt:lpstr>PowerPoint Presentation</vt:lpstr>
      <vt:lpstr>HARDWARE</vt:lpstr>
      <vt:lpstr>SOFTWARE SECTION</vt:lpstr>
      <vt:lpstr>BLOCK DIAGRAM</vt:lpstr>
      <vt:lpstr>DESCRIPTION OF BLOCK DIAGRAM</vt:lpstr>
      <vt:lpstr>Working of the model</vt:lpstr>
      <vt:lpstr>FUTURE scope </vt:lpstr>
      <vt:lpstr>Advantages</vt:lpstr>
      <vt:lpstr>conclusion</vt:lpstr>
      <vt:lpstr>references</vt:lpstr>
      <vt:lpstr>Cost estimate</vt:lpstr>
      <vt:lpstr>CO VS PO , CO VS PEO , CO VS PSO MAPPING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Praveen Chakravarthy</dc:creator>
  <cp:lastModifiedBy>Microsoft Office User</cp:lastModifiedBy>
  <cp:revision>43</cp:revision>
  <dcterms:created xsi:type="dcterms:W3CDTF">2019-06-21T04:09:29Z</dcterms:created>
  <dcterms:modified xsi:type="dcterms:W3CDTF">2019-11-10T12:56:53Z</dcterms:modified>
</cp:coreProperties>
</file>