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46298" autoAdjust="0"/>
  </p:normalViewPr>
  <p:slideViewPr>
    <p:cSldViewPr snapToGrid="0">
      <p:cViewPr varScale="1">
        <p:scale>
          <a:sx n="50" d="100"/>
          <a:sy n="50" d="100"/>
        </p:scale>
        <p:origin x="2386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hasCustomPrompt="1"/>
          </p:nvPr>
        </p:nvSpPr>
        <p:spPr>
          <a:xfrm>
            <a:off x="311700" y="0"/>
            <a:ext cx="8520600" cy="712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Agenda</a:t>
            </a:r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94734"/>
            <a:ext cx="8520600" cy="3850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7" y="4863993"/>
            <a:ext cx="311411" cy="192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D296A4F-FF01-A06E-7AAA-3D203B6399A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11699" y="712926"/>
            <a:ext cx="8520599" cy="481810"/>
          </a:xfrm>
        </p:spPr>
        <p:txBody>
          <a:bodyPr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Superstore Sales &amp; Profit Analysis (USA Focus)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Executive Summary &amp; Key Metrics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1158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31158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311586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Total Sales: $3.63M: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Represents the total revenue generated from US-based orders, emphasizing the importance of this market.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Deal Size Breakdown: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Medium deals account for 60.87%, with large and small deals at 24.58% and 14.55%, indicating bulk-order tendencies.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Top Product Segments: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Classic Cars, Vintage Cars, and Motorcycles contribute over 65% of sales, forming the core product focus.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Sales Seasonality: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Peak activity observed in Q4, particularly November and December, driven by holiday season demand surges.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31158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tmpz404me4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Luke Chesser on Unsplash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Customer Insights &amp; Dashboard Features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dirty="0"/>
              <a:t>Driving Targeted Strategy Through Data Interactivity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265896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tmppu49z91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Top 10 Customers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High-value clients like Valarie and Julie lead sales. Top 5 customers are US-based corporates such as Mini Gifts Distributors.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tmp2xz_gjs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44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Filters &amp; Interactivity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Dynamic filters allow real-time segmentation by country, customer name, product line, and deal size.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3093392"/>
            <a:ext cx="4190999" cy="107424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tmp8qs78d6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3093392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Visualization Types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Dashboard includes KPI cards, pie charts, bar charts, line graphs, and annotations for contextual clarity.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400" y="3093392"/>
            <a:ext cx="4190999" cy="107424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7" name="Picture 26" descr="tmpiz_zdfr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0" y="3093392"/>
            <a:ext cx="304800" cy="304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244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Strategic Takeaways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Enables targeted retention, promotion timing, inventory planning, and customer-focused selling.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207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Proxima Nova</vt:lpstr>
      <vt:lpstr>Arial</vt:lpstr>
      <vt:lpstr>Spearmint</vt:lpstr>
      <vt:lpstr>Superstore Sales &amp; Profit Analysis (USA Focus)</vt:lpstr>
      <vt:lpstr>Customer Insights &amp; Dashboard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Yagna sri Saragadam</cp:lastModifiedBy>
  <cp:revision>4</cp:revision>
  <dcterms:modified xsi:type="dcterms:W3CDTF">2025-07-06T15:25:40Z</dcterms:modified>
</cp:coreProperties>
</file>