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037E-1B77-4150-B84F-F8267178F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53F5F-7E56-416D-8E90-1780D8DC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4DEB-46D8-468C-8A43-13B91CFB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02E-9D74-4306-A3E0-C7EF8C7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41FE-AC27-41B3-BEDB-36EB933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0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117D-7D2C-41D6-A419-0E48A321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A3CC4-B294-4C2C-8CEB-0300FBAE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15B8-10F8-4485-A2CB-A79A7801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DD5A-BF0B-4C54-9A48-3188EC7C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2031-30BC-481D-8D39-67FE6329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860C4-EB1D-4D1A-BC27-246FD44F9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3D3E-60E9-42DD-A81C-17EAADA9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058-AFEC-4F41-9F06-2A1E8A60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D1F1-A723-4CB7-8115-C0DCE0C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8F7-0A53-40E3-87F3-C0128E0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950-D973-4875-A0AB-0A8D8FC5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B2AC-6B0A-4280-B954-24A639AE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1A7C-7C6F-44B4-A463-3A1E5F4C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0570-A9B5-4E8D-B783-FD1BEBCF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1FB-A2C0-4C16-9A35-404E6D26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8A9-9EA5-46B4-B0EB-EF5A9704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DFA2-C7AE-4CDE-9526-CF5583B2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1A2C-022F-4ECC-BC7C-D15E2BC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0AD-DD4D-4B6F-BB7D-51D46A3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A146-797A-46EE-A8F0-1004DD5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8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B0A0-A461-40FE-8D4A-DA63051A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33AE-B1A1-4940-883D-1C06802C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3A371-E056-42F6-96C6-FD1FE7E2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782-07BF-4AF1-9723-F3B591EC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09E72-7EC6-4F24-A28F-AEEAF987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AD4AE-9E2A-420F-8386-6325F394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2457-314A-4806-A884-5CD30CC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7520-8FE3-415B-8585-2905FAF7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7C03-A04B-4A2E-955D-F1CD33949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E7C0C-E679-4B6A-BFE7-AC089DB2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45529-AE45-4F40-BD74-0BE99EB63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42AF4-99E3-4A66-89F4-D210B938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F2264-B4F9-4F15-8C18-C38291A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3362D-8ABD-40C8-8845-F6951221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121-A7B1-48F3-A260-A82163B4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AB5F-7805-41D1-8662-C761D755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4DFA1-BBF4-4377-902C-00E5DAA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2E7A6-4E8D-4F44-A616-52DFC81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6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F64AC-B0CF-461D-A256-6265F22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88B08-99C7-4BCE-834A-B892F28F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A209-3690-45BD-BCFD-FC07886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4BDE-056E-434F-A11E-C10C09E5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B888-141C-4695-AAF8-06FA63B4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56EE-2EE8-4DC5-BC2C-8AFCA306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1F4C-39B9-4E27-8D7C-78C3A14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848A-C574-49CC-961F-CA084FB1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C356-64F1-49B3-BB44-36A701C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FB7F-8B98-4C40-8226-79545208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AB196-81E8-46CC-87FF-1AF780AC8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A5FB2-0563-4219-8028-CBD7CC6A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F35B-974E-42F4-A57C-0C7E3203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E0B1-E403-4762-91CE-FE28179B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4FF8-ED4A-4753-82D0-3E9FBCE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D7B3C-F21D-4099-AA07-27556F8D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9A41-94AC-4D0D-B1B7-088F447E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0B12-412D-4AB4-91D3-0CBD4A033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EB4B-CCB9-445A-8B37-F5FC8ED03840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3654-7F44-460B-B70C-31680541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D96C-5D4C-4D42-9C0A-115BCD547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FCD2-EEBD-4E17-A3E5-48365AAA2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37A-F8F5-458C-947C-72210A417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7E57-BC73-4969-995F-1E5700B22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BD9278-5871-4DE7-AF54-35EF08E5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>
            <a:normAutofit/>
          </a:bodyPr>
          <a:lstStyle/>
          <a:p>
            <a:r>
              <a:rPr lang="en-IN" dirty="0"/>
              <a:t>Responsive Web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44FF2-BA81-4767-B907-83DCC35A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4" y="1272043"/>
            <a:ext cx="11072191" cy="53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EA0A9-93FE-4D3C-AE78-1EB7A093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" y="693529"/>
            <a:ext cx="11724861" cy="58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843-AA1C-436D-8DA9-0C4C94E9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66343"/>
            <a:ext cx="10515600" cy="44988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Signup and login page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5BE3D-F645-428F-9817-4CB624A0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" y="805071"/>
            <a:ext cx="11449879" cy="5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6C1181-726C-4186-8EE4-F8AE578C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" y="189836"/>
            <a:ext cx="6751154" cy="5386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2E814-B1F9-4EF2-BE94-6A77F89D1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74" y="320372"/>
            <a:ext cx="4594860" cy="403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AD779-948C-4B10-8880-4866C1810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74" y="4800268"/>
            <a:ext cx="283464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CBD1-F704-4760-BA06-B5E0D7C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86220"/>
            <a:ext cx="10515600" cy="420067"/>
          </a:xfrm>
        </p:spPr>
        <p:txBody>
          <a:bodyPr>
            <a:normAutofit fontScale="90000"/>
          </a:bodyPr>
          <a:lstStyle/>
          <a:p>
            <a:r>
              <a:rPr lang="en-IN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6FEC-A251-4EA7-9B10-47AF21A1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737816"/>
            <a:ext cx="7749208" cy="3854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899B-E984-437E-9DB7-CF0A0A2E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06" y="737816"/>
            <a:ext cx="3829216" cy="5933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23534-6D1D-4B25-AD01-1939DAC38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/>
          <a:stretch/>
        </p:blipFill>
        <p:spPr>
          <a:xfrm>
            <a:off x="1858617" y="3505890"/>
            <a:ext cx="5555973" cy="33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7BF-22A5-4C34-9468-0170A87E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25369"/>
            <a:ext cx="10515600" cy="539336"/>
          </a:xfrm>
        </p:spPr>
        <p:txBody>
          <a:bodyPr>
            <a:normAutofit fontScale="90000"/>
          </a:bodyPr>
          <a:lstStyle/>
          <a:p>
            <a:r>
              <a:rPr lang="en-IN" dirty="0"/>
              <a:t>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13146-D2E3-4A69-8DD7-FCFA75E7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7" y="927998"/>
            <a:ext cx="7816464" cy="2929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A2511-7DD2-4ABD-B1AB-C97698108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68" y="198783"/>
            <a:ext cx="3924135" cy="6333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92A4D-B60F-46AE-A0BB-FA1981C91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" y="4066789"/>
            <a:ext cx="7314042" cy="28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7FA-161E-4323-BE29-49E0B883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A64B-7ED0-4D78-B99F-FAD640B0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6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430E-306D-4B19-884A-2A4D9894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97BD-9B58-4C7F-942B-E4CFCF3C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6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Responsive Web Page</vt:lpstr>
      <vt:lpstr>PowerPoint Presentation</vt:lpstr>
      <vt:lpstr> Signup and login page </vt:lpstr>
      <vt:lpstr>PowerPoint Presentation</vt:lpstr>
      <vt:lpstr>Home Page</vt:lpstr>
      <vt:lpstr>Profile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Gudivada yagna</dc:creator>
  <cp:lastModifiedBy>Gudivada yagna</cp:lastModifiedBy>
  <cp:revision>4</cp:revision>
  <dcterms:created xsi:type="dcterms:W3CDTF">2023-10-20T18:07:52Z</dcterms:created>
  <dcterms:modified xsi:type="dcterms:W3CDTF">2023-10-20T18:30:33Z</dcterms:modified>
</cp:coreProperties>
</file>