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5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1" i="0">
                <a:solidFill>
                  <a:srgbClr val="FFE1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FFE1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1" i="0">
                <a:solidFill>
                  <a:srgbClr val="FFE1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FFE1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1" i="0">
                <a:solidFill>
                  <a:srgbClr val="FFE1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1" i="0">
                <a:solidFill>
                  <a:srgbClr val="FFE1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626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7346" y="783643"/>
            <a:ext cx="8376284" cy="84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1" i="0">
                <a:solidFill>
                  <a:srgbClr val="FFE1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7346" y="4649471"/>
            <a:ext cx="8401685" cy="2973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FFE1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3" name="object 3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9019" y="9686925"/>
              <a:ext cx="2153221" cy="5143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0" y="0"/>
              <a:ext cx="6857998" cy="102869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7346" y="2445160"/>
            <a:ext cx="8392795" cy="169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680"/>
              </a:lnSpc>
            </a:pPr>
            <a:r>
              <a:rPr spc="295" dirty="0"/>
              <a:t>Generative</a:t>
            </a:r>
            <a:r>
              <a:rPr spc="105" dirty="0"/>
              <a:t> </a:t>
            </a:r>
            <a:r>
              <a:rPr dirty="0"/>
              <a:t>AI</a:t>
            </a:r>
            <a:r>
              <a:rPr spc="110" dirty="0"/>
              <a:t> </a:t>
            </a:r>
            <a:r>
              <a:rPr spc="345" dirty="0"/>
              <a:t>for</a:t>
            </a:r>
            <a:r>
              <a:rPr spc="110" dirty="0"/>
              <a:t> </a:t>
            </a:r>
            <a:r>
              <a:rPr spc="290" dirty="0"/>
              <a:t>Youth </a:t>
            </a:r>
            <a:r>
              <a:rPr spc="434" dirty="0"/>
              <a:t>Mental</a:t>
            </a:r>
            <a:r>
              <a:rPr spc="100" dirty="0"/>
              <a:t> </a:t>
            </a:r>
            <a:r>
              <a:rPr spc="130" dirty="0"/>
              <a:t>Wellness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60" dirty="0"/>
              <a:t>Breaking</a:t>
            </a:r>
            <a:r>
              <a:rPr spc="60" dirty="0"/>
              <a:t> </a:t>
            </a:r>
            <a:r>
              <a:rPr spc="190" dirty="0"/>
              <a:t>the</a:t>
            </a:r>
            <a:r>
              <a:rPr spc="65" dirty="0"/>
              <a:t> </a:t>
            </a:r>
            <a:r>
              <a:rPr spc="110" dirty="0"/>
              <a:t>stigma,</a:t>
            </a:r>
            <a:r>
              <a:rPr spc="65" dirty="0"/>
              <a:t> </a:t>
            </a:r>
            <a:r>
              <a:rPr spc="165" dirty="0"/>
              <a:t>building</a:t>
            </a:r>
            <a:r>
              <a:rPr spc="65" dirty="0"/>
              <a:t> </a:t>
            </a:r>
            <a:r>
              <a:rPr spc="190" dirty="0"/>
              <a:t>support</a:t>
            </a:r>
            <a:r>
              <a:rPr spc="65" dirty="0"/>
              <a:t> </a:t>
            </a:r>
            <a:r>
              <a:rPr spc="80" dirty="0"/>
              <a:t>with</a:t>
            </a:r>
            <a:r>
              <a:rPr spc="65" dirty="0"/>
              <a:t> </a:t>
            </a:r>
            <a:r>
              <a:rPr spc="-25" dirty="0"/>
              <a:t>AI.</a:t>
            </a: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pc="-25" dirty="0"/>
          </a:p>
          <a:p>
            <a:pPr marL="12700">
              <a:lnSpc>
                <a:spcPct val="100000"/>
              </a:lnSpc>
            </a:pPr>
            <a:r>
              <a:rPr sz="2350" b="0" spc="80" dirty="0">
                <a:solidFill>
                  <a:srgbClr val="D6D4CC"/>
                </a:solidFill>
                <a:latin typeface="Trebuchet MS"/>
                <a:cs typeface="Trebuchet MS"/>
              </a:rPr>
              <a:t>Presented</a:t>
            </a:r>
            <a:r>
              <a:rPr sz="2350" b="0" spc="-9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b="0" spc="-25" dirty="0">
                <a:solidFill>
                  <a:srgbClr val="D6D4CC"/>
                </a:solidFill>
                <a:latin typeface="Trebuchet MS"/>
                <a:cs typeface="Trebuchet MS"/>
              </a:rPr>
              <a:t>by:</a:t>
            </a:r>
            <a:endParaRPr sz="2350">
              <a:latin typeface="Trebuchet MS"/>
              <a:cs typeface="Trebuchet MS"/>
            </a:endParaRPr>
          </a:p>
          <a:p>
            <a:pPr marL="12700" marR="5080">
              <a:lnSpc>
                <a:spcPct val="234800"/>
              </a:lnSpc>
            </a:pPr>
            <a:r>
              <a:rPr sz="2350" b="0" spc="80" dirty="0">
                <a:solidFill>
                  <a:srgbClr val="D6D4CC"/>
                </a:solidFill>
                <a:latin typeface="Trebuchet MS"/>
                <a:cs typeface="Trebuchet MS"/>
              </a:rPr>
              <a:t>Annadi</a:t>
            </a:r>
            <a:r>
              <a:rPr sz="2350" b="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b="0" dirty="0">
                <a:solidFill>
                  <a:srgbClr val="D6D4CC"/>
                </a:solidFill>
                <a:latin typeface="Trebuchet MS"/>
                <a:cs typeface="Trebuchet MS"/>
              </a:rPr>
              <a:t>Abhinaya,</a:t>
            </a:r>
            <a:r>
              <a:rPr sz="2350" b="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b="0" spc="50" dirty="0">
                <a:solidFill>
                  <a:srgbClr val="D6D4CC"/>
                </a:solidFill>
                <a:latin typeface="Trebuchet MS"/>
                <a:cs typeface="Trebuchet MS"/>
              </a:rPr>
              <a:t>Sidhanthi</a:t>
            </a:r>
            <a:r>
              <a:rPr sz="2350" b="0" dirty="0">
                <a:solidFill>
                  <a:srgbClr val="D6D4CC"/>
                </a:solidFill>
                <a:latin typeface="Trebuchet MS"/>
                <a:cs typeface="Trebuchet MS"/>
              </a:rPr>
              <a:t> Maukthika,</a:t>
            </a:r>
            <a:r>
              <a:rPr sz="2350" b="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b="0" spc="135" dirty="0">
                <a:solidFill>
                  <a:srgbClr val="D6D4CC"/>
                </a:solidFill>
                <a:latin typeface="Trebuchet MS"/>
                <a:cs typeface="Trebuchet MS"/>
              </a:rPr>
              <a:t>Pasham</a:t>
            </a:r>
            <a:r>
              <a:rPr sz="2350" b="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b="0" spc="150" dirty="0">
                <a:solidFill>
                  <a:srgbClr val="D6D4CC"/>
                </a:solidFill>
                <a:latin typeface="Trebuchet MS"/>
                <a:cs typeface="Trebuchet MS"/>
              </a:rPr>
              <a:t>Yagna</a:t>
            </a:r>
            <a:r>
              <a:rPr sz="2350" b="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b="0" spc="-10" dirty="0">
                <a:solidFill>
                  <a:srgbClr val="D6D4CC"/>
                </a:solidFill>
                <a:latin typeface="Trebuchet MS"/>
                <a:cs typeface="Trebuchet MS"/>
              </a:rPr>
              <a:t>Valki </a:t>
            </a:r>
            <a:r>
              <a:rPr sz="2350" b="0" spc="95" dirty="0">
                <a:solidFill>
                  <a:srgbClr val="D6D4CC"/>
                </a:solidFill>
                <a:latin typeface="Trebuchet MS"/>
                <a:cs typeface="Trebuchet MS"/>
              </a:rPr>
              <a:t>Gen</a:t>
            </a:r>
            <a:r>
              <a:rPr sz="2350" b="0" spc="-1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b="0" spc="80" dirty="0">
                <a:solidFill>
                  <a:srgbClr val="D6D4CC"/>
                </a:solidFill>
                <a:latin typeface="Trebuchet MS"/>
                <a:cs typeface="Trebuchet MS"/>
              </a:rPr>
              <a:t>AI</a:t>
            </a:r>
            <a:r>
              <a:rPr sz="2350" b="0" spc="-10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b="0" spc="125" dirty="0">
                <a:solidFill>
                  <a:srgbClr val="D6D4CC"/>
                </a:solidFill>
                <a:latin typeface="Trebuchet MS"/>
                <a:cs typeface="Trebuchet MS"/>
              </a:rPr>
              <a:t>Exchange</a:t>
            </a:r>
            <a:r>
              <a:rPr sz="2350" b="0" spc="-10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b="0" spc="90" dirty="0">
                <a:solidFill>
                  <a:srgbClr val="D6D4CC"/>
                </a:solidFill>
                <a:latin typeface="Trebuchet MS"/>
                <a:cs typeface="Trebuchet MS"/>
              </a:rPr>
              <a:t>Hackathon</a:t>
            </a:r>
            <a:r>
              <a:rPr sz="2350" b="0" spc="-10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b="0" spc="55" dirty="0">
                <a:solidFill>
                  <a:srgbClr val="D6D4CC"/>
                </a:solidFill>
                <a:latin typeface="Trebuchet MS"/>
                <a:cs typeface="Trebuchet MS"/>
              </a:rPr>
              <a:t>2025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346" y="783643"/>
            <a:ext cx="11810454" cy="83933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pc="165" dirty="0"/>
              <a:t>Conclusion:</a:t>
            </a:r>
            <a:r>
              <a:rPr spc="55" dirty="0"/>
              <a:t> </a:t>
            </a:r>
            <a:r>
              <a:rPr dirty="0"/>
              <a:t>A</a:t>
            </a:r>
            <a:r>
              <a:rPr spc="60" dirty="0"/>
              <a:t> </a:t>
            </a:r>
            <a:r>
              <a:rPr spc="340" dirty="0"/>
              <a:t>Future</a:t>
            </a:r>
            <a:r>
              <a:rPr spc="60" dirty="0"/>
              <a:t> </a:t>
            </a:r>
            <a:r>
              <a:rPr spc="240" dirty="0"/>
              <a:t>of</a:t>
            </a:r>
            <a:r>
              <a:rPr lang="en-IN" spc="240" dirty="0"/>
              <a:t> </a:t>
            </a:r>
            <a:r>
              <a:rPr lang="en-IN" spc="130" dirty="0"/>
              <a:t>Wellness</a:t>
            </a:r>
            <a:endParaRPr spc="240" dirty="0"/>
          </a:p>
        </p:txBody>
      </p:sp>
      <p:sp>
        <p:nvSpPr>
          <p:cNvPr id="4" name="object 4"/>
          <p:cNvSpPr txBox="1"/>
          <p:nvPr/>
        </p:nvSpPr>
        <p:spPr>
          <a:xfrm>
            <a:off x="1067346" y="2297771"/>
            <a:ext cx="14156690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Generative</a:t>
            </a:r>
            <a:r>
              <a:rPr sz="2350" spc="-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80" dirty="0">
                <a:solidFill>
                  <a:srgbClr val="D6D4CC"/>
                </a:solidFill>
                <a:latin typeface="Trebuchet MS"/>
                <a:cs typeface="Trebuchet MS"/>
              </a:rPr>
              <a:t>AI</a:t>
            </a:r>
            <a:r>
              <a:rPr sz="2350" spc="-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offers</a:t>
            </a:r>
            <a:r>
              <a:rPr sz="2350" spc="-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85" dirty="0">
                <a:solidFill>
                  <a:srgbClr val="D6D4CC"/>
                </a:solidFill>
                <a:latin typeface="Trebuchet MS"/>
                <a:cs typeface="Trebuchet MS"/>
              </a:rPr>
              <a:t>an</a:t>
            </a:r>
            <a:r>
              <a:rPr sz="2350" spc="-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60" dirty="0">
                <a:solidFill>
                  <a:srgbClr val="D6D4CC"/>
                </a:solidFill>
                <a:latin typeface="Trebuchet MS"/>
                <a:cs typeface="Trebuchet MS"/>
              </a:rPr>
              <a:t>unparalleled</a:t>
            </a:r>
            <a:r>
              <a:rPr sz="2350" spc="-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45" dirty="0">
                <a:solidFill>
                  <a:srgbClr val="D6D4CC"/>
                </a:solidFill>
                <a:latin typeface="Trebuchet MS"/>
                <a:cs typeface="Trebuchet MS"/>
              </a:rPr>
              <a:t>opportunity</a:t>
            </a:r>
            <a:r>
              <a:rPr sz="2350" spc="-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to</a:t>
            </a:r>
            <a:r>
              <a:rPr sz="2350" spc="-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truly</a:t>
            </a:r>
            <a:r>
              <a:rPr sz="2350" spc="-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50" dirty="0">
                <a:solidFill>
                  <a:srgbClr val="D6D4CC"/>
                </a:solidFill>
                <a:latin typeface="Trebuchet MS"/>
                <a:cs typeface="Trebuchet MS"/>
              </a:rPr>
              <a:t>transform</a:t>
            </a:r>
            <a:r>
              <a:rPr sz="2350" spc="-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75" dirty="0">
                <a:solidFill>
                  <a:srgbClr val="D6D4CC"/>
                </a:solidFill>
                <a:latin typeface="Trebuchet MS"/>
                <a:cs typeface="Trebuchet MS"/>
              </a:rPr>
              <a:t>youth</a:t>
            </a:r>
            <a:r>
              <a:rPr sz="2350" spc="-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60" dirty="0">
                <a:solidFill>
                  <a:srgbClr val="D6D4CC"/>
                </a:solidFill>
                <a:latin typeface="Trebuchet MS"/>
                <a:cs typeface="Trebuchet MS"/>
              </a:rPr>
              <a:t>mental</a:t>
            </a:r>
            <a:r>
              <a:rPr sz="2350" spc="-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health</a:t>
            </a:r>
            <a:r>
              <a:rPr sz="2350" spc="-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60" dirty="0">
                <a:solidFill>
                  <a:srgbClr val="D6D4CC"/>
                </a:solidFill>
                <a:latin typeface="Trebuchet MS"/>
                <a:cs typeface="Trebuchet MS"/>
              </a:rPr>
              <a:t>care</a:t>
            </a:r>
            <a:r>
              <a:rPr sz="2350" spc="-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in</a:t>
            </a:r>
            <a:r>
              <a:rPr sz="2350" spc="-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D6D4CC"/>
                </a:solidFill>
                <a:latin typeface="Trebuchet MS"/>
                <a:cs typeface="Trebuchet MS"/>
              </a:rPr>
              <a:t>India.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0046" y="3175100"/>
            <a:ext cx="16127094" cy="2218690"/>
          </a:xfrm>
          <a:custGeom>
            <a:avLst/>
            <a:gdLst/>
            <a:ahLst/>
            <a:cxnLst/>
            <a:rect l="l" t="t" r="r" b="b"/>
            <a:pathLst>
              <a:path w="16127094" h="2218690">
                <a:moveTo>
                  <a:pt x="16126956" y="443966"/>
                </a:moveTo>
                <a:lnTo>
                  <a:pt x="16118510" y="369633"/>
                </a:lnTo>
                <a:lnTo>
                  <a:pt x="16107105" y="325259"/>
                </a:lnTo>
                <a:lnTo>
                  <a:pt x="16091535" y="282740"/>
                </a:lnTo>
                <a:lnTo>
                  <a:pt x="16072041" y="242265"/>
                </a:lnTo>
                <a:lnTo>
                  <a:pt x="16048851" y="204101"/>
                </a:lnTo>
                <a:lnTo>
                  <a:pt x="16022206" y="168465"/>
                </a:lnTo>
                <a:lnTo>
                  <a:pt x="15992323" y="135597"/>
                </a:lnTo>
                <a:lnTo>
                  <a:pt x="15959455" y="105714"/>
                </a:lnTo>
                <a:lnTo>
                  <a:pt x="15923819" y="79070"/>
                </a:lnTo>
                <a:lnTo>
                  <a:pt x="15885643" y="55880"/>
                </a:lnTo>
                <a:lnTo>
                  <a:pt x="15845181" y="36385"/>
                </a:lnTo>
                <a:lnTo>
                  <a:pt x="15802648" y="20815"/>
                </a:lnTo>
                <a:lnTo>
                  <a:pt x="15758287" y="9410"/>
                </a:lnTo>
                <a:lnTo>
                  <a:pt x="15712326" y="2387"/>
                </a:lnTo>
                <a:lnTo>
                  <a:pt x="15664993" y="0"/>
                </a:lnTo>
                <a:lnTo>
                  <a:pt x="4913084" y="0"/>
                </a:lnTo>
                <a:lnTo>
                  <a:pt x="462915" y="0"/>
                </a:lnTo>
                <a:lnTo>
                  <a:pt x="415582" y="2387"/>
                </a:lnTo>
                <a:lnTo>
                  <a:pt x="369620" y="9410"/>
                </a:lnTo>
                <a:lnTo>
                  <a:pt x="325259" y="20815"/>
                </a:lnTo>
                <a:lnTo>
                  <a:pt x="282727" y="36385"/>
                </a:lnTo>
                <a:lnTo>
                  <a:pt x="242265" y="55880"/>
                </a:lnTo>
                <a:lnTo>
                  <a:pt x="204089" y="79070"/>
                </a:lnTo>
                <a:lnTo>
                  <a:pt x="168452" y="105714"/>
                </a:lnTo>
                <a:lnTo>
                  <a:pt x="135585" y="135597"/>
                </a:lnTo>
                <a:lnTo>
                  <a:pt x="105702" y="168465"/>
                </a:lnTo>
                <a:lnTo>
                  <a:pt x="79057" y="204101"/>
                </a:lnTo>
                <a:lnTo>
                  <a:pt x="55867" y="242265"/>
                </a:lnTo>
                <a:lnTo>
                  <a:pt x="36372" y="282740"/>
                </a:lnTo>
                <a:lnTo>
                  <a:pt x="20802" y="325259"/>
                </a:lnTo>
                <a:lnTo>
                  <a:pt x="9398" y="369633"/>
                </a:lnTo>
                <a:lnTo>
                  <a:pt x="2387" y="415594"/>
                </a:lnTo>
                <a:lnTo>
                  <a:pt x="0" y="462915"/>
                </a:lnTo>
                <a:lnTo>
                  <a:pt x="0" y="1755559"/>
                </a:lnTo>
                <a:lnTo>
                  <a:pt x="2387" y="1802879"/>
                </a:lnTo>
                <a:lnTo>
                  <a:pt x="9398" y="1848853"/>
                </a:lnTo>
                <a:lnTo>
                  <a:pt x="20802" y="1893214"/>
                </a:lnTo>
                <a:lnTo>
                  <a:pt x="36372" y="1935734"/>
                </a:lnTo>
                <a:lnTo>
                  <a:pt x="55867" y="1976208"/>
                </a:lnTo>
                <a:lnTo>
                  <a:pt x="79057" y="2014372"/>
                </a:lnTo>
                <a:lnTo>
                  <a:pt x="105702" y="2050008"/>
                </a:lnTo>
                <a:lnTo>
                  <a:pt x="135585" y="2082888"/>
                </a:lnTo>
                <a:lnTo>
                  <a:pt x="168452" y="2112759"/>
                </a:lnTo>
                <a:lnTo>
                  <a:pt x="204089" y="2139404"/>
                </a:lnTo>
                <a:lnTo>
                  <a:pt x="242265" y="2162594"/>
                </a:lnTo>
                <a:lnTo>
                  <a:pt x="282727" y="2182088"/>
                </a:lnTo>
                <a:lnTo>
                  <a:pt x="325259" y="2197658"/>
                </a:lnTo>
                <a:lnTo>
                  <a:pt x="369620" y="2209063"/>
                </a:lnTo>
                <a:lnTo>
                  <a:pt x="415582" y="2216086"/>
                </a:lnTo>
                <a:lnTo>
                  <a:pt x="462915" y="2218436"/>
                </a:lnTo>
                <a:lnTo>
                  <a:pt x="4913084" y="2218436"/>
                </a:lnTo>
                <a:lnTo>
                  <a:pt x="15664993" y="2218436"/>
                </a:lnTo>
                <a:lnTo>
                  <a:pt x="15712326" y="2216086"/>
                </a:lnTo>
                <a:lnTo>
                  <a:pt x="15758287" y="2209063"/>
                </a:lnTo>
                <a:lnTo>
                  <a:pt x="15802648" y="2197658"/>
                </a:lnTo>
                <a:lnTo>
                  <a:pt x="15845181" y="2182088"/>
                </a:lnTo>
                <a:lnTo>
                  <a:pt x="15885643" y="2162594"/>
                </a:lnTo>
                <a:lnTo>
                  <a:pt x="15923819" y="2139404"/>
                </a:lnTo>
                <a:lnTo>
                  <a:pt x="15959455" y="2112759"/>
                </a:lnTo>
                <a:lnTo>
                  <a:pt x="15992323" y="2082888"/>
                </a:lnTo>
                <a:lnTo>
                  <a:pt x="16022206" y="2050008"/>
                </a:lnTo>
                <a:lnTo>
                  <a:pt x="16048851" y="2014372"/>
                </a:lnTo>
                <a:lnTo>
                  <a:pt x="16072041" y="1976208"/>
                </a:lnTo>
                <a:lnTo>
                  <a:pt x="16091535" y="1935734"/>
                </a:lnTo>
                <a:lnTo>
                  <a:pt x="16107105" y="1893214"/>
                </a:lnTo>
                <a:lnTo>
                  <a:pt x="16118510" y="1848853"/>
                </a:lnTo>
                <a:lnTo>
                  <a:pt x="16125520" y="1802879"/>
                </a:lnTo>
                <a:lnTo>
                  <a:pt x="16126956" y="1774507"/>
                </a:lnTo>
                <a:lnTo>
                  <a:pt x="16126956" y="443966"/>
                </a:lnTo>
                <a:close/>
              </a:path>
            </a:pathLst>
          </a:custGeom>
          <a:solidFill>
            <a:srgbClr val="454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75866" y="3434439"/>
            <a:ext cx="4132579" cy="149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b="1" spc="155" dirty="0">
                <a:solidFill>
                  <a:srgbClr val="D6D4CC"/>
                </a:solidFill>
                <a:latin typeface="Arial"/>
                <a:cs typeface="Arial"/>
              </a:rPr>
              <a:t>Confidential</a:t>
            </a:r>
            <a:endParaRPr sz="2650">
              <a:latin typeface="Arial"/>
              <a:cs typeface="Arial"/>
            </a:endParaRPr>
          </a:p>
          <a:p>
            <a:pPr marL="12700" marR="5080">
              <a:lnSpc>
                <a:spcPct val="135600"/>
              </a:lnSpc>
              <a:spcBef>
                <a:spcPts val="735"/>
              </a:spcBef>
            </a:pPr>
            <a:r>
              <a:rPr sz="2350" spc="204" dirty="0">
                <a:solidFill>
                  <a:srgbClr val="D6D4CC"/>
                </a:solidFill>
                <a:latin typeface="Trebuchet MS"/>
                <a:cs typeface="Trebuchet MS"/>
              </a:rPr>
              <a:t>A</a:t>
            </a:r>
            <a:r>
              <a:rPr sz="2350" spc="-10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75" dirty="0">
                <a:solidFill>
                  <a:srgbClr val="D6D4CC"/>
                </a:solidFill>
                <a:latin typeface="Trebuchet MS"/>
                <a:cs typeface="Trebuchet MS"/>
              </a:rPr>
              <a:t>safe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130" dirty="0">
                <a:solidFill>
                  <a:srgbClr val="D6D4CC"/>
                </a:solidFill>
                <a:latin typeface="Trebuchet MS"/>
                <a:cs typeface="Trebuchet MS"/>
              </a:rPr>
              <a:t>space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for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75" dirty="0">
                <a:solidFill>
                  <a:srgbClr val="D6D4CC"/>
                </a:solidFill>
                <a:latin typeface="Trebuchet MS"/>
                <a:cs typeface="Trebuchet MS"/>
              </a:rPr>
              <a:t>every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145" dirty="0">
                <a:solidFill>
                  <a:srgbClr val="D6D4CC"/>
                </a:solidFill>
                <a:latin typeface="Trebuchet MS"/>
                <a:cs typeface="Trebuchet MS"/>
              </a:rPr>
              <a:t>young </a:t>
            </a:r>
            <a:r>
              <a:rPr sz="2350" spc="-10" dirty="0">
                <a:solidFill>
                  <a:srgbClr val="D6D4CC"/>
                </a:solidFill>
                <a:latin typeface="Trebuchet MS"/>
                <a:cs typeface="Trebuchet MS"/>
              </a:rPr>
              <a:t>voice.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56015" y="3175098"/>
            <a:ext cx="38100" cy="2218690"/>
          </a:xfrm>
          <a:custGeom>
            <a:avLst/>
            <a:gdLst/>
            <a:ahLst/>
            <a:cxnLst/>
            <a:rect l="l" t="t" r="r" b="b"/>
            <a:pathLst>
              <a:path w="38100" h="2218690">
                <a:moveTo>
                  <a:pt x="19049" y="2218467"/>
                </a:moveTo>
                <a:lnTo>
                  <a:pt x="11653" y="2216964"/>
                </a:lnTo>
                <a:lnTo>
                  <a:pt x="5595" y="2212871"/>
                </a:lnTo>
                <a:lnTo>
                  <a:pt x="1503" y="2206814"/>
                </a:lnTo>
                <a:lnTo>
                  <a:pt x="0" y="2199417"/>
                </a:lnTo>
                <a:lnTo>
                  <a:pt x="0" y="19049"/>
                </a:lnTo>
                <a:lnTo>
                  <a:pt x="1503" y="11653"/>
                </a:lnTo>
                <a:lnTo>
                  <a:pt x="5595" y="5595"/>
                </a:lnTo>
                <a:lnTo>
                  <a:pt x="11653" y="1503"/>
                </a:lnTo>
                <a:lnTo>
                  <a:pt x="19049" y="0"/>
                </a:lnTo>
                <a:lnTo>
                  <a:pt x="26446" y="1503"/>
                </a:lnTo>
                <a:lnTo>
                  <a:pt x="32504" y="5595"/>
                </a:lnTo>
                <a:lnTo>
                  <a:pt x="36596" y="11653"/>
                </a:lnTo>
                <a:lnTo>
                  <a:pt x="38099" y="19049"/>
                </a:lnTo>
                <a:lnTo>
                  <a:pt x="38099" y="2199417"/>
                </a:lnTo>
                <a:lnTo>
                  <a:pt x="36596" y="2206814"/>
                </a:lnTo>
                <a:lnTo>
                  <a:pt x="32504" y="2212871"/>
                </a:lnTo>
                <a:lnTo>
                  <a:pt x="26446" y="2216964"/>
                </a:lnTo>
                <a:lnTo>
                  <a:pt x="19049" y="2218467"/>
                </a:lnTo>
                <a:close/>
              </a:path>
            </a:pathLst>
          </a:custGeom>
          <a:solidFill>
            <a:srgbClr val="5E5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94115" y="3175098"/>
            <a:ext cx="5338445" cy="2218690"/>
          </a:xfrm>
          <a:prstGeom prst="rect">
            <a:avLst/>
          </a:prstGeom>
          <a:solidFill>
            <a:srgbClr val="45454A"/>
          </a:solidFill>
        </p:spPr>
        <p:txBody>
          <a:bodyPr vert="horz" wrap="square" lIns="0" tIns="27686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2180"/>
              </a:spcBef>
            </a:pPr>
            <a:r>
              <a:rPr sz="2650" b="1" spc="80" dirty="0">
                <a:solidFill>
                  <a:srgbClr val="D6D4CC"/>
                </a:solidFill>
                <a:latin typeface="Arial"/>
                <a:cs typeface="Arial"/>
              </a:rPr>
              <a:t>Accessible</a:t>
            </a:r>
            <a:endParaRPr sz="2650"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spcBef>
                <a:spcPts val="1740"/>
              </a:spcBef>
            </a:pP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Help,</a:t>
            </a:r>
            <a:r>
              <a:rPr sz="2350" spc="-7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anytime,</a:t>
            </a:r>
            <a:r>
              <a:rPr sz="2350" spc="-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D6D4CC"/>
                </a:solidFill>
                <a:latin typeface="Trebuchet MS"/>
                <a:cs typeface="Trebuchet MS"/>
              </a:rPr>
              <a:t>anywhere.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31985" y="3175098"/>
            <a:ext cx="38100" cy="2218690"/>
          </a:xfrm>
          <a:custGeom>
            <a:avLst/>
            <a:gdLst/>
            <a:ahLst/>
            <a:cxnLst/>
            <a:rect l="l" t="t" r="r" b="b"/>
            <a:pathLst>
              <a:path w="38100" h="2218690">
                <a:moveTo>
                  <a:pt x="19049" y="2218467"/>
                </a:moveTo>
                <a:lnTo>
                  <a:pt x="11653" y="2216964"/>
                </a:lnTo>
                <a:lnTo>
                  <a:pt x="5595" y="2212871"/>
                </a:lnTo>
                <a:lnTo>
                  <a:pt x="1503" y="2206814"/>
                </a:lnTo>
                <a:lnTo>
                  <a:pt x="0" y="2199417"/>
                </a:lnTo>
                <a:lnTo>
                  <a:pt x="0" y="19049"/>
                </a:lnTo>
                <a:lnTo>
                  <a:pt x="1503" y="11653"/>
                </a:lnTo>
                <a:lnTo>
                  <a:pt x="5595" y="5595"/>
                </a:lnTo>
                <a:lnTo>
                  <a:pt x="11653" y="1503"/>
                </a:lnTo>
                <a:lnTo>
                  <a:pt x="19049" y="0"/>
                </a:lnTo>
                <a:lnTo>
                  <a:pt x="26446" y="1503"/>
                </a:lnTo>
                <a:lnTo>
                  <a:pt x="32504" y="5595"/>
                </a:lnTo>
                <a:lnTo>
                  <a:pt x="36596" y="11653"/>
                </a:lnTo>
                <a:lnTo>
                  <a:pt x="38099" y="19049"/>
                </a:lnTo>
                <a:lnTo>
                  <a:pt x="38099" y="2199417"/>
                </a:lnTo>
                <a:lnTo>
                  <a:pt x="36596" y="2206814"/>
                </a:lnTo>
                <a:lnTo>
                  <a:pt x="32504" y="2212871"/>
                </a:lnTo>
                <a:lnTo>
                  <a:pt x="26446" y="2216964"/>
                </a:lnTo>
                <a:lnTo>
                  <a:pt x="19049" y="2218467"/>
                </a:lnTo>
                <a:close/>
              </a:path>
            </a:pathLst>
          </a:custGeom>
          <a:solidFill>
            <a:srgbClr val="5E5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870085" y="3175098"/>
            <a:ext cx="5335270" cy="2218690"/>
          </a:xfrm>
          <a:prstGeom prst="rect">
            <a:avLst/>
          </a:prstGeom>
          <a:solidFill>
            <a:srgbClr val="45454A"/>
          </a:solidFill>
        </p:spPr>
        <p:txBody>
          <a:bodyPr vert="horz" wrap="square" lIns="0" tIns="93980" rIns="0" bIns="0" rtlCol="0">
            <a:spAutoFit/>
          </a:bodyPr>
          <a:lstStyle/>
          <a:p>
            <a:pPr marL="269875" marR="927735">
              <a:lnSpc>
                <a:spcPct val="145200"/>
              </a:lnSpc>
              <a:spcBef>
                <a:spcPts val="740"/>
              </a:spcBef>
            </a:pPr>
            <a:r>
              <a:rPr sz="2650" b="1" spc="165" dirty="0">
                <a:solidFill>
                  <a:srgbClr val="D6D4CC"/>
                </a:solidFill>
                <a:latin typeface="Arial"/>
                <a:cs typeface="Arial"/>
              </a:rPr>
              <a:t>Empathetic </a:t>
            </a:r>
            <a:r>
              <a:rPr sz="2350" spc="95" dirty="0">
                <a:solidFill>
                  <a:srgbClr val="D6D4CC"/>
                </a:solidFill>
                <a:latin typeface="Trebuchet MS"/>
                <a:cs typeface="Trebuchet MS"/>
              </a:rPr>
              <a:t>Understanding</a:t>
            </a:r>
            <a:r>
              <a:rPr sz="2350" spc="-10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110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2350" spc="-10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D6D4CC"/>
                </a:solidFill>
                <a:latin typeface="Trebuchet MS"/>
                <a:cs typeface="Trebuchet MS"/>
              </a:rPr>
              <a:t>culturally </a:t>
            </a:r>
            <a:r>
              <a:rPr sz="2350" spc="75" dirty="0">
                <a:solidFill>
                  <a:srgbClr val="D6D4CC"/>
                </a:solidFill>
                <a:latin typeface="Trebuchet MS"/>
                <a:cs typeface="Trebuchet MS"/>
              </a:rPr>
              <a:t>tuned</a:t>
            </a:r>
            <a:r>
              <a:rPr sz="2350" spc="-10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D6D4CC"/>
                </a:solidFill>
                <a:latin typeface="Trebuchet MS"/>
                <a:cs typeface="Trebuchet MS"/>
              </a:rPr>
              <a:t>support.</a:t>
            </a:r>
            <a:endParaRPr sz="235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346" y="6725939"/>
            <a:ext cx="95250" cy="95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346" y="7327651"/>
            <a:ext cx="95250" cy="952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4346" y="7929363"/>
            <a:ext cx="95250" cy="952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67346" y="5704150"/>
            <a:ext cx="7630795" cy="2432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Together,</a:t>
            </a:r>
            <a:r>
              <a:rPr sz="2350" spc="-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145" dirty="0">
                <a:solidFill>
                  <a:srgbClr val="D6D4CC"/>
                </a:solidFill>
                <a:latin typeface="Trebuchet MS"/>
                <a:cs typeface="Trebuchet MS"/>
              </a:rPr>
              <a:t>we</a:t>
            </a:r>
            <a:r>
              <a:rPr sz="2350" spc="-2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105" dirty="0">
                <a:solidFill>
                  <a:srgbClr val="D6D4CC"/>
                </a:solidFill>
                <a:latin typeface="Trebuchet MS"/>
                <a:cs typeface="Trebuchet MS"/>
              </a:rPr>
              <a:t>can</a:t>
            </a:r>
            <a:r>
              <a:rPr sz="2350" spc="-2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120" dirty="0">
                <a:solidFill>
                  <a:srgbClr val="D6D4CC"/>
                </a:solidFill>
                <a:latin typeface="Trebuchet MS"/>
                <a:cs typeface="Trebuchet MS"/>
              </a:rPr>
              <a:t>empower</a:t>
            </a:r>
            <a:r>
              <a:rPr sz="2350" spc="-2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the</a:t>
            </a:r>
            <a:r>
              <a:rPr sz="2350" spc="-2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75" dirty="0">
                <a:solidFill>
                  <a:srgbClr val="D6D4CC"/>
                </a:solidFill>
                <a:latin typeface="Trebuchet MS"/>
                <a:cs typeface="Trebuchet MS"/>
              </a:rPr>
              <a:t>youth</a:t>
            </a:r>
            <a:r>
              <a:rPr sz="2350" spc="-2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of</a:t>
            </a:r>
            <a:r>
              <a:rPr sz="2350" spc="-2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India</a:t>
            </a:r>
            <a:r>
              <a:rPr sz="2350" spc="-25" dirty="0">
                <a:solidFill>
                  <a:srgbClr val="D6D4CC"/>
                </a:solidFill>
                <a:latin typeface="Trebuchet MS"/>
                <a:cs typeface="Trebuchet MS"/>
              </a:rPr>
              <a:t> to:</a:t>
            </a:r>
            <a:endParaRPr sz="2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350">
              <a:latin typeface="Trebuchet MS"/>
              <a:cs typeface="Trebuchet MS"/>
            </a:endParaRPr>
          </a:p>
          <a:p>
            <a:pPr marL="370205">
              <a:lnSpc>
                <a:spcPct val="100000"/>
              </a:lnSpc>
            </a:pPr>
            <a:r>
              <a:rPr sz="2350" b="1" spc="60" dirty="0">
                <a:solidFill>
                  <a:srgbClr val="D6D4CC"/>
                </a:solidFill>
                <a:latin typeface="Trebuchet MS"/>
                <a:cs typeface="Trebuchet MS"/>
              </a:rPr>
              <a:t>Break</a:t>
            </a:r>
            <a:r>
              <a:rPr sz="2350" b="1" spc="-1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b="1" dirty="0">
                <a:solidFill>
                  <a:srgbClr val="D6D4CC"/>
                </a:solidFill>
                <a:latin typeface="Trebuchet MS"/>
                <a:cs typeface="Trebuchet MS"/>
              </a:rPr>
              <a:t>the</a:t>
            </a:r>
            <a:r>
              <a:rPr sz="2350" b="1" spc="-114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b="1" spc="100" dirty="0">
                <a:solidFill>
                  <a:srgbClr val="D6D4CC"/>
                </a:solidFill>
                <a:latin typeface="Trebuchet MS"/>
                <a:cs typeface="Trebuchet MS"/>
              </a:rPr>
              <a:t>stigma</a:t>
            </a:r>
            <a:r>
              <a:rPr sz="2350" b="1" spc="-8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90" dirty="0">
                <a:solidFill>
                  <a:srgbClr val="D6D4CC"/>
                </a:solidFill>
                <a:latin typeface="Trebuchet MS"/>
                <a:cs typeface="Trebuchet MS"/>
              </a:rPr>
              <a:t>surrounding</a:t>
            </a:r>
            <a:r>
              <a:rPr sz="2350" spc="-8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60" dirty="0">
                <a:solidFill>
                  <a:srgbClr val="D6D4CC"/>
                </a:solidFill>
                <a:latin typeface="Trebuchet MS"/>
                <a:cs typeface="Trebuchet MS"/>
              </a:rPr>
              <a:t>mental</a:t>
            </a:r>
            <a:r>
              <a:rPr sz="2350" spc="-9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D6D4CC"/>
                </a:solidFill>
                <a:latin typeface="Trebuchet MS"/>
                <a:cs typeface="Trebuchet MS"/>
              </a:rPr>
              <a:t>health.</a:t>
            </a:r>
            <a:endParaRPr sz="2350">
              <a:latin typeface="Trebuchet MS"/>
              <a:cs typeface="Trebuchet MS"/>
            </a:endParaRPr>
          </a:p>
          <a:p>
            <a:pPr marL="370205">
              <a:lnSpc>
                <a:spcPct val="100000"/>
              </a:lnSpc>
              <a:spcBef>
                <a:spcPts val="1920"/>
              </a:spcBef>
            </a:pPr>
            <a:r>
              <a:rPr sz="2350" b="1" dirty="0">
                <a:solidFill>
                  <a:srgbClr val="D6D4CC"/>
                </a:solidFill>
                <a:latin typeface="Trebuchet MS"/>
                <a:cs typeface="Trebuchet MS"/>
              </a:rPr>
              <a:t>Find</a:t>
            </a:r>
            <a:r>
              <a:rPr sz="2350" b="1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b="1" spc="-25" dirty="0">
                <a:solidFill>
                  <a:srgbClr val="D6D4CC"/>
                </a:solidFill>
                <a:latin typeface="Trebuchet MS"/>
                <a:cs typeface="Trebuchet MS"/>
              </a:rPr>
              <a:t>their</a:t>
            </a:r>
            <a:r>
              <a:rPr sz="2350" b="1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b="1" dirty="0">
                <a:solidFill>
                  <a:srgbClr val="D6D4CC"/>
                </a:solidFill>
                <a:latin typeface="Trebuchet MS"/>
                <a:cs typeface="Trebuchet MS"/>
              </a:rPr>
              <a:t>voice</a:t>
            </a:r>
            <a:r>
              <a:rPr sz="2350" b="1" spc="-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110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2350" spc="-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100" dirty="0">
                <a:solidFill>
                  <a:srgbClr val="D6D4CC"/>
                </a:solidFill>
                <a:latin typeface="Trebuchet MS"/>
                <a:cs typeface="Trebuchet MS"/>
              </a:rPr>
              <a:t>express</a:t>
            </a:r>
            <a:r>
              <a:rPr sz="2350" spc="-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D6D4CC"/>
                </a:solidFill>
                <a:latin typeface="Trebuchet MS"/>
                <a:cs typeface="Trebuchet MS"/>
              </a:rPr>
              <a:t>their</a:t>
            </a:r>
            <a:r>
              <a:rPr sz="2350" spc="-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110" dirty="0">
                <a:solidFill>
                  <a:srgbClr val="D6D4CC"/>
                </a:solidFill>
                <a:latin typeface="Trebuchet MS"/>
                <a:cs typeface="Trebuchet MS"/>
              </a:rPr>
              <a:t>struggles</a:t>
            </a:r>
            <a:r>
              <a:rPr sz="2350" spc="-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D6D4CC"/>
                </a:solidFill>
                <a:latin typeface="Trebuchet MS"/>
                <a:cs typeface="Trebuchet MS"/>
              </a:rPr>
              <a:t>openly.</a:t>
            </a:r>
            <a:endParaRPr sz="2350">
              <a:latin typeface="Trebuchet MS"/>
              <a:cs typeface="Trebuchet MS"/>
            </a:endParaRPr>
          </a:p>
          <a:p>
            <a:pPr marL="370205">
              <a:lnSpc>
                <a:spcPct val="100000"/>
              </a:lnSpc>
              <a:spcBef>
                <a:spcPts val="1914"/>
              </a:spcBef>
            </a:pPr>
            <a:r>
              <a:rPr sz="2350" b="1" spc="75" dirty="0">
                <a:solidFill>
                  <a:srgbClr val="D6D4CC"/>
                </a:solidFill>
                <a:latin typeface="Trebuchet MS"/>
                <a:cs typeface="Trebuchet MS"/>
              </a:rPr>
              <a:t>Build</a:t>
            </a:r>
            <a:r>
              <a:rPr sz="2350" b="1" spc="-7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b="1" dirty="0">
                <a:solidFill>
                  <a:srgbClr val="D6D4CC"/>
                </a:solidFill>
                <a:latin typeface="Trebuchet MS"/>
                <a:cs typeface="Trebuchet MS"/>
              </a:rPr>
              <a:t>resilience</a:t>
            </a:r>
            <a:r>
              <a:rPr sz="2350" b="1" spc="-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for</a:t>
            </a:r>
            <a:r>
              <a:rPr sz="2350" spc="-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70" dirty="0">
                <a:solidFill>
                  <a:srgbClr val="D6D4CC"/>
                </a:solidFill>
                <a:latin typeface="Trebuchet MS"/>
                <a:cs typeface="Trebuchet MS"/>
              </a:rPr>
              <a:t>a</a:t>
            </a:r>
            <a:r>
              <a:rPr sz="2350" spc="-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D6D4CC"/>
                </a:solidFill>
                <a:latin typeface="Trebuchet MS"/>
                <a:cs typeface="Trebuchet MS"/>
              </a:rPr>
              <a:t>brighter,</a:t>
            </a:r>
            <a:r>
              <a:rPr sz="2350" spc="-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healthier</a:t>
            </a:r>
            <a:r>
              <a:rPr sz="2350" spc="-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D6D4CC"/>
                </a:solidFill>
                <a:latin typeface="Trebuchet MS"/>
                <a:cs typeface="Trebuchet MS"/>
              </a:rPr>
              <a:t>future.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7346" y="8673306"/>
            <a:ext cx="12226290" cy="13589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ts val="5330"/>
              </a:lnSpc>
              <a:spcBef>
                <a:spcPts val="40"/>
              </a:spcBef>
            </a:pPr>
            <a:r>
              <a:rPr sz="4300" b="1" spc="80" dirty="0">
                <a:solidFill>
                  <a:srgbClr val="FFE14D"/>
                </a:solidFill>
                <a:latin typeface="Arial"/>
                <a:cs typeface="Arial"/>
              </a:rPr>
              <a:t>"Because</a:t>
            </a:r>
            <a:r>
              <a:rPr sz="4300" b="1" spc="75" dirty="0">
                <a:solidFill>
                  <a:srgbClr val="FFE14D"/>
                </a:solidFill>
                <a:latin typeface="Arial"/>
                <a:cs typeface="Arial"/>
              </a:rPr>
              <a:t> </a:t>
            </a:r>
            <a:r>
              <a:rPr sz="4300" b="1" spc="170" dirty="0">
                <a:solidFill>
                  <a:srgbClr val="FFE14D"/>
                </a:solidFill>
                <a:latin typeface="Arial"/>
                <a:cs typeface="Arial"/>
              </a:rPr>
              <a:t>every</a:t>
            </a:r>
            <a:r>
              <a:rPr sz="4300" b="1" spc="75" dirty="0">
                <a:solidFill>
                  <a:srgbClr val="FFE14D"/>
                </a:solidFill>
                <a:latin typeface="Arial"/>
                <a:cs typeface="Arial"/>
              </a:rPr>
              <a:t> </a:t>
            </a:r>
            <a:r>
              <a:rPr sz="4300" b="1" spc="215" dirty="0">
                <a:solidFill>
                  <a:srgbClr val="FFE14D"/>
                </a:solidFill>
                <a:latin typeface="Arial"/>
                <a:cs typeface="Arial"/>
              </a:rPr>
              <a:t>young</a:t>
            </a:r>
            <a:r>
              <a:rPr sz="4300" b="1" spc="80" dirty="0">
                <a:solidFill>
                  <a:srgbClr val="FFE14D"/>
                </a:solidFill>
                <a:latin typeface="Arial"/>
                <a:cs typeface="Arial"/>
              </a:rPr>
              <a:t> </a:t>
            </a:r>
            <a:r>
              <a:rPr sz="4300" b="1" spc="245" dirty="0">
                <a:solidFill>
                  <a:srgbClr val="FFE14D"/>
                </a:solidFill>
                <a:latin typeface="Arial"/>
                <a:cs typeface="Arial"/>
              </a:rPr>
              <a:t>mind</a:t>
            </a:r>
            <a:r>
              <a:rPr sz="4300" b="1" spc="75" dirty="0">
                <a:solidFill>
                  <a:srgbClr val="FFE14D"/>
                </a:solidFill>
                <a:latin typeface="Arial"/>
                <a:cs typeface="Arial"/>
              </a:rPr>
              <a:t> </a:t>
            </a:r>
            <a:r>
              <a:rPr sz="4300" b="1" spc="190" dirty="0">
                <a:solidFill>
                  <a:srgbClr val="FFE14D"/>
                </a:solidFill>
                <a:latin typeface="Arial"/>
                <a:cs typeface="Arial"/>
              </a:rPr>
              <a:t>deserves</a:t>
            </a:r>
            <a:r>
              <a:rPr sz="4300" b="1" spc="80" dirty="0">
                <a:solidFill>
                  <a:srgbClr val="FFE14D"/>
                </a:solidFill>
                <a:latin typeface="Arial"/>
                <a:cs typeface="Arial"/>
              </a:rPr>
              <a:t> </a:t>
            </a:r>
            <a:r>
              <a:rPr sz="4300" b="1" spc="275" dirty="0">
                <a:solidFill>
                  <a:srgbClr val="FFE14D"/>
                </a:solidFill>
                <a:latin typeface="Arial"/>
                <a:cs typeface="Arial"/>
              </a:rPr>
              <a:t>to</a:t>
            </a:r>
            <a:r>
              <a:rPr sz="4300" b="1" spc="75" dirty="0">
                <a:solidFill>
                  <a:srgbClr val="FFE14D"/>
                </a:solidFill>
                <a:latin typeface="Arial"/>
                <a:cs typeface="Arial"/>
              </a:rPr>
              <a:t> </a:t>
            </a:r>
            <a:r>
              <a:rPr sz="4300" b="1" spc="315" dirty="0">
                <a:solidFill>
                  <a:srgbClr val="FFE14D"/>
                </a:solidFill>
                <a:latin typeface="Arial"/>
                <a:cs typeface="Arial"/>
              </a:rPr>
              <a:t>be </a:t>
            </a:r>
            <a:r>
              <a:rPr sz="4300" b="1" spc="110" dirty="0">
                <a:solidFill>
                  <a:srgbClr val="FFE14D"/>
                </a:solidFill>
                <a:latin typeface="Arial"/>
                <a:cs typeface="Arial"/>
              </a:rPr>
              <a:t>heard."</a:t>
            </a:r>
            <a:endParaRPr sz="4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822" y="531032"/>
            <a:ext cx="12061825" cy="587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50" spc="245" dirty="0"/>
              <a:t>The</a:t>
            </a:r>
            <a:r>
              <a:rPr sz="3650" spc="75" dirty="0"/>
              <a:t> </a:t>
            </a:r>
            <a:r>
              <a:rPr sz="3650" spc="175" dirty="0"/>
              <a:t>Silent</a:t>
            </a:r>
            <a:r>
              <a:rPr sz="3650" spc="80" dirty="0"/>
              <a:t> </a:t>
            </a:r>
            <a:r>
              <a:rPr sz="3650" spc="140" dirty="0"/>
              <a:t>Struggle:</a:t>
            </a:r>
            <a:r>
              <a:rPr sz="3650" spc="80" dirty="0"/>
              <a:t> </a:t>
            </a:r>
            <a:r>
              <a:rPr sz="3650" spc="215" dirty="0"/>
              <a:t>Youth</a:t>
            </a:r>
            <a:r>
              <a:rPr sz="3650" spc="75" dirty="0"/>
              <a:t> </a:t>
            </a:r>
            <a:r>
              <a:rPr sz="3650" spc="315" dirty="0"/>
              <a:t>Mental</a:t>
            </a:r>
            <a:r>
              <a:rPr sz="3650" spc="80" dirty="0"/>
              <a:t> </a:t>
            </a:r>
            <a:r>
              <a:rPr sz="3650" spc="310" dirty="0"/>
              <a:t>Health</a:t>
            </a:r>
            <a:r>
              <a:rPr sz="3650" spc="80" dirty="0"/>
              <a:t> </a:t>
            </a:r>
            <a:r>
              <a:rPr sz="3650" spc="185" dirty="0"/>
              <a:t>in</a:t>
            </a:r>
            <a:r>
              <a:rPr sz="3650" spc="80" dirty="0"/>
              <a:t> </a:t>
            </a:r>
            <a:r>
              <a:rPr sz="3650" spc="240" dirty="0"/>
              <a:t>India</a:t>
            </a:r>
            <a:endParaRPr sz="3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522" y="1738907"/>
            <a:ext cx="8137302" cy="813730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385100" y="3473053"/>
            <a:ext cx="8180705" cy="1363345"/>
            <a:chOff x="9385100" y="3473053"/>
            <a:chExt cx="8180705" cy="1363345"/>
          </a:xfrm>
        </p:grpSpPr>
        <p:sp>
          <p:nvSpPr>
            <p:cNvPr id="5" name="object 5"/>
            <p:cNvSpPr/>
            <p:nvPr/>
          </p:nvSpPr>
          <p:spPr>
            <a:xfrm>
              <a:off x="9413675" y="3487341"/>
              <a:ext cx="8137525" cy="1334770"/>
            </a:xfrm>
            <a:custGeom>
              <a:avLst/>
              <a:gdLst/>
              <a:ahLst/>
              <a:cxnLst/>
              <a:rect l="l" t="t" r="r" b="b"/>
              <a:pathLst>
                <a:path w="8137525" h="1334770">
                  <a:moveTo>
                    <a:pt x="7997762" y="1334357"/>
                  </a:moveTo>
                  <a:lnTo>
                    <a:pt x="139636" y="1334357"/>
                  </a:lnTo>
                  <a:lnTo>
                    <a:pt x="95524" y="1327362"/>
                  </a:lnTo>
                  <a:lnTo>
                    <a:pt x="57195" y="1307885"/>
                  </a:lnTo>
                  <a:lnTo>
                    <a:pt x="26959" y="1278190"/>
                  </a:lnTo>
                  <a:lnTo>
                    <a:pt x="7124" y="1240539"/>
                  </a:lnTo>
                  <a:lnTo>
                    <a:pt x="0" y="1197197"/>
                  </a:lnTo>
                  <a:lnTo>
                    <a:pt x="0" y="137159"/>
                  </a:lnTo>
                  <a:lnTo>
                    <a:pt x="7115" y="93817"/>
                  </a:lnTo>
                  <a:lnTo>
                    <a:pt x="26932" y="56167"/>
                  </a:lnTo>
                  <a:lnTo>
                    <a:pt x="57154" y="26471"/>
                  </a:lnTo>
                  <a:lnTo>
                    <a:pt x="95487" y="6995"/>
                  </a:lnTo>
                  <a:lnTo>
                    <a:pt x="139636" y="0"/>
                  </a:lnTo>
                  <a:lnTo>
                    <a:pt x="7997762" y="0"/>
                  </a:lnTo>
                  <a:lnTo>
                    <a:pt x="8041874" y="6995"/>
                  </a:lnTo>
                  <a:lnTo>
                    <a:pt x="8080202" y="26471"/>
                  </a:lnTo>
                  <a:lnTo>
                    <a:pt x="8110439" y="56167"/>
                  </a:lnTo>
                  <a:lnTo>
                    <a:pt x="8130273" y="93817"/>
                  </a:lnTo>
                  <a:lnTo>
                    <a:pt x="8137398" y="137159"/>
                  </a:lnTo>
                  <a:lnTo>
                    <a:pt x="8137398" y="1197197"/>
                  </a:lnTo>
                  <a:lnTo>
                    <a:pt x="8130283" y="1240539"/>
                  </a:lnTo>
                  <a:lnTo>
                    <a:pt x="8110466" y="1278190"/>
                  </a:lnTo>
                  <a:lnTo>
                    <a:pt x="8080244" y="1307885"/>
                  </a:lnTo>
                  <a:lnTo>
                    <a:pt x="8041910" y="1327362"/>
                  </a:lnTo>
                  <a:lnTo>
                    <a:pt x="7997762" y="1334357"/>
                  </a:lnTo>
                  <a:close/>
                </a:path>
              </a:pathLst>
            </a:custGeom>
            <a:solidFill>
              <a:srgbClr val="262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99387" y="3473053"/>
              <a:ext cx="8166100" cy="1363345"/>
            </a:xfrm>
            <a:custGeom>
              <a:avLst/>
              <a:gdLst/>
              <a:ahLst/>
              <a:cxnLst/>
              <a:rect l="l" t="t" r="r" b="b"/>
              <a:pathLst>
                <a:path w="8166100" h="1363345">
                  <a:moveTo>
                    <a:pt x="153918" y="1362932"/>
                  </a:moveTo>
                  <a:lnTo>
                    <a:pt x="153703" y="1362932"/>
                  </a:lnTo>
                  <a:lnTo>
                    <a:pt x="105363" y="1355237"/>
                  </a:lnTo>
                  <a:lnTo>
                    <a:pt x="63121" y="1333790"/>
                  </a:lnTo>
                  <a:lnTo>
                    <a:pt x="29766" y="1301045"/>
                  </a:lnTo>
                  <a:lnTo>
                    <a:pt x="7870" y="1259458"/>
                  </a:lnTo>
                  <a:lnTo>
                    <a:pt x="0" y="1211484"/>
                  </a:lnTo>
                  <a:lnTo>
                    <a:pt x="0" y="151447"/>
                  </a:lnTo>
                  <a:lnTo>
                    <a:pt x="7829" y="103718"/>
                  </a:lnTo>
                  <a:lnTo>
                    <a:pt x="7870" y="103473"/>
                  </a:lnTo>
                  <a:lnTo>
                    <a:pt x="29766" y="61886"/>
                  </a:lnTo>
                  <a:lnTo>
                    <a:pt x="63121" y="29141"/>
                  </a:lnTo>
                  <a:lnTo>
                    <a:pt x="105363" y="7694"/>
                  </a:lnTo>
                  <a:lnTo>
                    <a:pt x="153924" y="0"/>
                  </a:lnTo>
                  <a:lnTo>
                    <a:pt x="8012049" y="0"/>
                  </a:lnTo>
                  <a:lnTo>
                    <a:pt x="8012049" y="14287"/>
                  </a:lnTo>
                  <a:lnTo>
                    <a:pt x="153924" y="14287"/>
                  </a:lnTo>
                  <a:lnTo>
                    <a:pt x="153924" y="28575"/>
                  </a:lnTo>
                  <a:lnTo>
                    <a:pt x="105044" y="38263"/>
                  </a:lnTo>
                  <a:lnTo>
                    <a:pt x="65210" y="64651"/>
                  </a:lnTo>
                  <a:lnTo>
                    <a:pt x="38396" y="103718"/>
                  </a:lnTo>
                  <a:lnTo>
                    <a:pt x="28575" y="151447"/>
                  </a:lnTo>
                  <a:lnTo>
                    <a:pt x="28575" y="1211484"/>
                  </a:lnTo>
                  <a:lnTo>
                    <a:pt x="38396" y="1259213"/>
                  </a:lnTo>
                  <a:lnTo>
                    <a:pt x="65210" y="1298281"/>
                  </a:lnTo>
                  <a:lnTo>
                    <a:pt x="105044" y="1324668"/>
                  </a:lnTo>
                  <a:lnTo>
                    <a:pt x="153924" y="1334357"/>
                  </a:lnTo>
                  <a:lnTo>
                    <a:pt x="8101736" y="1334357"/>
                  </a:lnTo>
                  <a:lnTo>
                    <a:pt x="8073595" y="1348644"/>
                  </a:lnTo>
                  <a:lnTo>
                    <a:pt x="153924" y="1348644"/>
                  </a:lnTo>
                  <a:lnTo>
                    <a:pt x="153918" y="1362932"/>
                  </a:lnTo>
                  <a:close/>
                </a:path>
                <a:path w="8166100" h="1363345">
                  <a:moveTo>
                    <a:pt x="8101736" y="1334357"/>
                  </a:moveTo>
                  <a:lnTo>
                    <a:pt x="8012049" y="1334357"/>
                  </a:lnTo>
                  <a:lnTo>
                    <a:pt x="8060929" y="1324668"/>
                  </a:lnTo>
                  <a:lnTo>
                    <a:pt x="8100763" y="1298281"/>
                  </a:lnTo>
                  <a:lnTo>
                    <a:pt x="8127577" y="1259213"/>
                  </a:lnTo>
                  <a:lnTo>
                    <a:pt x="8137398" y="1211484"/>
                  </a:lnTo>
                  <a:lnTo>
                    <a:pt x="8137398" y="151447"/>
                  </a:lnTo>
                  <a:lnTo>
                    <a:pt x="8127577" y="103718"/>
                  </a:lnTo>
                  <a:lnTo>
                    <a:pt x="8100763" y="64651"/>
                  </a:lnTo>
                  <a:lnTo>
                    <a:pt x="8060929" y="38263"/>
                  </a:lnTo>
                  <a:lnTo>
                    <a:pt x="8012049" y="28575"/>
                  </a:lnTo>
                  <a:lnTo>
                    <a:pt x="153924" y="28575"/>
                  </a:lnTo>
                  <a:lnTo>
                    <a:pt x="153924" y="14287"/>
                  </a:lnTo>
                  <a:lnTo>
                    <a:pt x="8012049" y="14287"/>
                  </a:lnTo>
                  <a:lnTo>
                    <a:pt x="8012049" y="0"/>
                  </a:lnTo>
                  <a:lnTo>
                    <a:pt x="8060610" y="7694"/>
                  </a:lnTo>
                  <a:lnTo>
                    <a:pt x="8102852" y="29141"/>
                  </a:lnTo>
                  <a:lnTo>
                    <a:pt x="8136206" y="61886"/>
                  </a:lnTo>
                  <a:lnTo>
                    <a:pt x="8158103" y="103473"/>
                  </a:lnTo>
                  <a:lnTo>
                    <a:pt x="8165973" y="151447"/>
                  </a:lnTo>
                  <a:lnTo>
                    <a:pt x="8165973" y="1211484"/>
                  </a:lnTo>
                  <a:lnTo>
                    <a:pt x="8158143" y="1259213"/>
                  </a:lnTo>
                  <a:lnTo>
                    <a:pt x="8158103" y="1259458"/>
                  </a:lnTo>
                  <a:lnTo>
                    <a:pt x="8136206" y="1301045"/>
                  </a:lnTo>
                  <a:lnTo>
                    <a:pt x="8102852" y="1333790"/>
                  </a:lnTo>
                  <a:lnTo>
                    <a:pt x="8101736" y="1334357"/>
                  </a:lnTo>
                  <a:close/>
                </a:path>
                <a:path w="8166100" h="1363345">
                  <a:moveTo>
                    <a:pt x="8012049" y="1362932"/>
                  </a:moveTo>
                  <a:lnTo>
                    <a:pt x="153924" y="1362932"/>
                  </a:lnTo>
                  <a:lnTo>
                    <a:pt x="153924" y="1348644"/>
                  </a:lnTo>
                  <a:lnTo>
                    <a:pt x="8012049" y="1348644"/>
                  </a:lnTo>
                  <a:lnTo>
                    <a:pt x="8012049" y="1362932"/>
                  </a:lnTo>
                  <a:close/>
                </a:path>
                <a:path w="8166100" h="1363345">
                  <a:moveTo>
                    <a:pt x="8012049" y="1362932"/>
                  </a:moveTo>
                  <a:lnTo>
                    <a:pt x="8012049" y="1348644"/>
                  </a:lnTo>
                  <a:lnTo>
                    <a:pt x="8073595" y="1348644"/>
                  </a:lnTo>
                  <a:lnTo>
                    <a:pt x="8060610" y="1355237"/>
                  </a:lnTo>
                  <a:lnTo>
                    <a:pt x="8012049" y="1362932"/>
                  </a:lnTo>
                  <a:close/>
                </a:path>
              </a:pathLst>
            </a:custGeom>
            <a:solidFill>
              <a:srgbClr val="5E5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85100" y="3487341"/>
              <a:ext cx="114300" cy="1334770"/>
            </a:xfrm>
            <a:custGeom>
              <a:avLst/>
              <a:gdLst/>
              <a:ahLst/>
              <a:cxnLst/>
              <a:rect l="l" t="t" r="r" b="b"/>
              <a:pathLst>
                <a:path w="114300" h="1334770">
                  <a:moveTo>
                    <a:pt x="57149" y="1334357"/>
                  </a:moveTo>
                  <a:lnTo>
                    <a:pt x="34919" y="1329861"/>
                  </a:lnTo>
                  <a:lnTo>
                    <a:pt x="16752" y="1317605"/>
                  </a:lnTo>
                  <a:lnTo>
                    <a:pt x="4496" y="1299437"/>
                  </a:lnTo>
                  <a:lnTo>
                    <a:pt x="0" y="1277207"/>
                  </a:lnTo>
                  <a:lnTo>
                    <a:pt x="0" y="57149"/>
                  </a:lnTo>
                  <a:lnTo>
                    <a:pt x="4496" y="34919"/>
                  </a:lnTo>
                  <a:lnTo>
                    <a:pt x="16752" y="16752"/>
                  </a:lnTo>
                  <a:lnTo>
                    <a:pt x="34919" y="4496"/>
                  </a:lnTo>
                  <a:lnTo>
                    <a:pt x="57149" y="0"/>
                  </a:lnTo>
                  <a:lnTo>
                    <a:pt x="79380" y="4496"/>
                  </a:lnTo>
                  <a:lnTo>
                    <a:pt x="97547" y="16752"/>
                  </a:lnTo>
                  <a:lnTo>
                    <a:pt x="109803" y="34919"/>
                  </a:lnTo>
                  <a:lnTo>
                    <a:pt x="114299" y="57149"/>
                  </a:lnTo>
                  <a:lnTo>
                    <a:pt x="114299" y="1277207"/>
                  </a:lnTo>
                  <a:lnTo>
                    <a:pt x="109803" y="1299437"/>
                  </a:lnTo>
                  <a:lnTo>
                    <a:pt x="97547" y="1317605"/>
                  </a:lnTo>
                  <a:lnTo>
                    <a:pt x="79380" y="1329861"/>
                  </a:lnTo>
                  <a:lnTo>
                    <a:pt x="57149" y="1334357"/>
                  </a:lnTo>
                  <a:close/>
                </a:path>
              </a:pathLst>
            </a:custGeom>
            <a:solidFill>
              <a:srgbClr val="FFE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400975" y="1567941"/>
            <a:ext cx="7813040" cy="2907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6555">
              <a:lnSpc>
                <a:spcPct val="136700"/>
              </a:lnSpc>
              <a:spcBef>
                <a:spcPts val="95"/>
              </a:spcBef>
            </a:pP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In</a:t>
            </a:r>
            <a:r>
              <a:rPr sz="160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D6D4CC"/>
                </a:solidFill>
                <a:latin typeface="Trebuchet MS"/>
                <a:cs typeface="Trebuchet MS"/>
              </a:rPr>
              <a:t>India,</a:t>
            </a:r>
            <a:r>
              <a:rPr sz="160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mental</a:t>
            </a:r>
            <a:r>
              <a:rPr sz="160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health</a:t>
            </a:r>
            <a:r>
              <a:rPr sz="160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D6D4CC"/>
                </a:solidFill>
                <a:latin typeface="Trebuchet MS"/>
                <a:cs typeface="Trebuchet MS"/>
              </a:rPr>
              <a:t>remains</a:t>
            </a:r>
            <a:r>
              <a:rPr sz="160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D6D4CC"/>
                </a:solidFill>
                <a:latin typeface="Trebuchet MS"/>
                <a:cs typeface="Trebuchet MS"/>
              </a:rPr>
              <a:t>shrouded</a:t>
            </a:r>
            <a:r>
              <a:rPr sz="160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in</a:t>
            </a:r>
            <a:r>
              <a:rPr sz="160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societal</a:t>
            </a:r>
            <a:r>
              <a:rPr sz="160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taboo,</a:t>
            </a:r>
            <a:r>
              <a:rPr sz="160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creating</a:t>
            </a:r>
            <a:r>
              <a:rPr sz="160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D6D4CC"/>
                </a:solidFill>
                <a:latin typeface="Trebuchet MS"/>
                <a:cs typeface="Trebuchet MS"/>
              </a:rPr>
              <a:t>immense </a:t>
            </a:r>
            <a:r>
              <a:rPr sz="1600" spc="65" dirty="0">
                <a:solidFill>
                  <a:srgbClr val="D6D4CC"/>
                </a:solidFill>
                <a:latin typeface="Trebuchet MS"/>
                <a:cs typeface="Trebuchet MS"/>
              </a:rPr>
              <a:t>pressure</a:t>
            </a:r>
            <a:r>
              <a:rPr sz="1600" spc="-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D6D4CC"/>
                </a:solidFill>
                <a:latin typeface="Trebuchet MS"/>
                <a:cs typeface="Trebuchet MS"/>
              </a:rPr>
              <a:t>on</a:t>
            </a:r>
            <a:r>
              <a:rPr sz="1600" spc="-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110" dirty="0">
                <a:solidFill>
                  <a:srgbClr val="D6D4CC"/>
                </a:solidFill>
                <a:latin typeface="Trebuchet MS"/>
                <a:cs typeface="Trebuchet MS"/>
              </a:rPr>
              <a:t>young</a:t>
            </a:r>
            <a:r>
              <a:rPr sz="1600" spc="-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individuals.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36700"/>
              </a:lnSpc>
              <a:spcBef>
                <a:spcPts val="1635"/>
              </a:spcBef>
            </a:pPr>
            <a:r>
              <a:rPr sz="1600" spc="120" dirty="0">
                <a:solidFill>
                  <a:srgbClr val="D6D4CC"/>
                </a:solidFill>
                <a:latin typeface="Trebuchet MS"/>
                <a:cs typeface="Trebuchet MS"/>
              </a:rPr>
              <a:t>Many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D6D4CC"/>
                </a:solidFill>
                <a:latin typeface="Trebuchet MS"/>
                <a:cs typeface="Trebuchet MS"/>
              </a:rPr>
              <a:t>youth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D6D4CC"/>
                </a:solidFill>
                <a:latin typeface="Trebuchet MS"/>
                <a:cs typeface="Trebuchet MS"/>
              </a:rPr>
              <a:t>grapple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D6D4CC"/>
                </a:solidFill>
                <a:latin typeface="Trebuchet MS"/>
                <a:cs typeface="Trebuchet MS"/>
              </a:rPr>
              <a:t>with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D6D4CC"/>
                </a:solidFill>
                <a:latin typeface="Trebuchet MS"/>
                <a:cs typeface="Trebuchet MS"/>
              </a:rPr>
              <a:t>academic</a:t>
            </a:r>
            <a:r>
              <a:rPr sz="160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D6D4CC"/>
                </a:solidFill>
                <a:latin typeface="Trebuchet MS"/>
                <a:cs typeface="Trebuchet MS"/>
              </a:rPr>
              <a:t>social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D6D4CC"/>
                </a:solidFill>
                <a:latin typeface="Trebuchet MS"/>
                <a:cs typeface="Trebuchet MS"/>
              </a:rPr>
              <a:t>pressures,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D6D4CC"/>
                </a:solidFill>
                <a:latin typeface="Trebuchet MS"/>
                <a:cs typeface="Trebuchet MS"/>
              </a:rPr>
              <a:t>yet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D6D4CC"/>
                </a:solidFill>
                <a:latin typeface="Trebuchet MS"/>
                <a:cs typeface="Trebuchet MS"/>
              </a:rPr>
              <a:t>hesitate</a:t>
            </a:r>
            <a:r>
              <a:rPr sz="160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D6D4CC"/>
                </a:solidFill>
                <a:latin typeface="Trebuchet MS"/>
                <a:cs typeface="Trebuchet MS"/>
              </a:rPr>
              <a:t>to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80" dirty="0">
                <a:solidFill>
                  <a:srgbClr val="D6D4CC"/>
                </a:solidFill>
                <a:latin typeface="Trebuchet MS"/>
                <a:cs typeface="Trebuchet MS"/>
              </a:rPr>
              <a:t>seek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D6D4CC"/>
                </a:solidFill>
                <a:latin typeface="Trebuchet MS"/>
                <a:cs typeface="Trebuchet MS"/>
              </a:rPr>
              <a:t>the </a:t>
            </a:r>
            <a:r>
              <a:rPr sz="1600" spc="60" dirty="0">
                <a:solidFill>
                  <a:srgbClr val="D6D4CC"/>
                </a:solidFill>
                <a:latin typeface="Trebuchet MS"/>
                <a:cs typeface="Trebuchet MS"/>
              </a:rPr>
              <a:t>help</a:t>
            </a:r>
            <a:r>
              <a:rPr sz="160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they</a:t>
            </a:r>
            <a:r>
              <a:rPr sz="160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D6D4CC"/>
                </a:solidFill>
                <a:latin typeface="Trebuchet MS"/>
                <a:cs typeface="Trebuchet MS"/>
              </a:rPr>
              <a:t>desperately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D6D4CC"/>
                </a:solidFill>
                <a:latin typeface="Trebuchet MS"/>
                <a:cs typeface="Trebuchet MS"/>
              </a:rPr>
              <a:t>need.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Trebuchet MS"/>
              <a:cs typeface="Trebuchet MS"/>
            </a:endParaRPr>
          </a:p>
          <a:p>
            <a:pPr marL="339725">
              <a:lnSpc>
                <a:spcPct val="100000"/>
              </a:lnSpc>
              <a:spcBef>
                <a:spcPts val="5"/>
              </a:spcBef>
            </a:pPr>
            <a:r>
              <a:rPr sz="1800" b="1" spc="100" dirty="0">
                <a:solidFill>
                  <a:srgbClr val="D6D4CC"/>
                </a:solidFill>
                <a:latin typeface="Arial"/>
                <a:cs typeface="Arial"/>
              </a:rPr>
              <a:t>Stigma</a:t>
            </a:r>
            <a:r>
              <a:rPr sz="180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6D4CC"/>
                </a:solidFill>
                <a:latin typeface="Arial"/>
                <a:cs typeface="Arial"/>
              </a:rPr>
              <a:t>&amp;</a:t>
            </a:r>
            <a:r>
              <a:rPr sz="180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spc="110" dirty="0">
                <a:solidFill>
                  <a:srgbClr val="D6D4CC"/>
                </a:solidFill>
                <a:latin typeface="Arial"/>
                <a:cs typeface="Arial"/>
              </a:rPr>
              <a:t>Judgment</a:t>
            </a:r>
            <a:endParaRPr sz="1800">
              <a:latin typeface="Arial"/>
              <a:cs typeface="Arial"/>
            </a:endParaRPr>
          </a:p>
          <a:p>
            <a:pPr marL="339725">
              <a:lnSpc>
                <a:spcPct val="100000"/>
              </a:lnSpc>
              <a:spcBef>
                <a:spcPts val="1900"/>
              </a:spcBef>
            </a:pP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Fear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of</a:t>
            </a:r>
            <a:r>
              <a:rPr sz="160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D6D4CC"/>
                </a:solidFill>
                <a:latin typeface="Trebuchet MS"/>
                <a:cs typeface="Trebuchet MS"/>
              </a:rPr>
              <a:t>being</a:t>
            </a:r>
            <a:r>
              <a:rPr sz="160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65" dirty="0">
                <a:solidFill>
                  <a:srgbClr val="D6D4CC"/>
                </a:solidFill>
                <a:latin typeface="Trebuchet MS"/>
                <a:cs typeface="Trebuchet MS"/>
              </a:rPr>
              <a:t>judged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D6D4CC"/>
                </a:solidFill>
                <a:latin typeface="Trebuchet MS"/>
                <a:cs typeface="Trebuchet MS"/>
              </a:rPr>
              <a:t>prevents</a:t>
            </a:r>
            <a:r>
              <a:rPr sz="160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90" dirty="0">
                <a:solidFill>
                  <a:srgbClr val="D6D4CC"/>
                </a:solidFill>
                <a:latin typeface="Trebuchet MS"/>
                <a:cs typeface="Trebuchet MS"/>
              </a:rPr>
              <a:t>open</a:t>
            </a:r>
            <a:r>
              <a:rPr sz="160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D6D4CC"/>
                </a:solidFill>
                <a:latin typeface="Trebuchet MS"/>
                <a:cs typeface="Trebuchet MS"/>
              </a:rPr>
              <a:t>discussions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D6D4CC"/>
                </a:solidFill>
                <a:latin typeface="Trebuchet MS"/>
                <a:cs typeface="Trebuchet MS"/>
              </a:rPr>
              <a:t>about</a:t>
            </a:r>
            <a:r>
              <a:rPr sz="160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mental</a:t>
            </a:r>
            <a:r>
              <a:rPr sz="160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D6D4CC"/>
                </a:solidFill>
                <a:latin typeface="Trebuchet MS"/>
                <a:cs typeface="Trebuchet MS"/>
              </a:rPr>
              <a:t>well-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being.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385100" y="5020716"/>
            <a:ext cx="8180705" cy="1704339"/>
            <a:chOff x="9385100" y="5020716"/>
            <a:chExt cx="8180705" cy="1704339"/>
          </a:xfrm>
        </p:grpSpPr>
        <p:sp>
          <p:nvSpPr>
            <p:cNvPr id="10" name="object 10"/>
            <p:cNvSpPr/>
            <p:nvPr/>
          </p:nvSpPr>
          <p:spPr>
            <a:xfrm>
              <a:off x="9413675" y="5035003"/>
              <a:ext cx="8137525" cy="1675764"/>
            </a:xfrm>
            <a:custGeom>
              <a:avLst/>
              <a:gdLst/>
              <a:ahLst/>
              <a:cxnLst/>
              <a:rect l="l" t="t" r="r" b="b"/>
              <a:pathLst>
                <a:path w="8137525" h="1675765">
                  <a:moveTo>
                    <a:pt x="7998331" y="1675542"/>
                  </a:moveTo>
                  <a:lnTo>
                    <a:pt x="138969" y="1675542"/>
                  </a:lnTo>
                  <a:lnTo>
                    <a:pt x="95036" y="1668547"/>
                  </a:lnTo>
                  <a:lnTo>
                    <a:pt x="56887" y="1649070"/>
                  </a:lnTo>
                  <a:lnTo>
                    <a:pt x="26807" y="1619375"/>
                  </a:lnTo>
                  <a:lnTo>
                    <a:pt x="7082" y="1581725"/>
                  </a:lnTo>
                  <a:lnTo>
                    <a:pt x="0" y="1538382"/>
                  </a:lnTo>
                  <a:lnTo>
                    <a:pt x="0" y="137160"/>
                  </a:lnTo>
                  <a:lnTo>
                    <a:pt x="7082" y="93817"/>
                  </a:lnTo>
                  <a:lnTo>
                    <a:pt x="26807" y="56167"/>
                  </a:lnTo>
                  <a:lnTo>
                    <a:pt x="56887" y="26471"/>
                  </a:lnTo>
                  <a:lnTo>
                    <a:pt x="95036" y="6995"/>
                  </a:lnTo>
                  <a:lnTo>
                    <a:pt x="138969" y="0"/>
                  </a:lnTo>
                  <a:lnTo>
                    <a:pt x="7998331" y="0"/>
                  </a:lnTo>
                  <a:lnTo>
                    <a:pt x="8042265" y="6995"/>
                  </a:lnTo>
                  <a:lnTo>
                    <a:pt x="8080415" y="26471"/>
                  </a:lnTo>
                  <a:lnTo>
                    <a:pt x="8110494" y="56167"/>
                  </a:lnTo>
                  <a:lnTo>
                    <a:pt x="8130218" y="93817"/>
                  </a:lnTo>
                  <a:lnTo>
                    <a:pt x="8137301" y="137160"/>
                  </a:lnTo>
                  <a:lnTo>
                    <a:pt x="8137301" y="1538382"/>
                  </a:lnTo>
                  <a:lnTo>
                    <a:pt x="8130218" y="1581725"/>
                  </a:lnTo>
                  <a:lnTo>
                    <a:pt x="8110494" y="1619375"/>
                  </a:lnTo>
                  <a:lnTo>
                    <a:pt x="8080415" y="1649070"/>
                  </a:lnTo>
                  <a:lnTo>
                    <a:pt x="8042265" y="1668547"/>
                  </a:lnTo>
                  <a:lnTo>
                    <a:pt x="7998331" y="1675542"/>
                  </a:lnTo>
                  <a:close/>
                </a:path>
              </a:pathLst>
            </a:custGeom>
            <a:solidFill>
              <a:srgbClr val="262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99387" y="5020716"/>
              <a:ext cx="8166100" cy="1704339"/>
            </a:xfrm>
            <a:custGeom>
              <a:avLst/>
              <a:gdLst/>
              <a:ahLst/>
              <a:cxnLst/>
              <a:rect l="l" t="t" r="r" b="b"/>
              <a:pathLst>
                <a:path w="8166100" h="1704340">
                  <a:moveTo>
                    <a:pt x="153257" y="1704083"/>
                  </a:moveTo>
                  <a:lnTo>
                    <a:pt x="104875" y="1696413"/>
                  </a:lnTo>
                  <a:lnTo>
                    <a:pt x="62812" y="1674948"/>
                  </a:lnTo>
                  <a:lnTo>
                    <a:pt x="29614" y="1642189"/>
                  </a:lnTo>
                  <a:lnTo>
                    <a:pt x="7828" y="1600607"/>
                  </a:lnTo>
                  <a:lnTo>
                    <a:pt x="0" y="1552670"/>
                  </a:lnTo>
                  <a:lnTo>
                    <a:pt x="0" y="151447"/>
                  </a:lnTo>
                  <a:lnTo>
                    <a:pt x="7800" y="103678"/>
                  </a:lnTo>
                  <a:lnTo>
                    <a:pt x="29614" y="61927"/>
                  </a:lnTo>
                  <a:lnTo>
                    <a:pt x="62812" y="29169"/>
                  </a:lnTo>
                  <a:lnTo>
                    <a:pt x="104875" y="7703"/>
                  </a:lnTo>
                  <a:lnTo>
                    <a:pt x="153257" y="0"/>
                  </a:lnTo>
                  <a:lnTo>
                    <a:pt x="8012619" y="0"/>
                  </a:lnTo>
                  <a:lnTo>
                    <a:pt x="8012619" y="14287"/>
                  </a:lnTo>
                  <a:lnTo>
                    <a:pt x="153257" y="14287"/>
                  </a:lnTo>
                  <a:lnTo>
                    <a:pt x="153257" y="28575"/>
                  </a:lnTo>
                  <a:lnTo>
                    <a:pt x="104642" y="38250"/>
                  </a:lnTo>
                  <a:lnTo>
                    <a:pt x="65020" y="64615"/>
                  </a:lnTo>
                  <a:lnTo>
                    <a:pt x="38460" y="103510"/>
                  </a:lnTo>
                  <a:lnTo>
                    <a:pt x="38345" y="103678"/>
                  </a:lnTo>
                  <a:lnTo>
                    <a:pt x="28575" y="151447"/>
                  </a:lnTo>
                  <a:lnTo>
                    <a:pt x="28575" y="1552670"/>
                  </a:lnTo>
                  <a:lnTo>
                    <a:pt x="38345" y="1600439"/>
                  </a:lnTo>
                  <a:lnTo>
                    <a:pt x="65020" y="1639502"/>
                  </a:lnTo>
                  <a:lnTo>
                    <a:pt x="104642" y="1665867"/>
                  </a:lnTo>
                  <a:lnTo>
                    <a:pt x="153257" y="1675542"/>
                  </a:lnTo>
                  <a:lnTo>
                    <a:pt x="8101900" y="1675542"/>
                  </a:lnTo>
                  <a:lnTo>
                    <a:pt x="8073902" y="1689830"/>
                  </a:lnTo>
                  <a:lnTo>
                    <a:pt x="153257" y="1689830"/>
                  </a:lnTo>
                  <a:lnTo>
                    <a:pt x="153257" y="1704083"/>
                  </a:lnTo>
                  <a:close/>
                </a:path>
                <a:path w="8166100" h="1704340">
                  <a:moveTo>
                    <a:pt x="8101900" y="1675542"/>
                  </a:moveTo>
                  <a:lnTo>
                    <a:pt x="8012619" y="1675542"/>
                  </a:lnTo>
                  <a:lnTo>
                    <a:pt x="8061234" y="1665867"/>
                  </a:lnTo>
                  <a:lnTo>
                    <a:pt x="8100857" y="1639502"/>
                  </a:lnTo>
                  <a:lnTo>
                    <a:pt x="8127417" y="1600607"/>
                  </a:lnTo>
                  <a:lnTo>
                    <a:pt x="8127532" y="1600439"/>
                  </a:lnTo>
                  <a:lnTo>
                    <a:pt x="8137303" y="1552670"/>
                  </a:lnTo>
                  <a:lnTo>
                    <a:pt x="8137303" y="151447"/>
                  </a:lnTo>
                  <a:lnTo>
                    <a:pt x="8127532" y="103678"/>
                  </a:lnTo>
                  <a:lnTo>
                    <a:pt x="8100857" y="64615"/>
                  </a:lnTo>
                  <a:lnTo>
                    <a:pt x="8061234" y="38250"/>
                  </a:lnTo>
                  <a:lnTo>
                    <a:pt x="8012619" y="28575"/>
                  </a:lnTo>
                  <a:lnTo>
                    <a:pt x="153257" y="28575"/>
                  </a:lnTo>
                  <a:lnTo>
                    <a:pt x="153257" y="14287"/>
                  </a:lnTo>
                  <a:lnTo>
                    <a:pt x="8012619" y="14287"/>
                  </a:lnTo>
                  <a:lnTo>
                    <a:pt x="8012619" y="0"/>
                  </a:lnTo>
                  <a:lnTo>
                    <a:pt x="8061001" y="7703"/>
                  </a:lnTo>
                  <a:lnTo>
                    <a:pt x="8103064" y="29169"/>
                  </a:lnTo>
                  <a:lnTo>
                    <a:pt x="8136262" y="61927"/>
                  </a:lnTo>
                  <a:lnTo>
                    <a:pt x="8158048" y="103510"/>
                  </a:lnTo>
                  <a:lnTo>
                    <a:pt x="8165876" y="151447"/>
                  </a:lnTo>
                  <a:lnTo>
                    <a:pt x="8165876" y="1552670"/>
                  </a:lnTo>
                  <a:lnTo>
                    <a:pt x="8158076" y="1600439"/>
                  </a:lnTo>
                  <a:lnTo>
                    <a:pt x="8158048" y="1600607"/>
                  </a:lnTo>
                  <a:lnTo>
                    <a:pt x="8136262" y="1642189"/>
                  </a:lnTo>
                  <a:lnTo>
                    <a:pt x="8103064" y="1674948"/>
                  </a:lnTo>
                  <a:lnTo>
                    <a:pt x="8101900" y="1675542"/>
                  </a:lnTo>
                  <a:close/>
                </a:path>
                <a:path w="8166100" h="1704340">
                  <a:moveTo>
                    <a:pt x="8012619" y="1704083"/>
                  </a:moveTo>
                  <a:lnTo>
                    <a:pt x="153262" y="1704083"/>
                  </a:lnTo>
                  <a:lnTo>
                    <a:pt x="153257" y="1689830"/>
                  </a:lnTo>
                  <a:lnTo>
                    <a:pt x="8012619" y="1689830"/>
                  </a:lnTo>
                  <a:lnTo>
                    <a:pt x="8012619" y="1704083"/>
                  </a:lnTo>
                  <a:close/>
                </a:path>
                <a:path w="8166100" h="1704340">
                  <a:moveTo>
                    <a:pt x="8012836" y="1704083"/>
                  </a:moveTo>
                  <a:lnTo>
                    <a:pt x="8012619" y="1704083"/>
                  </a:lnTo>
                  <a:lnTo>
                    <a:pt x="8012619" y="1689830"/>
                  </a:lnTo>
                  <a:lnTo>
                    <a:pt x="8073902" y="1689830"/>
                  </a:lnTo>
                  <a:lnTo>
                    <a:pt x="8061001" y="1696413"/>
                  </a:lnTo>
                  <a:lnTo>
                    <a:pt x="8012836" y="1704083"/>
                  </a:lnTo>
                  <a:close/>
                </a:path>
              </a:pathLst>
            </a:custGeom>
            <a:solidFill>
              <a:srgbClr val="5E5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85100" y="5035003"/>
              <a:ext cx="114300" cy="1675764"/>
            </a:xfrm>
            <a:custGeom>
              <a:avLst/>
              <a:gdLst/>
              <a:ahLst/>
              <a:cxnLst/>
              <a:rect l="l" t="t" r="r" b="b"/>
              <a:pathLst>
                <a:path w="114300" h="1675765">
                  <a:moveTo>
                    <a:pt x="57149" y="1675542"/>
                  </a:moveTo>
                  <a:lnTo>
                    <a:pt x="34919" y="1671046"/>
                  </a:lnTo>
                  <a:lnTo>
                    <a:pt x="16752" y="1658790"/>
                  </a:lnTo>
                  <a:lnTo>
                    <a:pt x="4496" y="1640623"/>
                  </a:lnTo>
                  <a:lnTo>
                    <a:pt x="0" y="1618392"/>
                  </a:lnTo>
                  <a:lnTo>
                    <a:pt x="0" y="57149"/>
                  </a:lnTo>
                  <a:lnTo>
                    <a:pt x="4496" y="34919"/>
                  </a:lnTo>
                  <a:lnTo>
                    <a:pt x="16752" y="16752"/>
                  </a:lnTo>
                  <a:lnTo>
                    <a:pt x="34919" y="4496"/>
                  </a:lnTo>
                  <a:lnTo>
                    <a:pt x="57149" y="0"/>
                  </a:lnTo>
                  <a:lnTo>
                    <a:pt x="79380" y="4496"/>
                  </a:lnTo>
                  <a:lnTo>
                    <a:pt x="97547" y="16752"/>
                  </a:lnTo>
                  <a:lnTo>
                    <a:pt x="109803" y="34919"/>
                  </a:lnTo>
                  <a:lnTo>
                    <a:pt x="114299" y="57149"/>
                  </a:lnTo>
                  <a:lnTo>
                    <a:pt x="114299" y="1618392"/>
                  </a:lnTo>
                  <a:lnTo>
                    <a:pt x="109803" y="1640623"/>
                  </a:lnTo>
                  <a:lnTo>
                    <a:pt x="97547" y="1658790"/>
                  </a:lnTo>
                  <a:lnTo>
                    <a:pt x="79380" y="1671046"/>
                  </a:lnTo>
                  <a:lnTo>
                    <a:pt x="57149" y="1675542"/>
                  </a:lnTo>
                  <a:close/>
                </a:path>
              </a:pathLst>
            </a:custGeom>
            <a:solidFill>
              <a:srgbClr val="FFE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728547" y="5234844"/>
            <a:ext cx="7128509" cy="11207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135" dirty="0">
                <a:solidFill>
                  <a:srgbClr val="D6D4CC"/>
                </a:solidFill>
                <a:latin typeface="Arial"/>
                <a:cs typeface="Arial"/>
              </a:rPr>
              <a:t>High</a:t>
            </a:r>
            <a:r>
              <a:rPr sz="180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spc="75" dirty="0">
                <a:solidFill>
                  <a:srgbClr val="D6D4CC"/>
                </a:solidFill>
                <a:latin typeface="Arial"/>
                <a:cs typeface="Arial"/>
              </a:rPr>
              <a:t>Cost</a:t>
            </a:r>
            <a:r>
              <a:rPr sz="1800" b="1" spc="5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6D4CC"/>
                </a:solidFill>
                <a:latin typeface="Arial"/>
                <a:cs typeface="Arial"/>
              </a:rPr>
              <a:t>&amp;</a:t>
            </a:r>
            <a:r>
              <a:rPr sz="180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spc="85" dirty="0">
                <a:solidFill>
                  <a:srgbClr val="D6D4CC"/>
                </a:solidFill>
                <a:latin typeface="Arial"/>
                <a:cs typeface="Arial"/>
              </a:rPr>
              <a:t>Limited</a:t>
            </a:r>
            <a:r>
              <a:rPr sz="1800" b="1" spc="5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D6D4CC"/>
                </a:solidFill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36700"/>
              </a:lnSpc>
              <a:spcBef>
                <a:spcPts val="1200"/>
              </a:spcBef>
            </a:pPr>
            <a:r>
              <a:rPr sz="1600" spc="20" dirty="0">
                <a:solidFill>
                  <a:srgbClr val="D6D4CC"/>
                </a:solidFill>
                <a:latin typeface="Trebuchet MS"/>
                <a:cs typeface="Trebuchet MS"/>
              </a:rPr>
              <a:t>Professional</a:t>
            </a:r>
            <a:r>
              <a:rPr sz="160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D6D4CC"/>
                </a:solidFill>
                <a:latin typeface="Trebuchet MS"/>
                <a:cs typeface="Trebuchet MS"/>
              </a:rPr>
              <a:t>mental</a:t>
            </a:r>
            <a:r>
              <a:rPr sz="160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D6D4CC"/>
                </a:solidFill>
                <a:latin typeface="Trebuchet MS"/>
                <a:cs typeface="Trebuchet MS"/>
              </a:rPr>
              <a:t>health</a:t>
            </a:r>
            <a:r>
              <a:rPr sz="1600" spc="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D6D4CC"/>
                </a:solidFill>
                <a:latin typeface="Trebuchet MS"/>
                <a:cs typeface="Trebuchet MS"/>
              </a:rPr>
              <a:t>support</a:t>
            </a:r>
            <a:r>
              <a:rPr sz="160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D6D4CC"/>
                </a:solidFill>
                <a:latin typeface="Trebuchet MS"/>
                <a:cs typeface="Trebuchet MS"/>
              </a:rPr>
              <a:t>is</a:t>
            </a:r>
            <a:r>
              <a:rPr sz="1600" spc="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D6D4CC"/>
                </a:solidFill>
                <a:latin typeface="Trebuchet MS"/>
                <a:cs typeface="Trebuchet MS"/>
              </a:rPr>
              <a:t>often</a:t>
            </a:r>
            <a:r>
              <a:rPr sz="160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D6D4CC"/>
                </a:solidFill>
                <a:latin typeface="Trebuchet MS"/>
                <a:cs typeface="Trebuchet MS"/>
              </a:rPr>
              <a:t>expensive</a:t>
            </a:r>
            <a:r>
              <a:rPr sz="1600" spc="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60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D6D4CC"/>
                </a:solidFill>
                <a:latin typeface="Trebuchet MS"/>
                <a:cs typeface="Trebuchet MS"/>
              </a:rPr>
              <a:t>geographically 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scarce.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385100" y="6909495"/>
            <a:ext cx="8180705" cy="1363345"/>
            <a:chOff x="9385100" y="6909495"/>
            <a:chExt cx="8180705" cy="1363345"/>
          </a:xfrm>
        </p:grpSpPr>
        <p:sp>
          <p:nvSpPr>
            <p:cNvPr id="15" name="object 15"/>
            <p:cNvSpPr/>
            <p:nvPr/>
          </p:nvSpPr>
          <p:spPr>
            <a:xfrm>
              <a:off x="9413675" y="6923783"/>
              <a:ext cx="8137525" cy="1334770"/>
            </a:xfrm>
            <a:custGeom>
              <a:avLst/>
              <a:gdLst/>
              <a:ahLst/>
              <a:cxnLst/>
              <a:rect l="l" t="t" r="r" b="b"/>
              <a:pathLst>
                <a:path w="8137525" h="1334770">
                  <a:moveTo>
                    <a:pt x="7997762" y="1334357"/>
                  </a:moveTo>
                  <a:lnTo>
                    <a:pt x="139636" y="1334357"/>
                  </a:lnTo>
                  <a:lnTo>
                    <a:pt x="95524" y="1327361"/>
                  </a:lnTo>
                  <a:lnTo>
                    <a:pt x="57195" y="1307885"/>
                  </a:lnTo>
                  <a:lnTo>
                    <a:pt x="26959" y="1278190"/>
                  </a:lnTo>
                  <a:lnTo>
                    <a:pt x="7124" y="1240539"/>
                  </a:lnTo>
                  <a:lnTo>
                    <a:pt x="0" y="1197197"/>
                  </a:lnTo>
                  <a:lnTo>
                    <a:pt x="0" y="137159"/>
                  </a:lnTo>
                  <a:lnTo>
                    <a:pt x="7115" y="93817"/>
                  </a:lnTo>
                  <a:lnTo>
                    <a:pt x="26932" y="56166"/>
                  </a:lnTo>
                  <a:lnTo>
                    <a:pt x="57154" y="26471"/>
                  </a:lnTo>
                  <a:lnTo>
                    <a:pt x="95487" y="6995"/>
                  </a:lnTo>
                  <a:lnTo>
                    <a:pt x="139636" y="0"/>
                  </a:lnTo>
                  <a:lnTo>
                    <a:pt x="7997762" y="0"/>
                  </a:lnTo>
                  <a:lnTo>
                    <a:pt x="8041874" y="6995"/>
                  </a:lnTo>
                  <a:lnTo>
                    <a:pt x="8080202" y="26471"/>
                  </a:lnTo>
                  <a:lnTo>
                    <a:pt x="8110439" y="56166"/>
                  </a:lnTo>
                  <a:lnTo>
                    <a:pt x="8130273" y="93817"/>
                  </a:lnTo>
                  <a:lnTo>
                    <a:pt x="8137398" y="137159"/>
                  </a:lnTo>
                  <a:lnTo>
                    <a:pt x="8137398" y="1197197"/>
                  </a:lnTo>
                  <a:lnTo>
                    <a:pt x="8130283" y="1240539"/>
                  </a:lnTo>
                  <a:lnTo>
                    <a:pt x="8110466" y="1278190"/>
                  </a:lnTo>
                  <a:lnTo>
                    <a:pt x="8080244" y="1307885"/>
                  </a:lnTo>
                  <a:lnTo>
                    <a:pt x="8041910" y="1327361"/>
                  </a:lnTo>
                  <a:lnTo>
                    <a:pt x="7997762" y="1334357"/>
                  </a:lnTo>
                  <a:close/>
                </a:path>
              </a:pathLst>
            </a:custGeom>
            <a:solidFill>
              <a:srgbClr val="262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99387" y="6909495"/>
              <a:ext cx="8166100" cy="1363345"/>
            </a:xfrm>
            <a:custGeom>
              <a:avLst/>
              <a:gdLst/>
              <a:ahLst/>
              <a:cxnLst/>
              <a:rect l="l" t="t" r="r" b="b"/>
              <a:pathLst>
                <a:path w="8166100" h="1363345">
                  <a:moveTo>
                    <a:pt x="153918" y="1362932"/>
                  </a:moveTo>
                  <a:lnTo>
                    <a:pt x="153702" y="1362932"/>
                  </a:lnTo>
                  <a:lnTo>
                    <a:pt x="105363" y="1355237"/>
                  </a:lnTo>
                  <a:lnTo>
                    <a:pt x="63121" y="1333790"/>
                  </a:lnTo>
                  <a:lnTo>
                    <a:pt x="29766" y="1301045"/>
                  </a:lnTo>
                  <a:lnTo>
                    <a:pt x="7870" y="1259458"/>
                  </a:lnTo>
                  <a:lnTo>
                    <a:pt x="0" y="1211484"/>
                  </a:lnTo>
                  <a:lnTo>
                    <a:pt x="0" y="151447"/>
                  </a:lnTo>
                  <a:lnTo>
                    <a:pt x="7829" y="103718"/>
                  </a:lnTo>
                  <a:lnTo>
                    <a:pt x="7870" y="103473"/>
                  </a:lnTo>
                  <a:lnTo>
                    <a:pt x="29766" y="61886"/>
                  </a:lnTo>
                  <a:lnTo>
                    <a:pt x="63121" y="29142"/>
                  </a:lnTo>
                  <a:lnTo>
                    <a:pt x="105363" y="7694"/>
                  </a:lnTo>
                  <a:lnTo>
                    <a:pt x="153924" y="0"/>
                  </a:lnTo>
                  <a:lnTo>
                    <a:pt x="8012049" y="0"/>
                  </a:lnTo>
                  <a:lnTo>
                    <a:pt x="8012049" y="14287"/>
                  </a:lnTo>
                  <a:lnTo>
                    <a:pt x="153924" y="14287"/>
                  </a:lnTo>
                  <a:lnTo>
                    <a:pt x="153924" y="28575"/>
                  </a:lnTo>
                  <a:lnTo>
                    <a:pt x="105044" y="38263"/>
                  </a:lnTo>
                  <a:lnTo>
                    <a:pt x="65210" y="64651"/>
                  </a:lnTo>
                  <a:lnTo>
                    <a:pt x="38396" y="103718"/>
                  </a:lnTo>
                  <a:lnTo>
                    <a:pt x="28575" y="151447"/>
                  </a:lnTo>
                  <a:lnTo>
                    <a:pt x="28575" y="1211484"/>
                  </a:lnTo>
                  <a:lnTo>
                    <a:pt x="38396" y="1259213"/>
                  </a:lnTo>
                  <a:lnTo>
                    <a:pt x="65210" y="1298281"/>
                  </a:lnTo>
                  <a:lnTo>
                    <a:pt x="105044" y="1324668"/>
                  </a:lnTo>
                  <a:lnTo>
                    <a:pt x="153924" y="1334357"/>
                  </a:lnTo>
                  <a:lnTo>
                    <a:pt x="8101736" y="1334357"/>
                  </a:lnTo>
                  <a:lnTo>
                    <a:pt x="8073595" y="1348644"/>
                  </a:lnTo>
                  <a:lnTo>
                    <a:pt x="153924" y="1348644"/>
                  </a:lnTo>
                  <a:lnTo>
                    <a:pt x="153918" y="1362932"/>
                  </a:lnTo>
                  <a:close/>
                </a:path>
                <a:path w="8166100" h="1363345">
                  <a:moveTo>
                    <a:pt x="8101736" y="1334357"/>
                  </a:moveTo>
                  <a:lnTo>
                    <a:pt x="8012049" y="1334357"/>
                  </a:lnTo>
                  <a:lnTo>
                    <a:pt x="8060929" y="1324668"/>
                  </a:lnTo>
                  <a:lnTo>
                    <a:pt x="8100763" y="1298281"/>
                  </a:lnTo>
                  <a:lnTo>
                    <a:pt x="8127577" y="1259213"/>
                  </a:lnTo>
                  <a:lnTo>
                    <a:pt x="8137398" y="1211484"/>
                  </a:lnTo>
                  <a:lnTo>
                    <a:pt x="8137398" y="151447"/>
                  </a:lnTo>
                  <a:lnTo>
                    <a:pt x="8127577" y="103718"/>
                  </a:lnTo>
                  <a:lnTo>
                    <a:pt x="8100763" y="64651"/>
                  </a:lnTo>
                  <a:lnTo>
                    <a:pt x="8060929" y="38263"/>
                  </a:lnTo>
                  <a:lnTo>
                    <a:pt x="8012049" y="28575"/>
                  </a:lnTo>
                  <a:lnTo>
                    <a:pt x="153924" y="28575"/>
                  </a:lnTo>
                  <a:lnTo>
                    <a:pt x="153924" y="14287"/>
                  </a:lnTo>
                  <a:lnTo>
                    <a:pt x="8012049" y="14287"/>
                  </a:lnTo>
                  <a:lnTo>
                    <a:pt x="8012049" y="0"/>
                  </a:lnTo>
                  <a:lnTo>
                    <a:pt x="8060610" y="7694"/>
                  </a:lnTo>
                  <a:lnTo>
                    <a:pt x="8102852" y="29142"/>
                  </a:lnTo>
                  <a:lnTo>
                    <a:pt x="8136206" y="61886"/>
                  </a:lnTo>
                  <a:lnTo>
                    <a:pt x="8158103" y="103473"/>
                  </a:lnTo>
                  <a:lnTo>
                    <a:pt x="8165973" y="151447"/>
                  </a:lnTo>
                  <a:lnTo>
                    <a:pt x="8165973" y="1211484"/>
                  </a:lnTo>
                  <a:lnTo>
                    <a:pt x="8158143" y="1259213"/>
                  </a:lnTo>
                  <a:lnTo>
                    <a:pt x="8158103" y="1259458"/>
                  </a:lnTo>
                  <a:lnTo>
                    <a:pt x="8136206" y="1301045"/>
                  </a:lnTo>
                  <a:lnTo>
                    <a:pt x="8102852" y="1333790"/>
                  </a:lnTo>
                  <a:lnTo>
                    <a:pt x="8101736" y="1334357"/>
                  </a:lnTo>
                  <a:close/>
                </a:path>
                <a:path w="8166100" h="1363345">
                  <a:moveTo>
                    <a:pt x="8012049" y="1362932"/>
                  </a:moveTo>
                  <a:lnTo>
                    <a:pt x="153924" y="1362932"/>
                  </a:lnTo>
                  <a:lnTo>
                    <a:pt x="153924" y="1348644"/>
                  </a:lnTo>
                  <a:lnTo>
                    <a:pt x="8012049" y="1348644"/>
                  </a:lnTo>
                  <a:lnTo>
                    <a:pt x="8012049" y="1362932"/>
                  </a:lnTo>
                  <a:close/>
                </a:path>
                <a:path w="8166100" h="1363345">
                  <a:moveTo>
                    <a:pt x="8012049" y="1362932"/>
                  </a:moveTo>
                  <a:lnTo>
                    <a:pt x="8012049" y="1348644"/>
                  </a:lnTo>
                  <a:lnTo>
                    <a:pt x="8073595" y="1348644"/>
                  </a:lnTo>
                  <a:lnTo>
                    <a:pt x="8060610" y="1355237"/>
                  </a:lnTo>
                  <a:lnTo>
                    <a:pt x="8012049" y="1362932"/>
                  </a:lnTo>
                  <a:close/>
                </a:path>
              </a:pathLst>
            </a:custGeom>
            <a:solidFill>
              <a:srgbClr val="5E5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85100" y="6923783"/>
              <a:ext cx="114300" cy="1334770"/>
            </a:xfrm>
            <a:custGeom>
              <a:avLst/>
              <a:gdLst/>
              <a:ahLst/>
              <a:cxnLst/>
              <a:rect l="l" t="t" r="r" b="b"/>
              <a:pathLst>
                <a:path w="114300" h="1334770">
                  <a:moveTo>
                    <a:pt x="57149" y="1334357"/>
                  </a:moveTo>
                  <a:lnTo>
                    <a:pt x="34919" y="1329861"/>
                  </a:lnTo>
                  <a:lnTo>
                    <a:pt x="16752" y="1317605"/>
                  </a:lnTo>
                  <a:lnTo>
                    <a:pt x="4496" y="1299437"/>
                  </a:lnTo>
                  <a:lnTo>
                    <a:pt x="0" y="1277207"/>
                  </a:lnTo>
                  <a:lnTo>
                    <a:pt x="0" y="57149"/>
                  </a:lnTo>
                  <a:lnTo>
                    <a:pt x="4496" y="34919"/>
                  </a:lnTo>
                  <a:lnTo>
                    <a:pt x="16752" y="16752"/>
                  </a:lnTo>
                  <a:lnTo>
                    <a:pt x="34919" y="4496"/>
                  </a:lnTo>
                  <a:lnTo>
                    <a:pt x="57149" y="0"/>
                  </a:lnTo>
                  <a:lnTo>
                    <a:pt x="79380" y="4496"/>
                  </a:lnTo>
                  <a:lnTo>
                    <a:pt x="97547" y="16752"/>
                  </a:lnTo>
                  <a:lnTo>
                    <a:pt x="109803" y="34919"/>
                  </a:lnTo>
                  <a:lnTo>
                    <a:pt x="114299" y="57149"/>
                  </a:lnTo>
                  <a:lnTo>
                    <a:pt x="114299" y="1277207"/>
                  </a:lnTo>
                  <a:lnTo>
                    <a:pt x="109803" y="1299437"/>
                  </a:lnTo>
                  <a:lnTo>
                    <a:pt x="97547" y="1317605"/>
                  </a:lnTo>
                  <a:lnTo>
                    <a:pt x="79380" y="1329861"/>
                  </a:lnTo>
                  <a:lnTo>
                    <a:pt x="57149" y="1334357"/>
                  </a:lnTo>
                  <a:close/>
                </a:path>
              </a:pathLst>
            </a:custGeom>
            <a:solidFill>
              <a:srgbClr val="FFE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400975" y="7123621"/>
            <a:ext cx="7000875" cy="19437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110"/>
              </a:spcBef>
            </a:pPr>
            <a:r>
              <a:rPr sz="1800" b="1" spc="90" dirty="0">
                <a:solidFill>
                  <a:srgbClr val="D6D4CC"/>
                </a:solidFill>
                <a:latin typeface="Arial"/>
                <a:cs typeface="Arial"/>
              </a:rPr>
              <a:t>Confidentiality</a:t>
            </a:r>
            <a:r>
              <a:rPr sz="1800" b="1" spc="6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spc="90" dirty="0">
                <a:solidFill>
                  <a:srgbClr val="D6D4CC"/>
                </a:solidFill>
                <a:latin typeface="Arial"/>
                <a:cs typeface="Arial"/>
              </a:rPr>
              <a:t>Concerns</a:t>
            </a:r>
            <a:endParaRPr sz="1800">
              <a:latin typeface="Arial"/>
              <a:cs typeface="Arial"/>
            </a:endParaRPr>
          </a:p>
          <a:p>
            <a:pPr marL="339725">
              <a:lnSpc>
                <a:spcPct val="100000"/>
              </a:lnSpc>
              <a:spcBef>
                <a:spcPts val="1905"/>
              </a:spcBef>
            </a:pPr>
            <a:r>
              <a:rPr sz="1600" spc="65" dirty="0">
                <a:solidFill>
                  <a:srgbClr val="D6D4CC"/>
                </a:solidFill>
                <a:latin typeface="Trebuchet MS"/>
                <a:cs typeface="Trebuchet MS"/>
              </a:rPr>
              <a:t>Students</a:t>
            </a:r>
            <a:r>
              <a:rPr sz="1600" spc="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worry</a:t>
            </a:r>
            <a:r>
              <a:rPr sz="1600" spc="2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D6D4CC"/>
                </a:solidFill>
                <a:latin typeface="Trebuchet MS"/>
                <a:cs typeface="Trebuchet MS"/>
              </a:rPr>
              <a:t>about</a:t>
            </a:r>
            <a:r>
              <a:rPr sz="1600" spc="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privacy</a:t>
            </a:r>
            <a:r>
              <a:rPr sz="1600" spc="2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D6D4CC"/>
                </a:solidFill>
                <a:latin typeface="Trebuchet MS"/>
                <a:cs typeface="Trebuchet MS"/>
              </a:rPr>
              <a:t>breaches</a:t>
            </a:r>
            <a:r>
              <a:rPr sz="1600" spc="2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D6D4CC"/>
                </a:solidFill>
                <a:latin typeface="Trebuchet MS"/>
                <a:cs typeface="Trebuchet MS"/>
              </a:rPr>
              <a:t>if</a:t>
            </a:r>
            <a:r>
              <a:rPr sz="1600" spc="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they</a:t>
            </a:r>
            <a:r>
              <a:rPr sz="1600" spc="2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D6D4CC"/>
                </a:solidFill>
                <a:latin typeface="Trebuchet MS"/>
                <a:cs typeface="Trebuchet MS"/>
              </a:rPr>
              <a:t>reach</a:t>
            </a:r>
            <a:r>
              <a:rPr sz="1600" spc="2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out</a:t>
            </a:r>
            <a:r>
              <a:rPr sz="1600" spc="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for</a:t>
            </a:r>
            <a:r>
              <a:rPr sz="1600" spc="2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help.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36700"/>
              </a:lnSpc>
            </a:pPr>
            <a:r>
              <a:rPr sz="1600" spc="70" dirty="0">
                <a:solidFill>
                  <a:srgbClr val="D6D4CC"/>
                </a:solidFill>
                <a:latin typeface="Trebuchet MS"/>
                <a:cs typeface="Trebuchet MS"/>
              </a:rPr>
              <a:t>The</a:t>
            </a:r>
            <a:r>
              <a:rPr sz="1600" spc="-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tragic</a:t>
            </a:r>
            <a:r>
              <a:rPr sz="160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result:</a:t>
            </a:r>
            <a:r>
              <a:rPr sz="1600" spc="-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65" dirty="0">
                <a:solidFill>
                  <a:srgbClr val="D6D4CC"/>
                </a:solidFill>
                <a:latin typeface="Trebuchet MS"/>
                <a:cs typeface="Trebuchet MS"/>
              </a:rPr>
              <a:t>countless</a:t>
            </a:r>
            <a:r>
              <a:rPr sz="160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110" dirty="0">
                <a:solidFill>
                  <a:srgbClr val="D6D4CC"/>
                </a:solidFill>
                <a:latin typeface="Trebuchet MS"/>
                <a:cs typeface="Trebuchet MS"/>
              </a:rPr>
              <a:t>young</a:t>
            </a:r>
            <a:r>
              <a:rPr sz="160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80" dirty="0">
                <a:solidFill>
                  <a:srgbClr val="D6D4CC"/>
                </a:solidFill>
                <a:latin typeface="Trebuchet MS"/>
                <a:cs typeface="Trebuchet MS"/>
              </a:rPr>
              <a:t>minds</a:t>
            </a:r>
            <a:r>
              <a:rPr sz="1600" spc="-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suffer</a:t>
            </a:r>
            <a:r>
              <a:rPr sz="160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in</a:t>
            </a:r>
            <a:r>
              <a:rPr sz="160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silence,</a:t>
            </a:r>
            <a:r>
              <a:rPr sz="1600" spc="-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without</a:t>
            </a:r>
            <a:r>
              <a:rPr sz="160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timely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intervention</a:t>
            </a:r>
            <a:r>
              <a:rPr sz="160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or</a:t>
            </a:r>
            <a:r>
              <a:rPr sz="160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support.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568" y="761684"/>
            <a:ext cx="14188431" cy="789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600"/>
              </a:lnSpc>
            </a:pPr>
            <a:r>
              <a:rPr sz="5300" spc="530" dirty="0"/>
              <a:t>Our</a:t>
            </a:r>
            <a:r>
              <a:rPr sz="5300" spc="95" dirty="0"/>
              <a:t> </a:t>
            </a:r>
            <a:r>
              <a:rPr sz="5300" spc="60" dirty="0"/>
              <a:t>Vision:</a:t>
            </a:r>
            <a:r>
              <a:rPr sz="5300" spc="95" dirty="0"/>
              <a:t> </a:t>
            </a:r>
            <a:r>
              <a:rPr sz="5300" spc="250" dirty="0"/>
              <a:t>Empowering</a:t>
            </a:r>
            <a:r>
              <a:rPr sz="5300" spc="95" dirty="0"/>
              <a:t> </a:t>
            </a:r>
            <a:r>
              <a:rPr sz="5300" spc="254" dirty="0"/>
              <a:t>Young</a:t>
            </a:r>
            <a:r>
              <a:rPr lang="en-IN" sz="5300" spc="254" dirty="0"/>
              <a:t> </a:t>
            </a:r>
            <a:r>
              <a:rPr sz="5300" spc="320" dirty="0"/>
              <a:t>Minds</a:t>
            </a:r>
            <a:endParaRPr sz="5300" dirty="0"/>
          </a:p>
        </p:txBody>
      </p:sp>
      <p:sp>
        <p:nvSpPr>
          <p:cNvPr id="3" name="object 3"/>
          <p:cNvSpPr txBox="1"/>
          <p:nvPr/>
        </p:nvSpPr>
        <p:spPr>
          <a:xfrm>
            <a:off x="1507578" y="2589127"/>
            <a:ext cx="7581265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105" dirty="0">
                <a:solidFill>
                  <a:srgbClr val="D6D4CC"/>
                </a:solidFill>
                <a:latin typeface="Trebuchet MS"/>
                <a:cs typeface="Trebuchet MS"/>
              </a:rPr>
              <a:t>"Empowering</a:t>
            </a:r>
            <a:r>
              <a:rPr sz="2350" spc="-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155" dirty="0">
                <a:solidFill>
                  <a:srgbClr val="D6D4CC"/>
                </a:solidFill>
                <a:latin typeface="Trebuchet MS"/>
                <a:cs typeface="Trebuchet MS"/>
              </a:rPr>
              <a:t>young</a:t>
            </a:r>
            <a:r>
              <a:rPr sz="2350" spc="-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110" dirty="0">
                <a:solidFill>
                  <a:srgbClr val="D6D4CC"/>
                </a:solidFill>
                <a:latin typeface="Trebuchet MS"/>
                <a:cs typeface="Trebuchet MS"/>
              </a:rPr>
              <a:t>minds</a:t>
            </a:r>
            <a:r>
              <a:rPr sz="2350" spc="-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to</a:t>
            </a:r>
            <a:r>
              <a:rPr sz="2350" spc="-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114" dirty="0">
                <a:solidFill>
                  <a:srgbClr val="D6D4CC"/>
                </a:solidFill>
                <a:latin typeface="Trebuchet MS"/>
                <a:cs typeface="Trebuchet MS"/>
              </a:rPr>
              <a:t>seek</a:t>
            </a:r>
            <a:r>
              <a:rPr sz="2350" spc="-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80" dirty="0">
                <a:solidFill>
                  <a:srgbClr val="D6D4CC"/>
                </a:solidFill>
                <a:latin typeface="Trebuchet MS"/>
                <a:cs typeface="Trebuchet MS"/>
              </a:rPr>
              <a:t>help</a:t>
            </a:r>
            <a:r>
              <a:rPr sz="2350" spc="-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without</a:t>
            </a:r>
            <a:r>
              <a:rPr sz="2350" spc="-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D6D4CC"/>
                </a:solidFill>
                <a:latin typeface="Trebuchet MS"/>
                <a:cs typeface="Trebuchet MS"/>
              </a:rPr>
              <a:t>fear."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4270" y="2289125"/>
            <a:ext cx="38100" cy="1170940"/>
          </a:xfrm>
          <a:custGeom>
            <a:avLst/>
            <a:gdLst/>
            <a:ahLst/>
            <a:cxnLst/>
            <a:rect l="l" t="t" r="r" b="b"/>
            <a:pathLst>
              <a:path w="38100" h="1170939">
                <a:moveTo>
                  <a:pt x="38099" y="1170384"/>
                </a:moveTo>
                <a:lnTo>
                  <a:pt x="0" y="1170384"/>
                </a:lnTo>
                <a:lnTo>
                  <a:pt x="0" y="0"/>
                </a:lnTo>
                <a:lnTo>
                  <a:pt x="38099" y="0"/>
                </a:lnTo>
                <a:lnTo>
                  <a:pt x="38099" y="1170384"/>
                </a:lnTo>
                <a:close/>
              </a:path>
            </a:pathLst>
          </a:custGeom>
          <a:solidFill>
            <a:srgbClr val="FFE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9400" y="4049959"/>
            <a:ext cx="5249545" cy="18999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2600" b="1" spc="170" dirty="0">
                <a:solidFill>
                  <a:srgbClr val="D6D4CC"/>
                </a:solidFill>
                <a:latin typeface="Arial"/>
                <a:cs typeface="Arial"/>
              </a:rPr>
              <a:t>Leverage</a:t>
            </a:r>
            <a:r>
              <a:rPr sz="260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600" b="1" spc="125" dirty="0">
                <a:solidFill>
                  <a:srgbClr val="D6D4CC"/>
                </a:solidFill>
                <a:latin typeface="Arial"/>
                <a:cs typeface="Arial"/>
              </a:rPr>
              <a:t>Google</a:t>
            </a:r>
            <a:r>
              <a:rPr sz="2600" b="1" spc="5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600" b="1" spc="70" dirty="0">
                <a:solidFill>
                  <a:srgbClr val="D6D4CC"/>
                </a:solidFill>
                <a:latin typeface="Arial"/>
                <a:cs typeface="Arial"/>
              </a:rPr>
              <a:t>Cloud's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2600" b="1" spc="150" dirty="0">
                <a:solidFill>
                  <a:srgbClr val="D6D4CC"/>
                </a:solidFill>
                <a:latin typeface="Arial"/>
                <a:cs typeface="Arial"/>
              </a:rPr>
              <a:t>Generative</a:t>
            </a:r>
            <a:r>
              <a:rPr sz="2600" b="1" spc="8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D6D4CC"/>
                </a:solidFill>
                <a:latin typeface="Arial"/>
                <a:cs typeface="Arial"/>
              </a:rPr>
              <a:t>AI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740"/>
              </a:spcBef>
            </a:pPr>
            <a:r>
              <a:rPr sz="2350" spc="105" dirty="0">
                <a:solidFill>
                  <a:srgbClr val="D6D4CC"/>
                </a:solidFill>
                <a:latin typeface="Trebuchet MS"/>
                <a:cs typeface="Trebuchet MS"/>
              </a:rPr>
              <a:t>Harnessing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55" dirty="0">
                <a:solidFill>
                  <a:srgbClr val="D6D4CC"/>
                </a:solidFill>
                <a:latin typeface="Trebuchet MS"/>
                <a:cs typeface="Trebuchet MS"/>
              </a:rPr>
              <a:t>cutting-</a:t>
            </a:r>
            <a:r>
              <a:rPr sz="2350" spc="165" dirty="0">
                <a:solidFill>
                  <a:srgbClr val="D6D4CC"/>
                </a:solidFill>
                <a:latin typeface="Trebuchet MS"/>
                <a:cs typeface="Trebuchet MS"/>
              </a:rPr>
              <a:t>edge</a:t>
            </a:r>
            <a:r>
              <a:rPr sz="2350" spc="-9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80" dirty="0">
                <a:solidFill>
                  <a:srgbClr val="D6D4CC"/>
                </a:solidFill>
                <a:latin typeface="Trebuchet MS"/>
                <a:cs typeface="Trebuchet MS"/>
              </a:rPr>
              <a:t>AI</a:t>
            </a:r>
            <a:r>
              <a:rPr sz="2350" spc="-9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to</a:t>
            </a:r>
            <a:r>
              <a:rPr sz="2350" spc="-9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D6D4CC"/>
                </a:solidFill>
                <a:latin typeface="Trebuchet MS"/>
                <a:cs typeface="Trebuchet MS"/>
              </a:rPr>
              <a:t>create</a:t>
            </a:r>
            <a:endParaRPr sz="23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930"/>
              </a:spcBef>
            </a:pPr>
            <a:r>
              <a:rPr sz="2350" spc="70" dirty="0">
                <a:solidFill>
                  <a:srgbClr val="D6D4CC"/>
                </a:solidFill>
                <a:latin typeface="Trebuchet MS"/>
                <a:cs typeface="Trebuchet MS"/>
              </a:rPr>
              <a:t>a</a:t>
            </a:r>
            <a:r>
              <a:rPr sz="2350" spc="1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transformative</a:t>
            </a:r>
            <a:r>
              <a:rPr sz="2350" spc="1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D6D4CC"/>
                </a:solidFill>
                <a:latin typeface="Trebuchet MS"/>
                <a:cs typeface="Trebuchet MS"/>
              </a:rPr>
              <a:t>solution.</a:t>
            </a:r>
            <a:endParaRPr sz="23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316116" y="3801516"/>
            <a:ext cx="5655945" cy="5655945"/>
            <a:chOff x="6316116" y="3801516"/>
            <a:chExt cx="5655945" cy="56559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6116" y="3801516"/>
              <a:ext cx="5655754" cy="56557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1860" y="5506044"/>
              <a:ext cx="427577" cy="53444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959182" y="3751857"/>
            <a:ext cx="5090160" cy="1478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160" dirty="0">
                <a:solidFill>
                  <a:srgbClr val="D6D4CC"/>
                </a:solidFill>
                <a:latin typeface="Arial"/>
                <a:cs typeface="Arial"/>
              </a:rPr>
              <a:t>Confidential</a:t>
            </a:r>
            <a:r>
              <a:rPr sz="2600" b="1" spc="6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D6D4CC"/>
                </a:solidFill>
                <a:latin typeface="Arial"/>
                <a:cs typeface="Arial"/>
              </a:rPr>
              <a:t>&amp;</a:t>
            </a:r>
            <a:r>
              <a:rPr sz="2600" b="1" spc="6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600" b="1" spc="160" dirty="0">
                <a:solidFill>
                  <a:srgbClr val="D6D4CC"/>
                </a:solidFill>
                <a:latin typeface="Arial"/>
                <a:cs typeface="Arial"/>
              </a:rPr>
              <a:t>Empathetic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33000"/>
              </a:lnSpc>
              <a:spcBef>
                <a:spcPts val="785"/>
              </a:spcBef>
            </a:pPr>
            <a:r>
              <a:rPr sz="2350" spc="80" dirty="0">
                <a:solidFill>
                  <a:srgbClr val="D6D4CC"/>
                </a:solidFill>
                <a:latin typeface="Trebuchet MS"/>
                <a:cs typeface="Trebuchet MS"/>
              </a:rPr>
              <a:t>Building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70" dirty="0">
                <a:solidFill>
                  <a:srgbClr val="D6D4CC"/>
                </a:solidFill>
                <a:latin typeface="Trebuchet MS"/>
                <a:cs typeface="Trebuchet MS"/>
              </a:rPr>
              <a:t>a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75" dirty="0">
                <a:solidFill>
                  <a:srgbClr val="D6D4CC"/>
                </a:solidFill>
                <a:latin typeface="Trebuchet MS"/>
                <a:cs typeface="Trebuchet MS"/>
              </a:rPr>
              <a:t>safe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130" dirty="0">
                <a:solidFill>
                  <a:srgbClr val="D6D4CC"/>
                </a:solidFill>
                <a:latin typeface="Trebuchet MS"/>
                <a:cs typeface="Trebuchet MS"/>
              </a:rPr>
              <a:t>space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for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55" dirty="0">
                <a:solidFill>
                  <a:srgbClr val="D6D4CC"/>
                </a:solidFill>
                <a:latin typeface="Trebuchet MS"/>
                <a:cs typeface="Trebuchet MS"/>
              </a:rPr>
              <a:t>vulnerable </a:t>
            </a:r>
            <a:r>
              <a:rPr sz="2350" spc="-10" dirty="0">
                <a:solidFill>
                  <a:srgbClr val="D6D4CC"/>
                </a:solidFill>
                <a:latin typeface="Trebuchet MS"/>
                <a:cs typeface="Trebuchet MS"/>
              </a:rPr>
              <a:t>conversations.</a:t>
            </a:r>
            <a:endParaRPr sz="235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16116" y="3801516"/>
            <a:ext cx="5655945" cy="5655945"/>
            <a:chOff x="6316116" y="3801516"/>
            <a:chExt cx="5655945" cy="565594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6116" y="3801516"/>
              <a:ext cx="5655754" cy="565575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0041" y="4976961"/>
              <a:ext cx="427577" cy="5344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6116" y="3801516"/>
              <a:ext cx="5655754" cy="56557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86416" y="6362105"/>
              <a:ext cx="427577" cy="53444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2567294" y="5789017"/>
            <a:ext cx="4489450" cy="1478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140" dirty="0">
                <a:solidFill>
                  <a:srgbClr val="D6D4CC"/>
                </a:solidFill>
                <a:latin typeface="Arial"/>
                <a:cs typeface="Arial"/>
              </a:rPr>
              <a:t>Culturally</a:t>
            </a:r>
            <a:r>
              <a:rPr sz="2600" b="1" spc="7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600" b="1" spc="85" dirty="0">
                <a:solidFill>
                  <a:srgbClr val="D6D4CC"/>
                </a:solidFill>
                <a:latin typeface="Arial"/>
                <a:cs typeface="Arial"/>
              </a:rPr>
              <a:t>Sensitive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33000"/>
              </a:lnSpc>
              <a:spcBef>
                <a:spcPts val="785"/>
              </a:spcBef>
            </a:pPr>
            <a:r>
              <a:rPr sz="2350" spc="150" dirty="0">
                <a:solidFill>
                  <a:srgbClr val="D6D4CC"/>
                </a:solidFill>
                <a:latin typeface="Trebuchet MS"/>
                <a:cs typeface="Trebuchet MS"/>
              </a:rPr>
              <a:t>Responses</a:t>
            </a:r>
            <a:r>
              <a:rPr sz="2350" spc="-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tailored</a:t>
            </a:r>
            <a:r>
              <a:rPr sz="2350" spc="-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to</a:t>
            </a:r>
            <a:r>
              <a:rPr sz="2350" spc="-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-25" dirty="0">
                <a:solidFill>
                  <a:srgbClr val="D6D4CC"/>
                </a:solidFill>
                <a:latin typeface="Trebuchet MS"/>
                <a:cs typeface="Trebuchet MS"/>
              </a:rPr>
              <a:t>the </a:t>
            </a:r>
            <a:r>
              <a:rPr sz="2350" spc="75" dirty="0">
                <a:solidFill>
                  <a:srgbClr val="D6D4CC"/>
                </a:solidFill>
                <a:latin typeface="Trebuchet MS"/>
                <a:cs typeface="Trebuchet MS"/>
              </a:rPr>
              <a:t>unique</a:t>
            </a:r>
            <a:r>
              <a:rPr sz="2350" spc="5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cultural</a:t>
            </a:r>
            <a:r>
              <a:rPr sz="2350" spc="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context</a:t>
            </a:r>
            <a:r>
              <a:rPr sz="2350" spc="5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D6D4CC"/>
                </a:solidFill>
                <a:latin typeface="Trebuchet MS"/>
                <a:cs typeface="Trebuchet MS"/>
              </a:rPr>
              <a:t>of</a:t>
            </a:r>
            <a:r>
              <a:rPr sz="2350" spc="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D6D4CC"/>
                </a:solidFill>
                <a:latin typeface="Trebuchet MS"/>
                <a:cs typeface="Trebuchet MS"/>
              </a:rPr>
              <a:t>India.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59182" y="7826324"/>
            <a:ext cx="4678680" cy="1478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204" dirty="0">
                <a:solidFill>
                  <a:srgbClr val="D6D4CC"/>
                </a:solidFill>
                <a:latin typeface="Arial"/>
                <a:cs typeface="Arial"/>
              </a:rPr>
              <a:t>24/7</a:t>
            </a:r>
            <a:r>
              <a:rPr sz="2600" b="1" spc="5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600" b="1" spc="85" dirty="0">
                <a:solidFill>
                  <a:srgbClr val="D6D4CC"/>
                </a:solidFill>
                <a:latin typeface="Arial"/>
                <a:cs typeface="Arial"/>
              </a:rPr>
              <a:t>Accessible</a:t>
            </a:r>
            <a:r>
              <a:rPr sz="2600" b="1" spc="6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600" b="1" spc="185" dirty="0">
                <a:solidFill>
                  <a:srgbClr val="D6D4CC"/>
                </a:solidFill>
                <a:latin typeface="Arial"/>
                <a:cs typeface="Arial"/>
              </a:rPr>
              <a:t>Support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33000"/>
              </a:lnSpc>
              <a:spcBef>
                <a:spcPts val="785"/>
              </a:spcBef>
            </a:pPr>
            <a:r>
              <a:rPr sz="2350" spc="110" dirty="0">
                <a:solidFill>
                  <a:srgbClr val="D6D4CC"/>
                </a:solidFill>
                <a:latin typeface="Trebuchet MS"/>
                <a:cs typeface="Trebuchet MS"/>
              </a:rPr>
              <a:t>Help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90" dirty="0">
                <a:solidFill>
                  <a:srgbClr val="D6D4CC"/>
                </a:solidFill>
                <a:latin typeface="Trebuchet MS"/>
                <a:cs typeface="Trebuchet MS"/>
              </a:rPr>
              <a:t>whenever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110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70" dirty="0">
                <a:solidFill>
                  <a:srgbClr val="D6D4CC"/>
                </a:solidFill>
                <a:latin typeface="Trebuchet MS"/>
                <a:cs typeface="Trebuchet MS"/>
              </a:rPr>
              <a:t>wherever</a:t>
            </a:r>
            <a:r>
              <a:rPr sz="2350" spc="-9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-20" dirty="0">
                <a:solidFill>
                  <a:srgbClr val="D6D4CC"/>
                </a:solidFill>
                <a:latin typeface="Trebuchet MS"/>
                <a:cs typeface="Trebuchet MS"/>
              </a:rPr>
              <a:t>it's </a:t>
            </a:r>
            <a:r>
              <a:rPr sz="2350" spc="35" dirty="0">
                <a:solidFill>
                  <a:srgbClr val="D6D4CC"/>
                </a:solidFill>
                <a:latin typeface="Trebuchet MS"/>
                <a:cs typeface="Trebuchet MS"/>
              </a:rPr>
              <a:t>needed.</a:t>
            </a:r>
            <a:endParaRPr sz="23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16116" y="3801516"/>
            <a:ext cx="5655945" cy="5655945"/>
            <a:chOff x="6316116" y="3801516"/>
            <a:chExt cx="5655945" cy="565594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16116" y="3801516"/>
              <a:ext cx="5655754" cy="56557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80041" y="7747098"/>
              <a:ext cx="427577" cy="53444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405632" y="7317034"/>
            <a:ext cx="4923790" cy="1478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25"/>
              </a:spcBef>
            </a:pPr>
            <a:r>
              <a:rPr sz="2600" b="1" spc="145" dirty="0">
                <a:solidFill>
                  <a:srgbClr val="D6D4CC"/>
                </a:solidFill>
                <a:latin typeface="Arial"/>
                <a:cs typeface="Arial"/>
              </a:rPr>
              <a:t>Destigmatize</a:t>
            </a:r>
            <a:r>
              <a:rPr sz="2600" b="1" spc="5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600" b="1" spc="220" dirty="0">
                <a:solidFill>
                  <a:srgbClr val="D6D4CC"/>
                </a:solidFill>
                <a:latin typeface="Arial"/>
                <a:cs typeface="Arial"/>
              </a:rPr>
              <a:t>Mental</a:t>
            </a:r>
            <a:r>
              <a:rPr sz="2600" b="1" spc="6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600" b="1" spc="210" dirty="0">
                <a:solidFill>
                  <a:srgbClr val="D6D4CC"/>
                </a:solidFill>
                <a:latin typeface="Arial"/>
                <a:cs typeface="Arial"/>
              </a:rPr>
              <a:t>Health</a:t>
            </a:r>
            <a:endParaRPr sz="2600">
              <a:latin typeface="Arial"/>
              <a:cs typeface="Arial"/>
            </a:endParaRPr>
          </a:p>
          <a:p>
            <a:pPr marL="551815" marR="5080" indent="-539750">
              <a:lnSpc>
                <a:spcPct val="133000"/>
              </a:lnSpc>
              <a:spcBef>
                <a:spcPts val="785"/>
              </a:spcBef>
            </a:pPr>
            <a:r>
              <a:rPr sz="2350" spc="70" dirty="0">
                <a:solidFill>
                  <a:srgbClr val="D6D4CC"/>
                </a:solidFill>
                <a:latin typeface="Trebuchet MS"/>
                <a:cs typeface="Trebuchet MS"/>
              </a:rPr>
              <a:t>Fostering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85" dirty="0">
                <a:solidFill>
                  <a:srgbClr val="D6D4CC"/>
                </a:solidFill>
                <a:latin typeface="Trebuchet MS"/>
                <a:cs typeface="Trebuchet MS"/>
              </a:rPr>
              <a:t>an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125" dirty="0">
                <a:solidFill>
                  <a:srgbClr val="D6D4CC"/>
                </a:solidFill>
                <a:latin typeface="Trebuchet MS"/>
                <a:cs typeface="Trebuchet MS"/>
              </a:rPr>
              <a:t>open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60" dirty="0">
                <a:solidFill>
                  <a:srgbClr val="D6D4CC"/>
                </a:solidFill>
                <a:latin typeface="Trebuchet MS"/>
                <a:cs typeface="Trebuchet MS"/>
              </a:rPr>
              <a:t>environment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-25" dirty="0">
                <a:solidFill>
                  <a:srgbClr val="D6D4CC"/>
                </a:solidFill>
                <a:latin typeface="Trebuchet MS"/>
                <a:cs typeface="Trebuchet MS"/>
              </a:rPr>
              <a:t>for </a:t>
            </a:r>
            <a:r>
              <a:rPr sz="2350" spc="60" dirty="0">
                <a:solidFill>
                  <a:srgbClr val="D6D4CC"/>
                </a:solidFill>
                <a:latin typeface="Trebuchet MS"/>
                <a:cs typeface="Trebuchet MS"/>
              </a:rPr>
              <a:t>mental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75" dirty="0">
                <a:solidFill>
                  <a:srgbClr val="D6D4CC"/>
                </a:solidFill>
                <a:latin typeface="Trebuchet MS"/>
                <a:cs typeface="Trebuchet MS"/>
              </a:rPr>
              <a:t>well-</a:t>
            </a:r>
            <a:r>
              <a:rPr sz="2350" spc="100" dirty="0">
                <a:solidFill>
                  <a:srgbClr val="D6D4CC"/>
                </a:solidFill>
                <a:latin typeface="Trebuchet MS"/>
                <a:cs typeface="Trebuchet MS"/>
              </a:rPr>
              <a:t>being</a:t>
            </a:r>
            <a:r>
              <a:rPr sz="2350" spc="-9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350" spc="55" dirty="0">
                <a:solidFill>
                  <a:srgbClr val="D6D4CC"/>
                </a:solidFill>
                <a:latin typeface="Trebuchet MS"/>
                <a:cs typeface="Trebuchet MS"/>
              </a:rPr>
              <a:t>discussions.</a:t>
            </a:r>
            <a:endParaRPr sz="235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16116" y="3801516"/>
            <a:ext cx="5655945" cy="5655945"/>
            <a:chOff x="6316116" y="3801516"/>
            <a:chExt cx="5655945" cy="5655945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16116" y="3801516"/>
              <a:ext cx="5655754" cy="565575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51860" y="7218014"/>
              <a:ext cx="427577" cy="534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7124" y="686508"/>
            <a:ext cx="12760276" cy="824136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721360">
              <a:lnSpc>
                <a:spcPct val="102699"/>
              </a:lnSpc>
              <a:spcBef>
                <a:spcPts val="15"/>
              </a:spcBef>
            </a:pPr>
            <a:r>
              <a:rPr sz="3650" spc="240" dirty="0"/>
              <a:t>Introducing</a:t>
            </a:r>
            <a:r>
              <a:rPr sz="3650" spc="85" dirty="0"/>
              <a:t> </a:t>
            </a:r>
            <a:r>
              <a:rPr sz="3650" spc="100" dirty="0"/>
              <a:t>Aura:</a:t>
            </a:r>
            <a:r>
              <a:rPr sz="3650" spc="90" dirty="0"/>
              <a:t> </a:t>
            </a:r>
            <a:r>
              <a:rPr sz="3650" spc="220" dirty="0"/>
              <a:t>Your</a:t>
            </a:r>
            <a:r>
              <a:rPr sz="3650" spc="85" dirty="0"/>
              <a:t> </a:t>
            </a:r>
            <a:r>
              <a:rPr sz="3650" dirty="0"/>
              <a:t>AI</a:t>
            </a:r>
            <a:r>
              <a:rPr sz="3650" spc="90" dirty="0"/>
              <a:t> </a:t>
            </a:r>
            <a:r>
              <a:rPr sz="3650" spc="100" dirty="0"/>
              <a:t>Wellness </a:t>
            </a:r>
            <a:r>
              <a:rPr sz="3650" spc="245" dirty="0"/>
              <a:t>Companion</a:t>
            </a:r>
            <a:endParaRPr sz="3650" dirty="0"/>
          </a:p>
          <a:p>
            <a:pPr marL="12700">
              <a:lnSpc>
                <a:spcPts val="1864"/>
              </a:lnSpc>
            </a:pPr>
            <a:r>
              <a:rPr sz="1600" b="0" spc="60" dirty="0">
                <a:solidFill>
                  <a:srgbClr val="D6D4CC"/>
                </a:solidFill>
                <a:latin typeface="Trebuchet MS"/>
                <a:cs typeface="Trebuchet MS"/>
              </a:rPr>
              <a:t>Aura</a:t>
            </a:r>
            <a:r>
              <a:rPr sz="1600" b="0" spc="5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b="0" dirty="0">
                <a:solidFill>
                  <a:srgbClr val="D6D4CC"/>
                </a:solidFill>
                <a:latin typeface="Trebuchet MS"/>
                <a:cs typeface="Trebuchet MS"/>
              </a:rPr>
              <a:t>is</a:t>
            </a:r>
            <a:r>
              <a:rPr sz="1600" b="0" spc="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b="0" spc="65" dirty="0">
                <a:solidFill>
                  <a:srgbClr val="D6D4CC"/>
                </a:solidFill>
                <a:latin typeface="Trebuchet MS"/>
                <a:cs typeface="Trebuchet MS"/>
              </a:rPr>
              <a:t>an</a:t>
            </a:r>
            <a:r>
              <a:rPr sz="1600" b="0" spc="5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b="0" spc="60" dirty="0">
                <a:solidFill>
                  <a:srgbClr val="D6D4CC"/>
                </a:solidFill>
                <a:latin typeface="Trebuchet MS"/>
                <a:cs typeface="Trebuchet MS"/>
              </a:rPr>
              <a:t>AI-</a:t>
            </a:r>
            <a:r>
              <a:rPr sz="1600" b="0" dirty="0">
                <a:solidFill>
                  <a:srgbClr val="D6D4CC"/>
                </a:solidFill>
                <a:latin typeface="Trebuchet MS"/>
                <a:cs typeface="Trebuchet MS"/>
              </a:rPr>
              <a:t>powered,</a:t>
            </a:r>
            <a:r>
              <a:rPr sz="1600" b="0" spc="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b="0" dirty="0">
                <a:solidFill>
                  <a:srgbClr val="D6D4CC"/>
                </a:solidFill>
                <a:latin typeface="Trebuchet MS"/>
                <a:cs typeface="Trebuchet MS"/>
              </a:rPr>
              <a:t>confidential</a:t>
            </a:r>
            <a:r>
              <a:rPr sz="1600" b="0" spc="5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b="0" spc="75" dirty="0">
                <a:solidFill>
                  <a:srgbClr val="D6D4CC"/>
                </a:solidFill>
                <a:latin typeface="Trebuchet MS"/>
                <a:cs typeface="Trebuchet MS"/>
              </a:rPr>
              <a:t>companion</a:t>
            </a:r>
            <a:r>
              <a:rPr sz="1600" b="0" spc="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b="0" spc="85" dirty="0">
                <a:solidFill>
                  <a:srgbClr val="D6D4CC"/>
                </a:solidFill>
                <a:latin typeface="Trebuchet MS"/>
                <a:cs typeface="Trebuchet MS"/>
              </a:rPr>
              <a:t>designed</a:t>
            </a:r>
            <a:r>
              <a:rPr sz="1600" b="0" spc="5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b="0" dirty="0">
                <a:solidFill>
                  <a:srgbClr val="D6D4CC"/>
                </a:solidFill>
                <a:latin typeface="Trebuchet MS"/>
                <a:cs typeface="Trebuchet MS"/>
              </a:rPr>
              <a:t>specifically</a:t>
            </a:r>
            <a:r>
              <a:rPr sz="1600" b="0" spc="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b="0" dirty="0">
                <a:solidFill>
                  <a:srgbClr val="D6D4CC"/>
                </a:solidFill>
                <a:latin typeface="Trebuchet MS"/>
                <a:cs typeface="Trebuchet MS"/>
              </a:rPr>
              <a:t>for</a:t>
            </a:r>
            <a:r>
              <a:rPr sz="1600" b="0" spc="55" dirty="0">
                <a:solidFill>
                  <a:srgbClr val="D6D4CC"/>
                </a:solidFill>
                <a:latin typeface="Trebuchet MS"/>
                <a:cs typeface="Trebuchet MS"/>
              </a:rPr>
              <a:t> youth</a:t>
            </a:r>
            <a:r>
              <a:rPr sz="1600" b="0" spc="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b="0" dirty="0">
                <a:solidFill>
                  <a:srgbClr val="D6D4CC"/>
                </a:solidFill>
                <a:latin typeface="Trebuchet MS"/>
                <a:cs typeface="Trebuchet MS"/>
              </a:rPr>
              <a:t>mental</a:t>
            </a:r>
            <a:r>
              <a:rPr sz="1600" b="0" spc="5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b="0" spc="-10" dirty="0">
                <a:solidFill>
                  <a:srgbClr val="D6D4CC"/>
                </a:solidFill>
                <a:latin typeface="Trebuchet MS"/>
                <a:cs typeface="Trebuchet MS"/>
              </a:rPr>
              <a:t>wellness.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9824" y="2417713"/>
            <a:ext cx="4834255" cy="2266950"/>
            <a:chOff x="739824" y="2417713"/>
            <a:chExt cx="4834255" cy="2266950"/>
          </a:xfrm>
        </p:grpSpPr>
        <p:sp>
          <p:nvSpPr>
            <p:cNvPr id="4" name="object 4"/>
            <p:cNvSpPr/>
            <p:nvPr/>
          </p:nvSpPr>
          <p:spPr>
            <a:xfrm>
              <a:off x="739824" y="2734716"/>
              <a:ext cx="4834255" cy="1950085"/>
            </a:xfrm>
            <a:custGeom>
              <a:avLst/>
              <a:gdLst/>
              <a:ahLst/>
              <a:cxnLst/>
              <a:rect l="l" t="t" r="r" b="b"/>
              <a:pathLst>
                <a:path w="4834255" h="1950085">
                  <a:moveTo>
                    <a:pt x="4696491" y="1949481"/>
                  </a:moveTo>
                  <a:lnTo>
                    <a:pt x="137159" y="1949481"/>
                  </a:lnTo>
                  <a:lnTo>
                    <a:pt x="93817" y="1942486"/>
                  </a:lnTo>
                  <a:lnTo>
                    <a:pt x="56167" y="1923009"/>
                  </a:lnTo>
                  <a:lnTo>
                    <a:pt x="26471" y="1893314"/>
                  </a:lnTo>
                  <a:lnTo>
                    <a:pt x="6995" y="1855663"/>
                  </a:lnTo>
                  <a:lnTo>
                    <a:pt x="0" y="1812321"/>
                  </a:lnTo>
                  <a:lnTo>
                    <a:pt x="0" y="137159"/>
                  </a:lnTo>
                  <a:lnTo>
                    <a:pt x="6995" y="93817"/>
                  </a:lnTo>
                  <a:lnTo>
                    <a:pt x="26471" y="56167"/>
                  </a:lnTo>
                  <a:lnTo>
                    <a:pt x="56167" y="26471"/>
                  </a:lnTo>
                  <a:lnTo>
                    <a:pt x="93817" y="6995"/>
                  </a:lnTo>
                  <a:lnTo>
                    <a:pt x="137159" y="0"/>
                  </a:lnTo>
                  <a:lnTo>
                    <a:pt x="4696491" y="0"/>
                  </a:lnTo>
                  <a:lnTo>
                    <a:pt x="4739833" y="6995"/>
                  </a:lnTo>
                  <a:lnTo>
                    <a:pt x="4777484" y="26471"/>
                  </a:lnTo>
                  <a:lnTo>
                    <a:pt x="4807179" y="56167"/>
                  </a:lnTo>
                  <a:lnTo>
                    <a:pt x="4826656" y="93817"/>
                  </a:lnTo>
                  <a:lnTo>
                    <a:pt x="4833651" y="137159"/>
                  </a:lnTo>
                  <a:lnTo>
                    <a:pt x="4833651" y="1812321"/>
                  </a:lnTo>
                  <a:lnTo>
                    <a:pt x="4826656" y="1855663"/>
                  </a:lnTo>
                  <a:lnTo>
                    <a:pt x="4807179" y="1893314"/>
                  </a:lnTo>
                  <a:lnTo>
                    <a:pt x="4777484" y="1923009"/>
                  </a:lnTo>
                  <a:lnTo>
                    <a:pt x="4739833" y="1942486"/>
                  </a:lnTo>
                  <a:lnTo>
                    <a:pt x="4696491" y="1949481"/>
                  </a:lnTo>
                  <a:close/>
                </a:path>
              </a:pathLst>
            </a:custGeom>
            <a:solidFill>
              <a:srgbClr val="262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9813" y="2417723"/>
              <a:ext cx="4834255" cy="634365"/>
            </a:xfrm>
            <a:custGeom>
              <a:avLst/>
              <a:gdLst/>
              <a:ahLst/>
              <a:cxnLst/>
              <a:rect l="l" t="t" r="r" b="b"/>
              <a:pathLst>
                <a:path w="4834255" h="634364">
                  <a:moveTo>
                    <a:pt x="4833658" y="345567"/>
                  </a:moveTo>
                  <a:lnTo>
                    <a:pt x="4829162" y="323342"/>
                  </a:lnTo>
                  <a:lnTo>
                    <a:pt x="4816907" y="305181"/>
                  </a:lnTo>
                  <a:lnTo>
                    <a:pt x="4798733" y="292925"/>
                  </a:lnTo>
                  <a:lnTo>
                    <a:pt x="4776508" y="288417"/>
                  </a:lnTo>
                  <a:lnTo>
                    <a:pt x="2731808" y="288417"/>
                  </a:lnTo>
                  <a:lnTo>
                    <a:pt x="2730487" y="270217"/>
                  </a:lnTo>
                  <a:lnTo>
                    <a:pt x="2720505" y="225488"/>
                  </a:lnTo>
                  <a:lnTo>
                    <a:pt x="2704452" y="183388"/>
                  </a:lnTo>
                  <a:lnTo>
                    <a:pt x="2682849" y="144411"/>
                  </a:lnTo>
                  <a:lnTo>
                    <a:pt x="2656154" y="109029"/>
                  </a:lnTo>
                  <a:lnTo>
                    <a:pt x="2624886" y="77762"/>
                  </a:lnTo>
                  <a:lnTo>
                    <a:pt x="2589504" y="51066"/>
                  </a:lnTo>
                  <a:lnTo>
                    <a:pt x="2550528" y="29464"/>
                  </a:lnTo>
                  <a:lnTo>
                    <a:pt x="2508427" y="13411"/>
                  </a:lnTo>
                  <a:lnTo>
                    <a:pt x="2463698" y="3429"/>
                  </a:lnTo>
                  <a:lnTo>
                    <a:pt x="2416835" y="0"/>
                  </a:lnTo>
                  <a:lnTo>
                    <a:pt x="2369972" y="3429"/>
                  </a:lnTo>
                  <a:lnTo>
                    <a:pt x="2325243" y="13411"/>
                  </a:lnTo>
                  <a:lnTo>
                    <a:pt x="2283142" y="29464"/>
                  </a:lnTo>
                  <a:lnTo>
                    <a:pt x="2244153" y="51066"/>
                  </a:lnTo>
                  <a:lnTo>
                    <a:pt x="2208784" y="77762"/>
                  </a:lnTo>
                  <a:lnTo>
                    <a:pt x="2177504" y="109029"/>
                  </a:lnTo>
                  <a:lnTo>
                    <a:pt x="2150821" y="144411"/>
                  </a:lnTo>
                  <a:lnTo>
                    <a:pt x="2129205" y="183388"/>
                  </a:lnTo>
                  <a:lnTo>
                    <a:pt x="2113165" y="225488"/>
                  </a:lnTo>
                  <a:lnTo>
                    <a:pt x="2103183" y="270217"/>
                  </a:lnTo>
                  <a:lnTo>
                    <a:pt x="2101837" y="288417"/>
                  </a:lnTo>
                  <a:lnTo>
                    <a:pt x="57150" y="288417"/>
                  </a:lnTo>
                  <a:lnTo>
                    <a:pt x="34925" y="292925"/>
                  </a:lnTo>
                  <a:lnTo>
                    <a:pt x="16751" y="305181"/>
                  </a:lnTo>
                  <a:lnTo>
                    <a:pt x="4495" y="323342"/>
                  </a:lnTo>
                  <a:lnTo>
                    <a:pt x="0" y="345567"/>
                  </a:lnTo>
                  <a:lnTo>
                    <a:pt x="4495" y="367804"/>
                  </a:lnTo>
                  <a:lnTo>
                    <a:pt x="16751" y="385965"/>
                  </a:lnTo>
                  <a:lnTo>
                    <a:pt x="34925" y="398221"/>
                  </a:lnTo>
                  <a:lnTo>
                    <a:pt x="57150" y="402717"/>
                  </a:lnTo>
                  <a:lnTo>
                    <a:pt x="2111857" y="402717"/>
                  </a:lnTo>
                  <a:lnTo>
                    <a:pt x="2113191" y="408673"/>
                  </a:lnTo>
                  <a:lnTo>
                    <a:pt x="2129244" y="450773"/>
                  </a:lnTo>
                  <a:lnTo>
                    <a:pt x="2150872" y="489762"/>
                  </a:lnTo>
                  <a:lnTo>
                    <a:pt x="2177580" y="525132"/>
                  </a:lnTo>
                  <a:lnTo>
                    <a:pt x="2208860" y="556412"/>
                  </a:lnTo>
                  <a:lnTo>
                    <a:pt x="2244242" y="583095"/>
                  </a:lnTo>
                  <a:lnTo>
                    <a:pt x="2283218" y="604710"/>
                  </a:lnTo>
                  <a:lnTo>
                    <a:pt x="2325306" y="620750"/>
                  </a:lnTo>
                  <a:lnTo>
                    <a:pt x="2370023" y="630732"/>
                  </a:lnTo>
                  <a:lnTo>
                    <a:pt x="2416835" y="634174"/>
                  </a:lnTo>
                  <a:lnTo>
                    <a:pt x="2463673" y="630732"/>
                  </a:lnTo>
                  <a:lnTo>
                    <a:pt x="2508389" y="620750"/>
                  </a:lnTo>
                  <a:lnTo>
                    <a:pt x="2550490" y="604710"/>
                  </a:lnTo>
                  <a:lnTo>
                    <a:pt x="2589466" y="583095"/>
                  </a:lnTo>
                  <a:lnTo>
                    <a:pt x="2624848" y="556412"/>
                  </a:lnTo>
                  <a:lnTo>
                    <a:pt x="2656128" y="525132"/>
                  </a:lnTo>
                  <a:lnTo>
                    <a:pt x="2682824" y="489762"/>
                  </a:lnTo>
                  <a:lnTo>
                    <a:pt x="2704439" y="450773"/>
                  </a:lnTo>
                  <a:lnTo>
                    <a:pt x="2720492" y="408673"/>
                  </a:lnTo>
                  <a:lnTo>
                    <a:pt x="2721813" y="402717"/>
                  </a:lnTo>
                  <a:lnTo>
                    <a:pt x="4776508" y="402717"/>
                  </a:lnTo>
                  <a:lnTo>
                    <a:pt x="4798733" y="398221"/>
                  </a:lnTo>
                  <a:lnTo>
                    <a:pt x="4816907" y="385965"/>
                  </a:lnTo>
                  <a:lnTo>
                    <a:pt x="4829162" y="367804"/>
                  </a:lnTo>
                  <a:lnTo>
                    <a:pt x="4833658" y="345567"/>
                  </a:lnTo>
                  <a:close/>
                </a:path>
              </a:pathLst>
            </a:custGeom>
            <a:solidFill>
              <a:srgbClr val="FFE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17068" y="2529415"/>
            <a:ext cx="12255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b="1" spc="-360" dirty="0">
                <a:latin typeface="Arial"/>
                <a:cs typeface="Arial"/>
              </a:rPr>
              <a:t>1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034" y="3225168"/>
            <a:ext cx="238379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65" dirty="0">
                <a:solidFill>
                  <a:srgbClr val="D6D4CC"/>
                </a:solidFill>
                <a:latin typeface="Arial"/>
                <a:cs typeface="Arial"/>
              </a:rPr>
              <a:t>Anonymous</a:t>
            </a:r>
            <a:r>
              <a:rPr sz="1800" b="1" spc="4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6D4CC"/>
                </a:solidFill>
                <a:latin typeface="Arial"/>
                <a:cs typeface="Arial"/>
              </a:rPr>
              <a:t>AI</a:t>
            </a:r>
            <a:r>
              <a:rPr sz="180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spc="120" dirty="0">
                <a:solidFill>
                  <a:srgbClr val="D6D4CC"/>
                </a:solidFill>
                <a:latin typeface="Arial"/>
                <a:cs typeface="Arial"/>
              </a:rPr>
              <a:t>Chat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034" y="3648954"/>
            <a:ext cx="3945254" cy="692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95"/>
              </a:spcBef>
            </a:pPr>
            <a:r>
              <a:rPr sz="1600" spc="45" dirty="0">
                <a:solidFill>
                  <a:srgbClr val="D6D4CC"/>
                </a:solidFill>
                <a:latin typeface="Trebuchet MS"/>
                <a:cs typeface="Trebuchet MS"/>
              </a:rPr>
              <a:t>Empathetic</a:t>
            </a:r>
            <a:r>
              <a:rPr sz="160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D6D4CC"/>
                </a:solidFill>
                <a:latin typeface="Trebuchet MS"/>
                <a:cs typeface="Trebuchet MS"/>
              </a:rPr>
              <a:t>conversations</a:t>
            </a:r>
            <a:r>
              <a:rPr sz="1600" spc="-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for</a:t>
            </a:r>
            <a:r>
              <a:rPr sz="1600" spc="-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immediate support.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84799" y="2417713"/>
            <a:ext cx="4834255" cy="2266950"/>
            <a:chOff x="5784799" y="2417713"/>
            <a:chExt cx="4834255" cy="2266950"/>
          </a:xfrm>
        </p:grpSpPr>
        <p:sp>
          <p:nvSpPr>
            <p:cNvPr id="10" name="object 10"/>
            <p:cNvSpPr/>
            <p:nvPr/>
          </p:nvSpPr>
          <p:spPr>
            <a:xfrm>
              <a:off x="5784799" y="2734716"/>
              <a:ext cx="4834255" cy="1950085"/>
            </a:xfrm>
            <a:custGeom>
              <a:avLst/>
              <a:gdLst/>
              <a:ahLst/>
              <a:cxnLst/>
              <a:rect l="l" t="t" r="r" b="b"/>
              <a:pathLst>
                <a:path w="4834255" h="1950085">
                  <a:moveTo>
                    <a:pt x="4696586" y="1949481"/>
                  </a:moveTo>
                  <a:lnTo>
                    <a:pt x="137159" y="1949481"/>
                  </a:lnTo>
                  <a:lnTo>
                    <a:pt x="93817" y="1942486"/>
                  </a:lnTo>
                  <a:lnTo>
                    <a:pt x="56167" y="1923009"/>
                  </a:lnTo>
                  <a:lnTo>
                    <a:pt x="26471" y="1893314"/>
                  </a:lnTo>
                  <a:lnTo>
                    <a:pt x="6995" y="1855663"/>
                  </a:lnTo>
                  <a:lnTo>
                    <a:pt x="0" y="1812321"/>
                  </a:lnTo>
                  <a:lnTo>
                    <a:pt x="0" y="137159"/>
                  </a:lnTo>
                  <a:lnTo>
                    <a:pt x="6995" y="93817"/>
                  </a:lnTo>
                  <a:lnTo>
                    <a:pt x="26471" y="56167"/>
                  </a:lnTo>
                  <a:lnTo>
                    <a:pt x="56167" y="26471"/>
                  </a:lnTo>
                  <a:lnTo>
                    <a:pt x="93817" y="6995"/>
                  </a:lnTo>
                  <a:lnTo>
                    <a:pt x="137159" y="0"/>
                  </a:lnTo>
                  <a:lnTo>
                    <a:pt x="4696586" y="0"/>
                  </a:lnTo>
                  <a:lnTo>
                    <a:pt x="4739929" y="6995"/>
                  </a:lnTo>
                  <a:lnTo>
                    <a:pt x="4777579" y="26471"/>
                  </a:lnTo>
                  <a:lnTo>
                    <a:pt x="4807274" y="56167"/>
                  </a:lnTo>
                  <a:lnTo>
                    <a:pt x="4826750" y="93817"/>
                  </a:lnTo>
                  <a:lnTo>
                    <a:pt x="4833746" y="137159"/>
                  </a:lnTo>
                  <a:lnTo>
                    <a:pt x="4833746" y="1812321"/>
                  </a:lnTo>
                  <a:lnTo>
                    <a:pt x="4826750" y="1855663"/>
                  </a:lnTo>
                  <a:lnTo>
                    <a:pt x="4807274" y="1893314"/>
                  </a:lnTo>
                  <a:lnTo>
                    <a:pt x="4777579" y="1923009"/>
                  </a:lnTo>
                  <a:lnTo>
                    <a:pt x="4739929" y="1942486"/>
                  </a:lnTo>
                  <a:lnTo>
                    <a:pt x="4696586" y="1949481"/>
                  </a:lnTo>
                  <a:close/>
                </a:path>
              </a:pathLst>
            </a:custGeom>
            <a:solidFill>
              <a:srgbClr val="262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84799" y="2417723"/>
              <a:ext cx="4834255" cy="634365"/>
            </a:xfrm>
            <a:custGeom>
              <a:avLst/>
              <a:gdLst/>
              <a:ahLst/>
              <a:cxnLst/>
              <a:rect l="l" t="t" r="r" b="b"/>
              <a:pathLst>
                <a:path w="4834255" h="634364">
                  <a:moveTo>
                    <a:pt x="4833747" y="345567"/>
                  </a:moveTo>
                  <a:lnTo>
                    <a:pt x="4829251" y="323342"/>
                  </a:lnTo>
                  <a:lnTo>
                    <a:pt x="4816983" y="305181"/>
                  </a:lnTo>
                  <a:lnTo>
                    <a:pt x="4798822" y="292925"/>
                  </a:lnTo>
                  <a:lnTo>
                    <a:pt x="4776597" y="288417"/>
                  </a:lnTo>
                  <a:lnTo>
                    <a:pt x="2731808" y="288417"/>
                  </a:lnTo>
                  <a:lnTo>
                    <a:pt x="2730474" y="270217"/>
                  </a:lnTo>
                  <a:lnTo>
                    <a:pt x="2720492" y="225488"/>
                  </a:lnTo>
                  <a:lnTo>
                    <a:pt x="2704452" y="183388"/>
                  </a:lnTo>
                  <a:lnTo>
                    <a:pt x="2682837" y="144411"/>
                  </a:lnTo>
                  <a:lnTo>
                    <a:pt x="2656154" y="109029"/>
                  </a:lnTo>
                  <a:lnTo>
                    <a:pt x="2624874" y="77762"/>
                  </a:lnTo>
                  <a:lnTo>
                    <a:pt x="2589504" y="51066"/>
                  </a:lnTo>
                  <a:lnTo>
                    <a:pt x="2550515" y="29464"/>
                  </a:lnTo>
                  <a:lnTo>
                    <a:pt x="2508415" y="13411"/>
                  </a:lnTo>
                  <a:lnTo>
                    <a:pt x="2463685" y="3429"/>
                  </a:lnTo>
                  <a:lnTo>
                    <a:pt x="2416822" y="0"/>
                  </a:lnTo>
                  <a:lnTo>
                    <a:pt x="2369959" y="3429"/>
                  </a:lnTo>
                  <a:lnTo>
                    <a:pt x="2325230" y="13411"/>
                  </a:lnTo>
                  <a:lnTo>
                    <a:pt x="2283129" y="29464"/>
                  </a:lnTo>
                  <a:lnTo>
                    <a:pt x="2244153" y="51066"/>
                  </a:lnTo>
                  <a:lnTo>
                    <a:pt x="2208771" y="77762"/>
                  </a:lnTo>
                  <a:lnTo>
                    <a:pt x="2177504" y="109029"/>
                  </a:lnTo>
                  <a:lnTo>
                    <a:pt x="2150808" y="144411"/>
                  </a:lnTo>
                  <a:lnTo>
                    <a:pt x="2129205" y="183388"/>
                  </a:lnTo>
                  <a:lnTo>
                    <a:pt x="2113153" y="225488"/>
                  </a:lnTo>
                  <a:lnTo>
                    <a:pt x="2103170" y="270217"/>
                  </a:lnTo>
                  <a:lnTo>
                    <a:pt x="2101837" y="288417"/>
                  </a:lnTo>
                  <a:lnTo>
                    <a:pt x="57150" y="288417"/>
                  </a:lnTo>
                  <a:lnTo>
                    <a:pt x="34912" y="292925"/>
                  </a:lnTo>
                  <a:lnTo>
                    <a:pt x="16751" y="305181"/>
                  </a:lnTo>
                  <a:lnTo>
                    <a:pt x="4495" y="323342"/>
                  </a:lnTo>
                  <a:lnTo>
                    <a:pt x="0" y="345567"/>
                  </a:lnTo>
                  <a:lnTo>
                    <a:pt x="4495" y="367804"/>
                  </a:lnTo>
                  <a:lnTo>
                    <a:pt x="16751" y="385965"/>
                  </a:lnTo>
                  <a:lnTo>
                    <a:pt x="34912" y="398221"/>
                  </a:lnTo>
                  <a:lnTo>
                    <a:pt x="57150" y="402717"/>
                  </a:lnTo>
                  <a:lnTo>
                    <a:pt x="2111845" y="402717"/>
                  </a:lnTo>
                  <a:lnTo>
                    <a:pt x="2113178" y="408673"/>
                  </a:lnTo>
                  <a:lnTo>
                    <a:pt x="2129244" y="450773"/>
                  </a:lnTo>
                  <a:lnTo>
                    <a:pt x="2150872" y="489762"/>
                  </a:lnTo>
                  <a:lnTo>
                    <a:pt x="2177567" y="525132"/>
                  </a:lnTo>
                  <a:lnTo>
                    <a:pt x="2208860" y="556412"/>
                  </a:lnTo>
                  <a:lnTo>
                    <a:pt x="2244229" y="583095"/>
                  </a:lnTo>
                  <a:lnTo>
                    <a:pt x="2283206" y="604710"/>
                  </a:lnTo>
                  <a:lnTo>
                    <a:pt x="2325293" y="620750"/>
                  </a:lnTo>
                  <a:lnTo>
                    <a:pt x="2370010" y="630732"/>
                  </a:lnTo>
                  <a:lnTo>
                    <a:pt x="2416822" y="634174"/>
                  </a:lnTo>
                  <a:lnTo>
                    <a:pt x="2463673" y="630732"/>
                  </a:lnTo>
                  <a:lnTo>
                    <a:pt x="2508389" y="620750"/>
                  </a:lnTo>
                  <a:lnTo>
                    <a:pt x="2550477" y="604710"/>
                  </a:lnTo>
                  <a:lnTo>
                    <a:pt x="2589453" y="583095"/>
                  </a:lnTo>
                  <a:lnTo>
                    <a:pt x="2624836" y="556412"/>
                  </a:lnTo>
                  <a:lnTo>
                    <a:pt x="2656116" y="525132"/>
                  </a:lnTo>
                  <a:lnTo>
                    <a:pt x="2682811" y="489762"/>
                  </a:lnTo>
                  <a:lnTo>
                    <a:pt x="2704427" y="450773"/>
                  </a:lnTo>
                  <a:lnTo>
                    <a:pt x="2720479" y="408673"/>
                  </a:lnTo>
                  <a:lnTo>
                    <a:pt x="2721800" y="402717"/>
                  </a:lnTo>
                  <a:lnTo>
                    <a:pt x="4776597" y="402717"/>
                  </a:lnTo>
                  <a:lnTo>
                    <a:pt x="4798822" y="398221"/>
                  </a:lnTo>
                  <a:lnTo>
                    <a:pt x="4816983" y="385965"/>
                  </a:lnTo>
                  <a:lnTo>
                    <a:pt x="4829251" y="367804"/>
                  </a:lnTo>
                  <a:lnTo>
                    <a:pt x="4833747" y="345567"/>
                  </a:lnTo>
                  <a:close/>
                </a:path>
              </a:pathLst>
            </a:custGeom>
            <a:solidFill>
              <a:srgbClr val="FFE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62043" y="2529415"/>
            <a:ext cx="17018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b="1" spc="20" dirty="0">
                <a:latin typeface="Arial"/>
                <a:cs typeface="Arial"/>
              </a:rPr>
              <a:t>2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2010" y="3225168"/>
            <a:ext cx="355346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100" dirty="0">
                <a:solidFill>
                  <a:srgbClr val="D6D4CC"/>
                </a:solidFill>
                <a:latin typeface="Arial"/>
                <a:cs typeface="Arial"/>
              </a:rPr>
              <a:t>Interactive</a:t>
            </a:r>
            <a:r>
              <a:rPr sz="1800" b="1" spc="3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6D4CC"/>
                </a:solidFill>
                <a:latin typeface="Arial"/>
                <a:cs typeface="Arial"/>
              </a:rPr>
              <a:t>Psycho-</a:t>
            </a:r>
            <a:r>
              <a:rPr sz="1800" b="1" spc="110" dirty="0">
                <a:solidFill>
                  <a:srgbClr val="D6D4CC"/>
                </a:solidFill>
                <a:latin typeface="Arial"/>
                <a:cs typeface="Arial"/>
              </a:rPr>
              <a:t>education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2010" y="3648954"/>
            <a:ext cx="3933825" cy="692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95"/>
              </a:spcBef>
            </a:pPr>
            <a:r>
              <a:rPr sz="1600" spc="85" dirty="0">
                <a:solidFill>
                  <a:srgbClr val="D6D4CC"/>
                </a:solidFill>
                <a:latin typeface="Trebuchet MS"/>
                <a:cs typeface="Trebuchet MS"/>
              </a:rPr>
              <a:t>Resources</a:t>
            </a:r>
            <a:r>
              <a:rPr sz="1600" spc="-5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D6D4CC"/>
                </a:solidFill>
                <a:latin typeface="Trebuchet MS"/>
                <a:cs typeface="Trebuchet MS"/>
              </a:rPr>
              <a:t>on</a:t>
            </a:r>
            <a:r>
              <a:rPr sz="160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stress,</a:t>
            </a:r>
            <a:r>
              <a:rPr sz="1600" spc="-5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anxiety,</a:t>
            </a:r>
            <a:r>
              <a:rPr sz="160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600" spc="-5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70" dirty="0">
                <a:solidFill>
                  <a:srgbClr val="D6D4CC"/>
                </a:solidFill>
                <a:latin typeface="Trebuchet MS"/>
                <a:cs typeface="Trebuchet MS"/>
              </a:rPr>
              <a:t>coping </a:t>
            </a:r>
            <a:r>
              <a:rPr sz="1600" spc="45" dirty="0">
                <a:solidFill>
                  <a:srgbClr val="D6D4CC"/>
                </a:solidFill>
                <a:latin typeface="Trebuchet MS"/>
                <a:cs typeface="Trebuchet MS"/>
              </a:rPr>
              <a:t>mechanisms.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9824" y="4895552"/>
            <a:ext cx="4834255" cy="2266950"/>
            <a:chOff x="739824" y="4895552"/>
            <a:chExt cx="4834255" cy="2266950"/>
          </a:xfrm>
        </p:grpSpPr>
        <p:sp>
          <p:nvSpPr>
            <p:cNvPr id="16" name="object 16"/>
            <p:cNvSpPr/>
            <p:nvPr/>
          </p:nvSpPr>
          <p:spPr>
            <a:xfrm>
              <a:off x="739824" y="5212556"/>
              <a:ext cx="4834255" cy="1950085"/>
            </a:xfrm>
            <a:custGeom>
              <a:avLst/>
              <a:gdLst/>
              <a:ahLst/>
              <a:cxnLst/>
              <a:rect l="l" t="t" r="r" b="b"/>
              <a:pathLst>
                <a:path w="4834255" h="1950084">
                  <a:moveTo>
                    <a:pt x="4696491" y="1949481"/>
                  </a:moveTo>
                  <a:lnTo>
                    <a:pt x="137159" y="1949481"/>
                  </a:lnTo>
                  <a:lnTo>
                    <a:pt x="93817" y="1942486"/>
                  </a:lnTo>
                  <a:lnTo>
                    <a:pt x="56167" y="1923009"/>
                  </a:lnTo>
                  <a:lnTo>
                    <a:pt x="26471" y="1893314"/>
                  </a:lnTo>
                  <a:lnTo>
                    <a:pt x="6995" y="1855664"/>
                  </a:lnTo>
                  <a:lnTo>
                    <a:pt x="0" y="1812321"/>
                  </a:lnTo>
                  <a:lnTo>
                    <a:pt x="0" y="137159"/>
                  </a:lnTo>
                  <a:lnTo>
                    <a:pt x="6995" y="93817"/>
                  </a:lnTo>
                  <a:lnTo>
                    <a:pt x="26471" y="56166"/>
                  </a:lnTo>
                  <a:lnTo>
                    <a:pt x="56167" y="26471"/>
                  </a:lnTo>
                  <a:lnTo>
                    <a:pt x="93817" y="6995"/>
                  </a:lnTo>
                  <a:lnTo>
                    <a:pt x="137159" y="0"/>
                  </a:lnTo>
                  <a:lnTo>
                    <a:pt x="4696491" y="0"/>
                  </a:lnTo>
                  <a:lnTo>
                    <a:pt x="4739833" y="6995"/>
                  </a:lnTo>
                  <a:lnTo>
                    <a:pt x="4777484" y="26471"/>
                  </a:lnTo>
                  <a:lnTo>
                    <a:pt x="4807179" y="56166"/>
                  </a:lnTo>
                  <a:lnTo>
                    <a:pt x="4826656" y="93817"/>
                  </a:lnTo>
                  <a:lnTo>
                    <a:pt x="4833651" y="137159"/>
                  </a:lnTo>
                  <a:lnTo>
                    <a:pt x="4833651" y="1812321"/>
                  </a:lnTo>
                  <a:lnTo>
                    <a:pt x="4826656" y="1855664"/>
                  </a:lnTo>
                  <a:lnTo>
                    <a:pt x="4807179" y="1893314"/>
                  </a:lnTo>
                  <a:lnTo>
                    <a:pt x="4777484" y="1923009"/>
                  </a:lnTo>
                  <a:lnTo>
                    <a:pt x="4739833" y="1942486"/>
                  </a:lnTo>
                  <a:lnTo>
                    <a:pt x="4696491" y="1949481"/>
                  </a:lnTo>
                  <a:close/>
                </a:path>
              </a:pathLst>
            </a:custGeom>
            <a:solidFill>
              <a:srgbClr val="262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9813" y="4895557"/>
              <a:ext cx="4834255" cy="634365"/>
            </a:xfrm>
            <a:custGeom>
              <a:avLst/>
              <a:gdLst/>
              <a:ahLst/>
              <a:cxnLst/>
              <a:rect l="l" t="t" r="r" b="b"/>
              <a:pathLst>
                <a:path w="4834255" h="634364">
                  <a:moveTo>
                    <a:pt x="4833658" y="345579"/>
                  </a:moveTo>
                  <a:lnTo>
                    <a:pt x="4829162" y="323354"/>
                  </a:lnTo>
                  <a:lnTo>
                    <a:pt x="4816907" y="305181"/>
                  </a:lnTo>
                  <a:lnTo>
                    <a:pt x="4798733" y="292925"/>
                  </a:lnTo>
                  <a:lnTo>
                    <a:pt x="4776508" y="288429"/>
                  </a:lnTo>
                  <a:lnTo>
                    <a:pt x="2731808" y="288429"/>
                  </a:lnTo>
                  <a:lnTo>
                    <a:pt x="2730487" y="270217"/>
                  </a:lnTo>
                  <a:lnTo>
                    <a:pt x="2720505" y="225488"/>
                  </a:lnTo>
                  <a:lnTo>
                    <a:pt x="2704452" y="183388"/>
                  </a:lnTo>
                  <a:lnTo>
                    <a:pt x="2682849" y="144411"/>
                  </a:lnTo>
                  <a:lnTo>
                    <a:pt x="2656154" y="109042"/>
                  </a:lnTo>
                  <a:lnTo>
                    <a:pt x="2624886" y="77762"/>
                  </a:lnTo>
                  <a:lnTo>
                    <a:pt x="2589504" y="51079"/>
                  </a:lnTo>
                  <a:lnTo>
                    <a:pt x="2550528" y="29464"/>
                  </a:lnTo>
                  <a:lnTo>
                    <a:pt x="2508427" y="13423"/>
                  </a:lnTo>
                  <a:lnTo>
                    <a:pt x="2463698" y="3441"/>
                  </a:lnTo>
                  <a:lnTo>
                    <a:pt x="2416835" y="0"/>
                  </a:lnTo>
                  <a:lnTo>
                    <a:pt x="2369972" y="3441"/>
                  </a:lnTo>
                  <a:lnTo>
                    <a:pt x="2325243" y="13423"/>
                  </a:lnTo>
                  <a:lnTo>
                    <a:pt x="2283142" y="29464"/>
                  </a:lnTo>
                  <a:lnTo>
                    <a:pt x="2244153" y="51079"/>
                  </a:lnTo>
                  <a:lnTo>
                    <a:pt x="2208784" y="77762"/>
                  </a:lnTo>
                  <a:lnTo>
                    <a:pt x="2177504" y="109042"/>
                  </a:lnTo>
                  <a:lnTo>
                    <a:pt x="2150821" y="144411"/>
                  </a:lnTo>
                  <a:lnTo>
                    <a:pt x="2129205" y="183388"/>
                  </a:lnTo>
                  <a:lnTo>
                    <a:pt x="2113165" y="225488"/>
                  </a:lnTo>
                  <a:lnTo>
                    <a:pt x="2103183" y="270217"/>
                  </a:lnTo>
                  <a:lnTo>
                    <a:pt x="2101837" y="288429"/>
                  </a:lnTo>
                  <a:lnTo>
                    <a:pt x="57150" y="288429"/>
                  </a:lnTo>
                  <a:lnTo>
                    <a:pt x="34925" y="292925"/>
                  </a:lnTo>
                  <a:lnTo>
                    <a:pt x="16751" y="305181"/>
                  </a:lnTo>
                  <a:lnTo>
                    <a:pt x="4495" y="323354"/>
                  </a:lnTo>
                  <a:lnTo>
                    <a:pt x="0" y="345579"/>
                  </a:lnTo>
                  <a:lnTo>
                    <a:pt x="4495" y="367804"/>
                  </a:lnTo>
                  <a:lnTo>
                    <a:pt x="16751" y="385978"/>
                  </a:lnTo>
                  <a:lnTo>
                    <a:pt x="34925" y="398233"/>
                  </a:lnTo>
                  <a:lnTo>
                    <a:pt x="57150" y="402729"/>
                  </a:lnTo>
                  <a:lnTo>
                    <a:pt x="2111857" y="402729"/>
                  </a:lnTo>
                  <a:lnTo>
                    <a:pt x="2113191" y="408686"/>
                  </a:lnTo>
                  <a:lnTo>
                    <a:pt x="2129244" y="450786"/>
                  </a:lnTo>
                  <a:lnTo>
                    <a:pt x="2150872" y="489762"/>
                  </a:lnTo>
                  <a:lnTo>
                    <a:pt x="2177580" y="525132"/>
                  </a:lnTo>
                  <a:lnTo>
                    <a:pt x="2208860" y="556412"/>
                  </a:lnTo>
                  <a:lnTo>
                    <a:pt x="2244242" y="583095"/>
                  </a:lnTo>
                  <a:lnTo>
                    <a:pt x="2283218" y="604710"/>
                  </a:lnTo>
                  <a:lnTo>
                    <a:pt x="2325306" y="620750"/>
                  </a:lnTo>
                  <a:lnTo>
                    <a:pt x="2370023" y="630732"/>
                  </a:lnTo>
                  <a:lnTo>
                    <a:pt x="2416835" y="634174"/>
                  </a:lnTo>
                  <a:lnTo>
                    <a:pt x="2463673" y="630732"/>
                  </a:lnTo>
                  <a:lnTo>
                    <a:pt x="2508389" y="620750"/>
                  </a:lnTo>
                  <a:lnTo>
                    <a:pt x="2550490" y="604710"/>
                  </a:lnTo>
                  <a:lnTo>
                    <a:pt x="2589466" y="583095"/>
                  </a:lnTo>
                  <a:lnTo>
                    <a:pt x="2624848" y="556412"/>
                  </a:lnTo>
                  <a:lnTo>
                    <a:pt x="2656128" y="525132"/>
                  </a:lnTo>
                  <a:lnTo>
                    <a:pt x="2682824" y="489762"/>
                  </a:lnTo>
                  <a:lnTo>
                    <a:pt x="2704439" y="450786"/>
                  </a:lnTo>
                  <a:lnTo>
                    <a:pt x="2720492" y="408686"/>
                  </a:lnTo>
                  <a:lnTo>
                    <a:pt x="2721813" y="402729"/>
                  </a:lnTo>
                  <a:lnTo>
                    <a:pt x="4776508" y="402729"/>
                  </a:lnTo>
                  <a:lnTo>
                    <a:pt x="4798733" y="398233"/>
                  </a:lnTo>
                  <a:lnTo>
                    <a:pt x="4816907" y="385978"/>
                  </a:lnTo>
                  <a:lnTo>
                    <a:pt x="4829162" y="367804"/>
                  </a:lnTo>
                  <a:lnTo>
                    <a:pt x="4833658" y="345579"/>
                  </a:lnTo>
                  <a:close/>
                </a:path>
              </a:pathLst>
            </a:custGeom>
            <a:solidFill>
              <a:srgbClr val="FFE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17068" y="5007254"/>
            <a:ext cx="17335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b="1" spc="45" dirty="0">
                <a:latin typeface="Arial"/>
                <a:cs typeface="Arial"/>
              </a:rPr>
              <a:t>3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7034" y="5703008"/>
            <a:ext cx="365823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165" dirty="0">
                <a:solidFill>
                  <a:srgbClr val="D6D4CC"/>
                </a:solidFill>
                <a:latin typeface="Arial"/>
                <a:cs typeface="Arial"/>
              </a:rPr>
              <a:t>Mood</a:t>
            </a:r>
            <a:r>
              <a:rPr sz="1800" b="1" spc="3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spc="105" dirty="0">
                <a:solidFill>
                  <a:srgbClr val="D6D4CC"/>
                </a:solidFill>
                <a:latin typeface="Arial"/>
                <a:cs typeface="Arial"/>
              </a:rPr>
              <a:t>Tracking</a:t>
            </a:r>
            <a:r>
              <a:rPr sz="1800" b="1" spc="4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6D4CC"/>
                </a:solidFill>
                <a:latin typeface="Arial"/>
                <a:cs typeface="Arial"/>
              </a:rPr>
              <a:t>&amp;</a:t>
            </a:r>
            <a:r>
              <a:rPr sz="1800" b="1" spc="4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spc="90" dirty="0">
                <a:solidFill>
                  <a:srgbClr val="D6D4CC"/>
                </a:solidFill>
                <a:latin typeface="Arial"/>
                <a:cs typeface="Arial"/>
              </a:rPr>
              <a:t>Goal</a:t>
            </a:r>
            <a:r>
              <a:rPr sz="1800" b="1" spc="4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spc="85" dirty="0">
                <a:solidFill>
                  <a:srgbClr val="D6D4CC"/>
                </a:solidFill>
                <a:latin typeface="Arial"/>
                <a:cs typeface="Arial"/>
              </a:rPr>
              <a:t>Setting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7034" y="6126794"/>
            <a:ext cx="3993515" cy="692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95"/>
              </a:spcBef>
            </a:pPr>
            <a:r>
              <a:rPr sz="1600" spc="50" dirty="0">
                <a:solidFill>
                  <a:srgbClr val="D6D4CC"/>
                </a:solidFill>
                <a:latin typeface="Trebuchet MS"/>
                <a:cs typeface="Trebuchet MS"/>
              </a:rPr>
              <a:t>Personalized</a:t>
            </a:r>
            <a:r>
              <a:rPr sz="1600" spc="-2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114" dirty="0">
                <a:solidFill>
                  <a:srgbClr val="D6D4CC"/>
                </a:solidFill>
                <a:latin typeface="Trebuchet MS"/>
                <a:cs typeface="Trebuchet MS"/>
              </a:rPr>
              <a:t>nudges</a:t>
            </a:r>
            <a:r>
              <a:rPr sz="1600" spc="-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to</a:t>
            </a:r>
            <a:r>
              <a:rPr sz="1600" spc="-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cultivate</a:t>
            </a:r>
            <a:r>
              <a:rPr sz="1600" spc="-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positive habits.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84799" y="4895552"/>
            <a:ext cx="4834255" cy="2266950"/>
            <a:chOff x="5784799" y="4895552"/>
            <a:chExt cx="4834255" cy="2266950"/>
          </a:xfrm>
        </p:grpSpPr>
        <p:sp>
          <p:nvSpPr>
            <p:cNvPr id="22" name="object 22"/>
            <p:cNvSpPr/>
            <p:nvPr/>
          </p:nvSpPr>
          <p:spPr>
            <a:xfrm>
              <a:off x="5784799" y="5212556"/>
              <a:ext cx="4834255" cy="1950085"/>
            </a:xfrm>
            <a:custGeom>
              <a:avLst/>
              <a:gdLst/>
              <a:ahLst/>
              <a:cxnLst/>
              <a:rect l="l" t="t" r="r" b="b"/>
              <a:pathLst>
                <a:path w="4834255" h="1950084">
                  <a:moveTo>
                    <a:pt x="4696586" y="1949481"/>
                  </a:moveTo>
                  <a:lnTo>
                    <a:pt x="137159" y="1949481"/>
                  </a:lnTo>
                  <a:lnTo>
                    <a:pt x="93817" y="1942486"/>
                  </a:lnTo>
                  <a:lnTo>
                    <a:pt x="56167" y="1923009"/>
                  </a:lnTo>
                  <a:lnTo>
                    <a:pt x="26471" y="1893314"/>
                  </a:lnTo>
                  <a:lnTo>
                    <a:pt x="6995" y="1855664"/>
                  </a:lnTo>
                  <a:lnTo>
                    <a:pt x="0" y="1812321"/>
                  </a:lnTo>
                  <a:lnTo>
                    <a:pt x="0" y="137159"/>
                  </a:lnTo>
                  <a:lnTo>
                    <a:pt x="6995" y="93817"/>
                  </a:lnTo>
                  <a:lnTo>
                    <a:pt x="26471" y="56166"/>
                  </a:lnTo>
                  <a:lnTo>
                    <a:pt x="56167" y="26471"/>
                  </a:lnTo>
                  <a:lnTo>
                    <a:pt x="93817" y="6995"/>
                  </a:lnTo>
                  <a:lnTo>
                    <a:pt x="137159" y="0"/>
                  </a:lnTo>
                  <a:lnTo>
                    <a:pt x="4696586" y="0"/>
                  </a:lnTo>
                  <a:lnTo>
                    <a:pt x="4739929" y="6995"/>
                  </a:lnTo>
                  <a:lnTo>
                    <a:pt x="4777579" y="26471"/>
                  </a:lnTo>
                  <a:lnTo>
                    <a:pt x="4807274" y="56166"/>
                  </a:lnTo>
                  <a:lnTo>
                    <a:pt x="4826750" y="93817"/>
                  </a:lnTo>
                  <a:lnTo>
                    <a:pt x="4833746" y="137159"/>
                  </a:lnTo>
                  <a:lnTo>
                    <a:pt x="4833746" y="1812321"/>
                  </a:lnTo>
                  <a:lnTo>
                    <a:pt x="4826750" y="1855664"/>
                  </a:lnTo>
                  <a:lnTo>
                    <a:pt x="4807274" y="1893314"/>
                  </a:lnTo>
                  <a:lnTo>
                    <a:pt x="4777579" y="1923009"/>
                  </a:lnTo>
                  <a:lnTo>
                    <a:pt x="4739929" y="1942486"/>
                  </a:lnTo>
                  <a:lnTo>
                    <a:pt x="4696586" y="1949481"/>
                  </a:lnTo>
                  <a:close/>
                </a:path>
              </a:pathLst>
            </a:custGeom>
            <a:solidFill>
              <a:srgbClr val="262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84799" y="4895557"/>
              <a:ext cx="4834255" cy="634365"/>
            </a:xfrm>
            <a:custGeom>
              <a:avLst/>
              <a:gdLst/>
              <a:ahLst/>
              <a:cxnLst/>
              <a:rect l="l" t="t" r="r" b="b"/>
              <a:pathLst>
                <a:path w="4834255" h="634364">
                  <a:moveTo>
                    <a:pt x="4833747" y="345579"/>
                  </a:moveTo>
                  <a:lnTo>
                    <a:pt x="4829251" y="323354"/>
                  </a:lnTo>
                  <a:lnTo>
                    <a:pt x="4816983" y="305181"/>
                  </a:lnTo>
                  <a:lnTo>
                    <a:pt x="4798822" y="292925"/>
                  </a:lnTo>
                  <a:lnTo>
                    <a:pt x="4776597" y="288429"/>
                  </a:lnTo>
                  <a:lnTo>
                    <a:pt x="2731808" y="288429"/>
                  </a:lnTo>
                  <a:lnTo>
                    <a:pt x="2730474" y="270217"/>
                  </a:lnTo>
                  <a:lnTo>
                    <a:pt x="2720492" y="225488"/>
                  </a:lnTo>
                  <a:lnTo>
                    <a:pt x="2704452" y="183388"/>
                  </a:lnTo>
                  <a:lnTo>
                    <a:pt x="2682837" y="144411"/>
                  </a:lnTo>
                  <a:lnTo>
                    <a:pt x="2656154" y="109042"/>
                  </a:lnTo>
                  <a:lnTo>
                    <a:pt x="2624874" y="77762"/>
                  </a:lnTo>
                  <a:lnTo>
                    <a:pt x="2589504" y="51079"/>
                  </a:lnTo>
                  <a:lnTo>
                    <a:pt x="2550515" y="29464"/>
                  </a:lnTo>
                  <a:lnTo>
                    <a:pt x="2508415" y="13423"/>
                  </a:lnTo>
                  <a:lnTo>
                    <a:pt x="2463685" y="3441"/>
                  </a:lnTo>
                  <a:lnTo>
                    <a:pt x="2416822" y="0"/>
                  </a:lnTo>
                  <a:lnTo>
                    <a:pt x="2369959" y="3441"/>
                  </a:lnTo>
                  <a:lnTo>
                    <a:pt x="2325230" y="13423"/>
                  </a:lnTo>
                  <a:lnTo>
                    <a:pt x="2283129" y="29464"/>
                  </a:lnTo>
                  <a:lnTo>
                    <a:pt x="2244153" y="51079"/>
                  </a:lnTo>
                  <a:lnTo>
                    <a:pt x="2208771" y="77762"/>
                  </a:lnTo>
                  <a:lnTo>
                    <a:pt x="2177504" y="109042"/>
                  </a:lnTo>
                  <a:lnTo>
                    <a:pt x="2150808" y="144411"/>
                  </a:lnTo>
                  <a:lnTo>
                    <a:pt x="2129205" y="183388"/>
                  </a:lnTo>
                  <a:lnTo>
                    <a:pt x="2113153" y="225488"/>
                  </a:lnTo>
                  <a:lnTo>
                    <a:pt x="2103170" y="270217"/>
                  </a:lnTo>
                  <a:lnTo>
                    <a:pt x="2101837" y="288429"/>
                  </a:lnTo>
                  <a:lnTo>
                    <a:pt x="57150" y="288429"/>
                  </a:lnTo>
                  <a:lnTo>
                    <a:pt x="34912" y="292925"/>
                  </a:lnTo>
                  <a:lnTo>
                    <a:pt x="16751" y="305181"/>
                  </a:lnTo>
                  <a:lnTo>
                    <a:pt x="4495" y="323354"/>
                  </a:lnTo>
                  <a:lnTo>
                    <a:pt x="0" y="345579"/>
                  </a:lnTo>
                  <a:lnTo>
                    <a:pt x="4495" y="367804"/>
                  </a:lnTo>
                  <a:lnTo>
                    <a:pt x="16751" y="385978"/>
                  </a:lnTo>
                  <a:lnTo>
                    <a:pt x="34912" y="398233"/>
                  </a:lnTo>
                  <a:lnTo>
                    <a:pt x="57150" y="402729"/>
                  </a:lnTo>
                  <a:lnTo>
                    <a:pt x="2111845" y="402729"/>
                  </a:lnTo>
                  <a:lnTo>
                    <a:pt x="2113178" y="408686"/>
                  </a:lnTo>
                  <a:lnTo>
                    <a:pt x="2129244" y="450786"/>
                  </a:lnTo>
                  <a:lnTo>
                    <a:pt x="2150872" y="489762"/>
                  </a:lnTo>
                  <a:lnTo>
                    <a:pt x="2177567" y="525132"/>
                  </a:lnTo>
                  <a:lnTo>
                    <a:pt x="2208860" y="556412"/>
                  </a:lnTo>
                  <a:lnTo>
                    <a:pt x="2244229" y="583095"/>
                  </a:lnTo>
                  <a:lnTo>
                    <a:pt x="2283206" y="604710"/>
                  </a:lnTo>
                  <a:lnTo>
                    <a:pt x="2325293" y="620750"/>
                  </a:lnTo>
                  <a:lnTo>
                    <a:pt x="2370010" y="630732"/>
                  </a:lnTo>
                  <a:lnTo>
                    <a:pt x="2416822" y="634174"/>
                  </a:lnTo>
                  <a:lnTo>
                    <a:pt x="2463673" y="630732"/>
                  </a:lnTo>
                  <a:lnTo>
                    <a:pt x="2508389" y="620750"/>
                  </a:lnTo>
                  <a:lnTo>
                    <a:pt x="2550477" y="604710"/>
                  </a:lnTo>
                  <a:lnTo>
                    <a:pt x="2589453" y="583095"/>
                  </a:lnTo>
                  <a:lnTo>
                    <a:pt x="2624836" y="556412"/>
                  </a:lnTo>
                  <a:lnTo>
                    <a:pt x="2656116" y="525132"/>
                  </a:lnTo>
                  <a:lnTo>
                    <a:pt x="2682811" y="489762"/>
                  </a:lnTo>
                  <a:lnTo>
                    <a:pt x="2704427" y="450786"/>
                  </a:lnTo>
                  <a:lnTo>
                    <a:pt x="2720479" y="408686"/>
                  </a:lnTo>
                  <a:lnTo>
                    <a:pt x="2721800" y="402729"/>
                  </a:lnTo>
                  <a:lnTo>
                    <a:pt x="4776597" y="402729"/>
                  </a:lnTo>
                  <a:lnTo>
                    <a:pt x="4798822" y="398233"/>
                  </a:lnTo>
                  <a:lnTo>
                    <a:pt x="4816983" y="385978"/>
                  </a:lnTo>
                  <a:lnTo>
                    <a:pt x="4829251" y="367804"/>
                  </a:lnTo>
                  <a:lnTo>
                    <a:pt x="4833747" y="345579"/>
                  </a:lnTo>
                  <a:close/>
                </a:path>
              </a:pathLst>
            </a:custGeom>
            <a:solidFill>
              <a:srgbClr val="FFE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062043" y="5007254"/>
            <a:ext cx="18605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b="1" spc="150" dirty="0">
                <a:latin typeface="Arial"/>
                <a:cs typeface="Arial"/>
              </a:rPr>
              <a:t>4</a:t>
            </a:r>
            <a:endParaRPr sz="1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12010" y="5703008"/>
            <a:ext cx="220027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125" dirty="0">
                <a:solidFill>
                  <a:srgbClr val="D6D4CC"/>
                </a:solidFill>
                <a:latin typeface="Arial"/>
                <a:cs typeface="Arial"/>
              </a:rPr>
              <a:t>Hybrid</a:t>
            </a:r>
            <a:r>
              <a:rPr sz="180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spc="85" dirty="0">
                <a:solidFill>
                  <a:srgbClr val="D6D4CC"/>
                </a:solidFill>
                <a:latin typeface="Arial"/>
                <a:cs typeface="Arial"/>
              </a:rPr>
              <a:t>Escalation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12010" y="6126794"/>
            <a:ext cx="4184650" cy="692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95"/>
              </a:spcBef>
            </a:pPr>
            <a:r>
              <a:rPr sz="1600" spc="100" dirty="0">
                <a:solidFill>
                  <a:srgbClr val="D6D4CC"/>
                </a:solidFill>
                <a:latin typeface="Trebuchet MS"/>
                <a:cs typeface="Trebuchet MS"/>
              </a:rPr>
              <a:t>Seamless</a:t>
            </a:r>
            <a:r>
              <a:rPr sz="1600" spc="-5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D6D4CC"/>
                </a:solidFill>
                <a:latin typeface="Trebuchet MS"/>
                <a:cs typeface="Trebuchet MS"/>
              </a:rPr>
              <a:t>connection</a:t>
            </a:r>
            <a:r>
              <a:rPr sz="160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to</a:t>
            </a:r>
            <a:r>
              <a:rPr sz="160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90" dirty="0">
                <a:solidFill>
                  <a:srgbClr val="D6D4CC"/>
                </a:solidFill>
                <a:latin typeface="Trebuchet MS"/>
                <a:cs typeface="Trebuchet MS"/>
              </a:rPr>
              <a:t>human</a:t>
            </a:r>
            <a:r>
              <a:rPr sz="160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D6D4CC"/>
                </a:solidFill>
                <a:latin typeface="Trebuchet MS"/>
                <a:cs typeface="Trebuchet MS"/>
              </a:rPr>
              <a:t>counselors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or</a:t>
            </a:r>
            <a:r>
              <a:rPr sz="1600" spc="-5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D6D4CC"/>
                </a:solidFill>
                <a:latin typeface="Trebuchet MS"/>
                <a:cs typeface="Trebuchet MS"/>
              </a:rPr>
              <a:t>helplines</a:t>
            </a:r>
            <a:r>
              <a:rPr sz="160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D6D4CC"/>
                </a:solidFill>
                <a:latin typeface="Trebuchet MS"/>
                <a:cs typeface="Trebuchet MS"/>
              </a:rPr>
              <a:t>during</a:t>
            </a:r>
            <a:r>
              <a:rPr sz="160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D6D4CC"/>
                </a:solidFill>
                <a:latin typeface="Trebuchet MS"/>
                <a:cs typeface="Trebuchet MS"/>
              </a:rPr>
              <a:t>crises.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39824" y="7373391"/>
            <a:ext cx="9879330" cy="1928495"/>
            <a:chOff x="739824" y="7373391"/>
            <a:chExt cx="9879330" cy="1928495"/>
          </a:xfrm>
        </p:grpSpPr>
        <p:sp>
          <p:nvSpPr>
            <p:cNvPr id="28" name="object 28"/>
            <p:cNvSpPr/>
            <p:nvPr/>
          </p:nvSpPr>
          <p:spPr>
            <a:xfrm>
              <a:off x="739824" y="7690396"/>
              <a:ext cx="9876155" cy="1611630"/>
            </a:xfrm>
            <a:custGeom>
              <a:avLst/>
              <a:gdLst/>
              <a:ahLst/>
              <a:cxnLst/>
              <a:rect l="l" t="t" r="r" b="b"/>
              <a:pathLst>
                <a:path w="9876154" h="1611629">
                  <a:moveTo>
                    <a:pt x="9741598" y="1611362"/>
                  </a:moveTo>
                  <a:lnTo>
                    <a:pt x="137160" y="1611362"/>
                  </a:lnTo>
                  <a:lnTo>
                    <a:pt x="93817" y="1604349"/>
                  </a:lnTo>
                  <a:lnTo>
                    <a:pt x="56167" y="1584872"/>
                  </a:lnTo>
                  <a:lnTo>
                    <a:pt x="26471" y="1555177"/>
                  </a:lnTo>
                  <a:lnTo>
                    <a:pt x="6995" y="1517526"/>
                  </a:lnTo>
                  <a:lnTo>
                    <a:pt x="0" y="1474184"/>
                  </a:lnTo>
                  <a:lnTo>
                    <a:pt x="0" y="137160"/>
                  </a:lnTo>
                  <a:lnTo>
                    <a:pt x="6995" y="93817"/>
                  </a:lnTo>
                  <a:lnTo>
                    <a:pt x="26471" y="56167"/>
                  </a:lnTo>
                  <a:lnTo>
                    <a:pt x="56167" y="26471"/>
                  </a:lnTo>
                  <a:lnTo>
                    <a:pt x="93817" y="6995"/>
                  </a:lnTo>
                  <a:lnTo>
                    <a:pt x="137160" y="0"/>
                  </a:lnTo>
                  <a:lnTo>
                    <a:pt x="9741598" y="0"/>
                  </a:lnTo>
                  <a:lnTo>
                    <a:pt x="9784941" y="6995"/>
                  </a:lnTo>
                  <a:lnTo>
                    <a:pt x="9822591" y="26471"/>
                  </a:lnTo>
                  <a:lnTo>
                    <a:pt x="9852286" y="56167"/>
                  </a:lnTo>
                  <a:lnTo>
                    <a:pt x="9871763" y="93817"/>
                  </a:lnTo>
                  <a:lnTo>
                    <a:pt x="9875889" y="119384"/>
                  </a:lnTo>
                  <a:lnTo>
                    <a:pt x="9875889" y="1491959"/>
                  </a:lnTo>
                  <a:lnTo>
                    <a:pt x="9852286" y="1555177"/>
                  </a:lnTo>
                  <a:lnTo>
                    <a:pt x="9822591" y="1584872"/>
                  </a:lnTo>
                  <a:lnTo>
                    <a:pt x="9784941" y="1604349"/>
                  </a:lnTo>
                  <a:lnTo>
                    <a:pt x="9741598" y="1611362"/>
                  </a:lnTo>
                  <a:close/>
                </a:path>
              </a:pathLst>
            </a:custGeom>
            <a:solidFill>
              <a:srgbClr val="262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9813" y="7373390"/>
              <a:ext cx="9879330" cy="634365"/>
            </a:xfrm>
            <a:custGeom>
              <a:avLst/>
              <a:gdLst/>
              <a:ahLst/>
              <a:cxnLst/>
              <a:rect l="l" t="t" r="r" b="b"/>
              <a:pathLst>
                <a:path w="9879330" h="634365">
                  <a:moveTo>
                    <a:pt x="9878771" y="345592"/>
                  </a:moveTo>
                  <a:lnTo>
                    <a:pt x="9874263" y="323354"/>
                  </a:lnTo>
                  <a:lnTo>
                    <a:pt x="9862007" y="305193"/>
                  </a:lnTo>
                  <a:lnTo>
                    <a:pt x="9843846" y="292938"/>
                  </a:lnTo>
                  <a:lnTo>
                    <a:pt x="9821621" y="288442"/>
                  </a:lnTo>
                  <a:lnTo>
                    <a:pt x="5254295" y="288442"/>
                  </a:lnTo>
                  <a:lnTo>
                    <a:pt x="5252974" y="270230"/>
                  </a:lnTo>
                  <a:lnTo>
                    <a:pt x="5242992" y="225501"/>
                  </a:lnTo>
                  <a:lnTo>
                    <a:pt x="5226939" y="183400"/>
                  </a:lnTo>
                  <a:lnTo>
                    <a:pt x="5205336" y="144411"/>
                  </a:lnTo>
                  <a:lnTo>
                    <a:pt x="5178641" y="109042"/>
                  </a:lnTo>
                  <a:lnTo>
                    <a:pt x="5147373" y="77762"/>
                  </a:lnTo>
                  <a:lnTo>
                    <a:pt x="5111991" y="51079"/>
                  </a:lnTo>
                  <a:lnTo>
                    <a:pt x="5073015" y="29464"/>
                  </a:lnTo>
                  <a:lnTo>
                    <a:pt x="5030914" y="13423"/>
                  </a:lnTo>
                  <a:lnTo>
                    <a:pt x="4986185" y="3441"/>
                  </a:lnTo>
                  <a:lnTo>
                    <a:pt x="4939322" y="0"/>
                  </a:lnTo>
                  <a:lnTo>
                    <a:pt x="4892459" y="3441"/>
                  </a:lnTo>
                  <a:lnTo>
                    <a:pt x="4847729" y="13423"/>
                  </a:lnTo>
                  <a:lnTo>
                    <a:pt x="4805629" y="29464"/>
                  </a:lnTo>
                  <a:lnTo>
                    <a:pt x="4766640" y="51079"/>
                  </a:lnTo>
                  <a:lnTo>
                    <a:pt x="4731270" y="77762"/>
                  </a:lnTo>
                  <a:lnTo>
                    <a:pt x="4699990" y="109042"/>
                  </a:lnTo>
                  <a:lnTo>
                    <a:pt x="4673308" y="144411"/>
                  </a:lnTo>
                  <a:lnTo>
                    <a:pt x="4651692" y="183400"/>
                  </a:lnTo>
                  <a:lnTo>
                    <a:pt x="4635652" y="225501"/>
                  </a:lnTo>
                  <a:lnTo>
                    <a:pt x="4625670" y="270230"/>
                  </a:lnTo>
                  <a:lnTo>
                    <a:pt x="4624324" y="288442"/>
                  </a:lnTo>
                  <a:lnTo>
                    <a:pt x="57150" y="288442"/>
                  </a:lnTo>
                  <a:lnTo>
                    <a:pt x="34925" y="292938"/>
                  </a:lnTo>
                  <a:lnTo>
                    <a:pt x="16751" y="305193"/>
                  </a:lnTo>
                  <a:lnTo>
                    <a:pt x="4495" y="323354"/>
                  </a:lnTo>
                  <a:lnTo>
                    <a:pt x="0" y="345592"/>
                  </a:lnTo>
                  <a:lnTo>
                    <a:pt x="4495" y="367817"/>
                  </a:lnTo>
                  <a:lnTo>
                    <a:pt x="16751" y="385978"/>
                  </a:lnTo>
                  <a:lnTo>
                    <a:pt x="34925" y="398246"/>
                  </a:lnTo>
                  <a:lnTo>
                    <a:pt x="57150" y="402742"/>
                  </a:lnTo>
                  <a:lnTo>
                    <a:pt x="4634344" y="402742"/>
                  </a:lnTo>
                  <a:lnTo>
                    <a:pt x="4635678" y="408686"/>
                  </a:lnTo>
                  <a:lnTo>
                    <a:pt x="4651730" y="450786"/>
                  </a:lnTo>
                  <a:lnTo>
                    <a:pt x="4673358" y="489775"/>
                  </a:lnTo>
                  <a:lnTo>
                    <a:pt x="4700067" y="525145"/>
                  </a:lnTo>
                  <a:lnTo>
                    <a:pt x="4731347" y="556425"/>
                  </a:lnTo>
                  <a:lnTo>
                    <a:pt x="4766729" y="583107"/>
                  </a:lnTo>
                  <a:lnTo>
                    <a:pt x="4805705" y="604710"/>
                  </a:lnTo>
                  <a:lnTo>
                    <a:pt x="4847793" y="620763"/>
                  </a:lnTo>
                  <a:lnTo>
                    <a:pt x="4892510" y="630745"/>
                  </a:lnTo>
                  <a:lnTo>
                    <a:pt x="4939322" y="634174"/>
                  </a:lnTo>
                  <a:lnTo>
                    <a:pt x="4986159" y="630745"/>
                  </a:lnTo>
                  <a:lnTo>
                    <a:pt x="5030876" y="620763"/>
                  </a:lnTo>
                  <a:lnTo>
                    <a:pt x="5072977" y="604710"/>
                  </a:lnTo>
                  <a:lnTo>
                    <a:pt x="5111953" y="583107"/>
                  </a:lnTo>
                  <a:lnTo>
                    <a:pt x="5147335" y="556425"/>
                  </a:lnTo>
                  <a:lnTo>
                    <a:pt x="5178615" y="525145"/>
                  </a:lnTo>
                  <a:lnTo>
                    <a:pt x="5205311" y="489775"/>
                  </a:lnTo>
                  <a:lnTo>
                    <a:pt x="5226926" y="450786"/>
                  </a:lnTo>
                  <a:lnTo>
                    <a:pt x="5242979" y="408686"/>
                  </a:lnTo>
                  <a:lnTo>
                    <a:pt x="5244300" y="402742"/>
                  </a:lnTo>
                  <a:lnTo>
                    <a:pt x="9821621" y="402742"/>
                  </a:lnTo>
                  <a:lnTo>
                    <a:pt x="9843846" y="398246"/>
                  </a:lnTo>
                  <a:lnTo>
                    <a:pt x="9862007" y="385978"/>
                  </a:lnTo>
                  <a:lnTo>
                    <a:pt x="9874263" y="367817"/>
                  </a:lnTo>
                  <a:lnTo>
                    <a:pt x="9878771" y="345592"/>
                  </a:lnTo>
                  <a:close/>
                </a:path>
              </a:pathLst>
            </a:custGeom>
            <a:solidFill>
              <a:srgbClr val="FFE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539556" y="7485094"/>
            <a:ext cx="18034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b="1" spc="95" dirty="0">
                <a:latin typeface="Arial"/>
                <a:cs typeface="Arial"/>
              </a:rPr>
              <a:t>5</a:t>
            </a:r>
            <a:endParaRPr sz="1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7034" y="8180847"/>
            <a:ext cx="420052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114" dirty="0">
                <a:solidFill>
                  <a:srgbClr val="D6D4CC"/>
                </a:solidFill>
                <a:latin typeface="Arial"/>
                <a:cs typeface="Arial"/>
              </a:rPr>
              <a:t>Multi-</a:t>
            </a:r>
            <a:r>
              <a:rPr sz="1800" b="1" spc="130" dirty="0">
                <a:solidFill>
                  <a:srgbClr val="D6D4CC"/>
                </a:solidFill>
                <a:latin typeface="Arial"/>
                <a:cs typeface="Arial"/>
              </a:rPr>
              <a:t>language</a:t>
            </a:r>
            <a:r>
              <a:rPr sz="1800" b="1" spc="5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6D4CC"/>
                </a:solidFill>
                <a:latin typeface="Arial"/>
                <a:cs typeface="Arial"/>
              </a:rPr>
              <a:t>&amp;</a:t>
            </a:r>
            <a:r>
              <a:rPr sz="1800" b="1" spc="5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spc="90" dirty="0">
                <a:solidFill>
                  <a:srgbClr val="D6D4CC"/>
                </a:solidFill>
                <a:latin typeface="Arial"/>
                <a:cs typeface="Arial"/>
              </a:rPr>
              <a:t>Culturally</a:t>
            </a:r>
            <a:r>
              <a:rPr sz="1800" b="1" spc="5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00" b="1" spc="100" dirty="0">
                <a:solidFill>
                  <a:srgbClr val="D6D4CC"/>
                </a:solidFill>
                <a:latin typeface="Arial"/>
                <a:cs typeface="Arial"/>
              </a:rPr>
              <a:t>Tuned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67034" y="8690435"/>
            <a:ext cx="582612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65" dirty="0">
                <a:solidFill>
                  <a:srgbClr val="D6D4CC"/>
                </a:solidFill>
                <a:latin typeface="Trebuchet MS"/>
                <a:cs typeface="Trebuchet MS"/>
              </a:rPr>
              <a:t>Understandable</a:t>
            </a:r>
            <a:r>
              <a:rPr sz="1600" spc="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600" spc="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relatable</a:t>
            </a:r>
            <a:r>
              <a:rPr sz="1600" spc="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85" dirty="0">
                <a:solidFill>
                  <a:srgbClr val="D6D4CC"/>
                </a:solidFill>
                <a:latin typeface="Trebuchet MS"/>
                <a:cs typeface="Trebuchet MS"/>
              </a:rPr>
              <a:t>responses</a:t>
            </a:r>
            <a:r>
              <a:rPr sz="1600" spc="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in</a:t>
            </a:r>
            <a:r>
              <a:rPr sz="1600" spc="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D6D4CC"/>
                </a:solidFill>
                <a:latin typeface="Trebuchet MS"/>
                <a:cs typeface="Trebuchet MS"/>
              </a:rPr>
              <a:t>local</a:t>
            </a:r>
            <a:r>
              <a:rPr sz="1600" spc="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D6D4CC"/>
                </a:solidFill>
                <a:latin typeface="Trebuchet MS"/>
                <a:cs typeface="Trebuchet MS"/>
              </a:rPr>
              <a:t>languages.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3654" y="1889372"/>
            <a:ext cx="6413897" cy="6413897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1130953" y="8440935"/>
            <a:ext cx="5888355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95"/>
              </a:spcBef>
            </a:pPr>
            <a:r>
              <a:rPr sz="1300" spc="50" dirty="0">
                <a:solidFill>
                  <a:srgbClr val="D6D4CC"/>
                </a:solidFill>
                <a:latin typeface="Trebuchet MS"/>
                <a:cs typeface="Trebuchet MS"/>
              </a:rPr>
              <a:t>Aura</a:t>
            </a:r>
            <a:r>
              <a:rPr sz="130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D6D4CC"/>
                </a:solidFill>
                <a:latin typeface="Trebuchet MS"/>
                <a:cs typeface="Trebuchet MS"/>
              </a:rPr>
              <a:t>is</a:t>
            </a:r>
            <a:r>
              <a:rPr sz="130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D6D4CC"/>
                </a:solidFill>
                <a:latin typeface="Trebuchet MS"/>
                <a:cs typeface="Trebuchet MS"/>
              </a:rPr>
              <a:t>optimized</a:t>
            </a:r>
            <a:r>
              <a:rPr sz="130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D6D4CC"/>
                </a:solidFill>
                <a:latin typeface="Trebuchet MS"/>
                <a:cs typeface="Trebuchet MS"/>
              </a:rPr>
              <a:t>for</a:t>
            </a:r>
            <a:r>
              <a:rPr sz="130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D6D4CC"/>
                </a:solidFill>
                <a:latin typeface="Trebuchet MS"/>
                <a:cs typeface="Trebuchet MS"/>
              </a:rPr>
              <a:t>mobile-</a:t>
            </a:r>
            <a:r>
              <a:rPr sz="1300" spc="-10" dirty="0">
                <a:solidFill>
                  <a:srgbClr val="D6D4CC"/>
                </a:solidFill>
                <a:latin typeface="Trebuchet MS"/>
                <a:cs typeface="Trebuchet MS"/>
              </a:rPr>
              <a:t>first</a:t>
            </a:r>
            <a:r>
              <a:rPr sz="130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300" spc="80" dirty="0">
                <a:solidFill>
                  <a:srgbClr val="D6D4CC"/>
                </a:solidFill>
                <a:latin typeface="Trebuchet MS"/>
                <a:cs typeface="Trebuchet MS"/>
              </a:rPr>
              <a:t>access</a:t>
            </a:r>
            <a:r>
              <a:rPr sz="1300" spc="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30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D6D4CC"/>
                </a:solidFill>
                <a:latin typeface="Trebuchet MS"/>
                <a:cs typeface="Trebuchet MS"/>
              </a:rPr>
              <a:t>low-</a:t>
            </a:r>
            <a:r>
              <a:rPr sz="1300" dirty="0">
                <a:solidFill>
                  <a:srgbClr val="D6D4CC"/>
                </a:solidFill>
                <a:latin typeface="Trebuchet MS"/>
                <a:cs typeface="Trebuchet MS"/>
              </a:rPr>
              <a:t>bandwidth</a:t>
            </a:r>
            <a:r>
              <a:rPr sz="130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D6D4CC"/>
                </a:solidFill>
                <a:latin typeface="Trebuchet MS"/>
                <a:cs typeface="Trebuchet MS"/>
              </a:rPr>
              <a:t>environments, </a:t>
            </a:r>
            <a:r>
              <a:rPr sz="1300" spc="50" dirty="0">
                <a:solidFill>
                  <a:srgbClr val="D6D4CC"/>
                </a:solidFill>
                <a:latin typeface="Trebuchet MS"/>
                <a:cs typeface="Trebuchet MS"/>
              </a:rPr>
              <a:t>ensuring</a:t>
            </a:r>
            <a:r>
              <a:rPr sz="1300" spc="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D6D4CC"/>
                </a:solidFill>
                <a:latin typeface="Trebuchet MS"/>
                <a:cs typeface="Trebuchet MS"/>
              </a:rPr>
              <a:t>broad</a:t>
            </a:r>
            <a:r>
              <a:rPr sz="1300" spc="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D6D4CC"/>
                </a:solidFill>
                <a:latin typeface="Trebuchet MS"/>
                <a:cs typeface="Trebuchet MS"/>
              </a:rPr>
              <a:t>reach</a:t>
            </a:r>
            <a:r>
              <a:rPr sz="1300" spc="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D6D4CC"/>
                </a:solidFill>
                <a:latin typeface="Trebuchet MS"/>
                <a:cs typeface="Trebuchet MS"/>
              </a:rPr>
              <a:t>across</a:t>
            </a:r>
            <a:r>
              <a:rPr sz="1300" spc="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D6D4CC"/>
                </a:solidFill>
                <a:latin typeface="Trebuchet MS"/>
                <a:cs typeface="Trebuchet MS"/>
              </a:rPr>
              <a:t>India.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450" y="622778"/>
            <a:ext cx="11785749" cy="65280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50"/>
              </a:spcBef>
            </a:pPr>
            <a:r>
              <a:rPr sz="4350" spc="300" dirty="0"/>
              <a:t>Core</a:t>
            </a:r>
            <a:r>
              <a:rPr sz="4350" spc="80" dirty="0"/>
              <a:t> </a:t>
            </a:r>
            <a:r>
              <a:rPr sz="4350" spc="160" dirty="0"/>
              <a:t>Features:</a:t>
            </a:r>
            <a:r>
              <a:rPr sz="4350" spc="80" dirty="0"/>
              <a:t> </a:t>
            </a:r>
            <a:r>
              <a:rPr sz="4350" spc="229" dirty="0"/>
              <a:t>Designed</a:t>
            </a:r>
            <a:r>
              <a:rPr sz="4350" spc="80" dirty="0"/>
              <a:t> </a:t>
            </a:r>
            <a:r>
              <a:rPr sz="4350" spc="245" dirty="0"/>
              <a:t>for </a:t>
            </a:r>
            <a:r>
              <a:rPr sz="4350" spc="275" dirty="0"/>
              <a:t>Impact</a:t>
            </a:r>
            <a:endParaRPr sz="43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151" y="1884609"/>
            <a:ext cx="625792" cy="6257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8051" y="2658803"/>
            <a:ext cx="7780655" cy="133096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35"/>
              </a:spcBef>
            </a:pPr>
            <a:r>
              <a:rPr sz="2150" b="1" spc="120" dirty="0">
                <a:solidFill>
                  <a:srgbClr val="D6D4CC"/>
                </a:solidFill>
                <a:latin typeface="Arial"/>
                <a:cs typeface="Arial"/>
              </a:rPr>
              <a:t>Culturally</a:t>
            </a:r>
            <a:r>
              <a:rPr sz="2150" b="1" spc="7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150" b="1" spc="155" dirty="0">
                <a:solidFill>
                  <a:srgbClr val="D6D4CC"/>
                </a:solidFill>
                <a:latin typeface="Arial"/>
                <a:cs typeface="Arial"/>
              </a:rPr>
              <a:t>Tuned</a:t>
            </a:r>
            <a:endParaRPr sz="2150">
              <a:latin typeface="Arial"/>
              <a:cs typeface="Arial"/>
            </a:endParaRPr>
          </a:p>
          <a:p>
            <a:pPr marL="38100" marR="30480">
              <a:lnSpc>
                <a:spcPct val="128899"/>
              </a:lnSpc>
              <a:spcBef>
                <a:spcPts val="305"/>
              </a:spcBef>
            </a:pPr>
            <a:r>
              <a:rPr sz="1900" spc="-1230" dirty="0">
                <a:solidFill>
                  <a:srgbClr val="D6D4CC"/>
                </a:solidFill>
                <a:latin typeface="Trebuchet MS"/>
                <a:cs typeface="Trebuchet MS"/>
              </a:rPr>
              <a:t>U</a:t>
            </a:r>
            <a:r>
              <a:rPr sz="3225" b="1" spc="-97" baseline="25839" dirty="0">
                <a:solidFill>
                  <a:srgbClr val="D6D4CC"/>
                </a:solidFill>
                <a:latin typeface="Arial"/>
                <a:cs typeface="Arial"/>
              </a:rPr>
              <a:t>A</a:t>
            </a:r>
            <a:r>
              <a:rPr sz="1900" spc="-960" dirty="0">
                <a:solidFill>
                  <a:srgbClr val="D6D4CC"/>
                </a:solidFill>
                <a:latin typeface="Trebuchet MS"/>
                <a:cs typeface="Trebuchet MS"/>
              </a:rPr>
              <a:t>n</a:t>
            </a:r>
            <a:r>
              <a:rPr sz="3225" b="1" spc="22" baseline="25839" dirty="0">
                <a:solidFill>
                  <a:srgbClr val="D6D4CC"/>
                </a:solidFill>
                <a:latin typeface="Arial"/>
                <a:cs typeface="Arial"/>
              </a:rPr>
              <a:t>I</a:t>
            </a:r>
            <a:r>
              <a:rPr sz="3225" b="1" spc="-247" baseline="25839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D6D4CC"/>
                </a:solidFill>
                <a:latin typeface="Trebuchet MS"/>
                <a:cs typeface="Trebuchet MS"/>
              </a:rPr>
              <a:t>derstands</a:t>
            </a:r>
            <a:r>
              <a:rPr sz="1900" spc="-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D6D4CC"/>
                </a:solidFill>
                <a:latin typeface="Trebuchet MS"/>
                <a:cs typeface="Trebuchet MS"/>
              </a:rPr>
              <a:t>local</a:t>
            </a:r>
            <a:r>
              <a:rPr sz="1900" spc="-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80" dirty="0">
                <a:solidFill>
                  <a:srgbClr val="D6D4CC"/>
                </a:solidFill>
                <a:latin typeface="Trebuchet MS"/>
                <a:cs typeface="Trebuchet MS"/>
              </a:rPr>
              <a:t>languages,</a:t>
            </a:r>
            <a:r>
              <a:rPr sz="1900" spc="-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6D4CC"/>
                </a:solidFill>
                <a:latin typeface="Trebuchet MS"/>
                <a:cs typeface="Trebuchet MS"/>
              </a:rPr>
              <a:t>dialects,</a:t>
            </a:r>
            <a:r>
              <a:rPr sz="1900" spc="-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100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900" spc="-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D6D4CC"/>
                </a:solidFill>
                <a:latin typeface="Trebuchet MS"/>
                <a:cs typeface="Trebuchet MS"/>
              </a:rPr>
              <a:t>slang</a:t>
            </a:r>
            <a:r>
              <a:rPr sz="1900" spc="-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6D4CC"/>
                </a:solidFill>
                <a:latin typeface="Trebuchet MS"/>
                <a:cs typeface="Trebuchet MS"/>
              </a:rPr>
              <a:t>for</a:t>
            </a:r>
            <a:r>
              <a:rPr sz="1900" spc="-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6D4CC"/>
                </a:solidFill>
                <a:latin typeface="Trebuchet MS"/>
                <a:cs typeface="Trebuchet MS"/>
              </a:rPr>
              <a:t>truly</a:t>
            </a:r>
            <a:r>
              <a:rPr sz="1900" spc="-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D6D4CC"/>
                </a:solidFill>
                <a:latin typeface="Trebuchet MS"/>
                <a:cs typeface="Trebuchet MS"/>
              </a:rPr>
              <a:t>relatable interactions.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0419" y="1884609"/>
            <a:ext cx="625792" cy="6257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262318" y="2658803"/>
            <a:ext cx="6716395" cy="133096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35"/>
              </a:spcBef>
            </a:pPr>
            <a:r>
              <a:rPr sz="2150" b="1" spc="135" dirty="0">
                <a:solidFill>
                  <a:srgbClr val="D6D4CC"/>
                </a:solidFill>
                <a:latin typeface="Arial"/>
                <a:cs typeface="Arial"/>
              </a:rPr>
              <a:t>Confidential</a:t>
            </a:r>
            <a:r>
              <a:rPr sz="2150" b="1" spc="8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D6D4CC"/>
                </a:solidFill>
                <a:latin typeface="Arial"/>
                <a:cs typeface="Arial"/>
              </a:rPr>
              <a:t>&amp;</a:t>
            </a:r>
            <a:endParaRPr sz="2150">
              <a:latin typeface="Arial"/>
              <a:cs typeface="Arial"/>
            </a:endParaRPr>
          </a:p>
          <a:p>
            <a:pPr marL="38100" marR="30480">
              <a:lnSpc>
                <a:spcPct val="128899"/>
              </a:lnSpc>
              <a:spcBef>
                <a:spcPts val="305"/>
              </a:spcBef>
            </a:pPr>
            <a:r>
              <a:rPr sz="1900" spc="-969" dirty="0">
                <a:solidFill>
                  <a:srgbClr val="D6D4CC"/>
                </a:solidFill>
                <a:latin typeface="Trebuchet MS"/>
                <a:cs typeface="Trebuchet MS"/>
              </a:rPr>
              <a:t>E</a:t>
            </a:r>
            <a:r>
              <a:rPr sz="3225" b="1" spc="-405" baseline="25839" dirty="0">
                <a:solidFill>
                  <a:srgbClr val="D6D4CC"/>
                </a:solidFill>
                <a:latin typeface="Arial"/>
                <a:cs typeface="Arial"/>
              </a:rPr>
              <a:t>S</a:t>
            </a:r>
            <a:r>
              <a:rPr sz="1900" spc="-690" dirty="0">
                <a:solidFill>
                  <a:srgbClr val="D6D4CC"/>
                </a:solidFill>
                <a:latin typeface="Trebuchet MS"/>
                <a:cs typeface="Trebuchet MS"/>
              </a:rPr>
              <a:t>n</a:t>
            </a:r>
            <a:r>
              <a:rPr sz="3225" b="1" spc="-735" baseline="25839" dirty="0">
                <a:solidFill>
                  <a:srgbClr val="D6D4CC"/>
                </a:solidFill>
                <a:latin typeface="Arial"/>
                <a:cs typeface="Arial"/>
              </a:rPr>
              <a:t>a</a:t>
            </a:r>
            <a:r>
              <a:rPr sz="1900" spc="-180" dirty="0">
                <a:solidFill>
                  <a:srgbClr val="D6D4CC"/>
                </a:solidFill>
                <a:latin typeface="Trebuchet MS"/>
                <a:cs typeface="Trebuchet MS"/>
              </a:rPr>
              <a:t>s</a:t>
            </a:r>
            <a:r>
              <a:rPr sz="3225" b="1" spc="-622" baseline="25839" dirty="0">
                <a:solidFill>
                  <a:srgbClr val="D6D4CC"/>
                </a:solidFill>
                <a:latin typeface="Arial"/>
                <a:cs typeface="Arial"/>
              </a:rPr>
              <a:t>f</a:t>
            </a:r>
            <a:r>
              <a:rPr sz="1900" spc="-525" dirty="0">
                <a:solidFill>
                  <a:srgbClr val="D6D4CC"/>
                </a:solidFill>
                <a:latin typeface="Trebuchet MS"/>
                <a:cs typeface="Trebuchet MS"/>
              </a:rPr>
              <a:t>u</a:t>
            </a:r>
            <a:r>
              <a:rPr sz="3225" b="1" spc="-877" baseline="25839" dirty="0">
                <a:solidFill>
                  <a:srgbClr val="D6D4CC"/>
                </a:solidFill>
                <a:latin typeface="Arial"/>
                <a:cs typeface="Arial"/>
              </a:rPr>
              <a:t>e</a:t>
            </a:r>
            <a:r>
              <a:rPr sz="1900" spc="45" dirty="0">
                <a:solidFill>
                  <a:srgbClr val="D6D4CC"/>
                </a:solidFill>
                <a:latin typeface="Trebuchet MS"/>
                <a:cs typeface="Trebuchet MS"/>
              </a:rPr>
              <a:t>r</a:t>
            </a:r>
            <a:r>
              <a:rPr sz="1900" spc="55" dirty="0">
                <a:solidFill>
                  <a:srgbClr val="D6D4CC"/>
                </a:solidFill>
                <a:latin typeface="Trebuchet MS"/>
                <a:cs typeface="Trebuchet MS"/>
              </a:rPr>
              <a:t>i</a:t>
            </a:r>
            <a:r>
              <a:rPr sz="1900" spc="50" dirty="0">
                <a:solidFill>
                  <a:srgbClr val="D6D4CC"/>
                </a:solidFill>
                <a:latin typeface="Trebuchet MS"/>
                <a:cs typeface="Trebuchet MS"/>
              </a:rPr>
              <a:t>n</a:t>
            </a:r>
            <a:r>
              <a:rPr sz="1900" spc="55" dirty="0">
                <a:solidFill>
                  <a:srgbClr val="D6D4CC"/>
                </a:solidFill>
                <a:latin typeface="Trebuchet MS"/>
                <a:cs typeface="Trebuchet MS"/>
              </a:rPr>
              <a:t>g</a:t>
            </a:r>
            <a:r>
              <a:rPr sz="190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55" dirty="0">
                <a:solidFill>
                  <a:srgbClr val="D6D4CC"/>
                </a:solidFill>
                <a:latin typeface="Trebuchet MS"/>
                <a:cs typeface="Trebuchet MS"/>
              </a:rPr>
              <a:t>privacy</a:t>
            </a:r>
            <a:r>
              <a:rPr sz="190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6D4CC"/>
                </a:solidFill>
                <a:latin typeface="Trebuchet MS"/>
                <a:cs typeface="Trebuchet MS"/>
              </a:rPr>
              <a:t>with</a:t>
            </a:r>
            <a:r>
              <a:rPr sz="1900" spc="-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110" dirty="0">
                <a:solidFill>
                  <a:srgbClr val="D6D4CC"/>
                </a:solidFill>
                <a:latin typeface="Trebuchet MS"/>
                <a:cs typeface="Trebuchet MS"/>
              </a:rPr>
              <a:t>on-</a:t>
            </a:r>
            <a:r>
              <a:rPr sz="1900" spc="80" dirty="0">
                <a:solidFill>
                  <a:srgbClr val="D6D4CC"/>
                </a:solidFill>
                <a:latin typeface="Trebuchet MS"/>
                <a:cs typeface="Trebuchet MS"/>
              </a:rPr>
              <a:t>device</a:t>
            </a:r>
            <a:r>
              <a:rPr sz="190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50" dirty="0">
                <a:solidFill>
                  <a:srgbClr val="D6D4CC"/>
                </a:solidFill>
                <a:latin typeface="Trebuchet MS"/>
                <a:cs typeface="Trebuchet MS"/>
              </a:rPr>
              <a:t>data</a:t>
            </a:r>
            <a:r>
              <a:rPr sz="190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80" dirty="0">
                <a:solidFill>
                  <a:srgbClr val="D6D4CC"/>
                </a:solidFill>
                <a:latin typeface="Trebuchet MS"/>
                <a:cs typeface="Trebuchet MS"/>
              </a:rPr>
              <a:t>handling</a:t>
            </a:r>
            <a:r>
              <a:rPr sz="1900" spc="-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100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90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D6D4CC"/>
                </a:solidFill>
                <a:latin typeface="Trebuchet MS"/>
                <a:cs typeface="Trebuchet MS"/>
              </a:rPr>
              <a:t>robust </a:t>
            </a:r>
            <a:r>
              <a:rPr sz="1900" spc="55" dirty="0">
                <a:solidFill>
                  <a:srgbClr val="D6D4CC"/>
                </a:solidFill>
                <a:latin typeface="Trebuchet MS"/>
                <a:cs typeface="Trebuchet MS"/>
              </a:rPr>
              <a:t>anonymization</a:t>
            </a:r>
            <a:r>
              <a:rPr sz="1900" spc="-2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D6D4CC"/>
                </a:solidFill>
                <a:latin typeface="Trebuchet MS"/>
                <a:cs typeface="Trebuchet MS"/>
              </a:rPr>
              <a:t>techniques.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151" y="4622750"/>
            <a:ext cx="625792" cy="6257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8051" y="5396940"/>
            <a:ext cx="7817484" cy="133096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35"/>
              </a:spcBef>
            </a:pPr>
            <a:r>
              <a:rPr sz="2150" b="1" spc="120" dirty="0">
                <a:solidFill>
                  <a:srgbClr val="D6D4CC"/>
                </a:solidFill>
                <a:latin typeface="Arial"/>
                <a:cs typeface="Arial"/>
              </a:rPr>
              <a:t>Interactive</a:t>
            </a:r>
            <a:endParaRPr sz="2150">
              <a:latin typeface="Arial"/>
              <a:cs typeface="Arial"/>
            </a:endParaRPr>
          </a:p>
          <a:p>
            <a:pPr marL="38100" marR="30480">
              <a:lnSpc>
                <a:spcPct val="128899"/>
              </a:lnSpc>
              <a:spcBef>
                <a:spcPts val="305"/>
              </a:spcBef>
            </a:pPr>
            <a:r>
              <a:rPr sz="1900" spc="-975" dirty="0">
                <a:solidFill>
                  <a:srgbClr val="D6D4CC"/>
                </a:solidFill>
                <a:latin typeface="Trebuchet MS"/>
                <a:cs typeface="Trebuchet MS"/>
              </a:rPr>
              <a:t>E</a:t>
            </a:r>
            <a:r>
              <a:rPr sz="3225" b="1" spc="-292" baseline="25839" dirty="0">
                <a:solidFill>
                  <a:srgbClr val="D6D4CC"/>
                </a:solidFill>
                <a:latin typeface="Arial"/>
                <a:cs typeface="Arial"/>
              </a:rPr>
              <a:t>R</a:t>
            </a:r>
            <a:r>
              <a:rPr sz="1900" spc="-800" dirty="0">
                <a:solidFill>
                  <a:srgbClr val="D6D4CC"/>
                </a:solidFill>
                <a:latin typeface="Trebuchet MS"/>
                <a:cs typeface="Trebuchet MS"/>
              </a:rPr>
              <a:t>n</a:t>
            </a:r>
            <a:r>
              <a:rPr sz="3225" b="1" spc="-502" baseline="25839" dirty="0">
                <a:solidFill>
                  <a:srgbClr val="D6D4CC"/>
                </a:solidFill>
                <a:latin typeface="Arial"/>
                <a:cs typeface="Arial"/>
              </a:rPr>
              <a:t>e</a:t>
            </a:r>
            <a:r>
              <a:rPr sz="1900" spc="-570" dirty="0">
                <a:solidFill>
                  <a:srgbClr val="D6D4CC"/>
                </a:solidFill>
                <a:latin typeface="Trebuchet MS"/>
                <a:cs typeface="Trebuchet MS"/>
              </a:rPr>
              <a:t>g</a:t>
            </a:r>
            <a:r>
              <a:rPr sz="3225" b="1" spc="-547" baseline="25839" dirty="0">
                <a:solidFill>
                  <a:srgbClr val="D6D4CC"/>
                </a:solidFill>
                <a:latin typeface="Arial"/>
                <a:cs typeface="Arial"/>
              </a:rPr>
              <a:t>s</a:t>
            </a:r>
            <a:r>
              <a:rPr sz="1900" spc="-580" dirty="0">
                <a:solidFill>
                  <a:srgbClr val="D6D4CC"/>
                </a:solidFill>
                <a:latin typeface="Trebuchet MS"/>
                <a:cs typeface="Trebuchet MS"/>
              </a:rPr>
              <a:t>a</a:t>
            </a:r>
            <a:r>
              <a:rPr sz="3225" b="1" spc="-1012" baseline="25839" dirty="0">
                <a:solidFill>
                  <a:srgbClr val="D6D4CC"/>
                </a:solidFill>
                <a:latin typeface="Arial"/>
                <a:cs typeface="Arial"/>
              </a:rPr>
              <a:t>o</a:t>
            </a:r>
            <a:r>
              <a:rPr sz="1900" spc="-270" dirty="0">
                <a:solidFill>
                  <a:srgbClr val="D6D4CC"/>
                </a:solidFill>
                <a:latin typeface="Trebuchet MS"/>
                <a:cs typeface="Trebuchet MS"/>
              </a:rPr>
              <a:t>g</a:t>
            </a:r>
            <a:r>
              <a:rPr sz="3225" b="1" spc="-1372" baseline="25839" dirty="0">
                <a:solidFill>
                  <a:srgbClr val="D6D4CC"/>
                </a:solidFill>
                <a:latin typeface="Arial"/>
                <a:cs typeface="Arial"/>
              </a:rPr>
              <a:t>u</a:t>
            </a:r>
            <a:r>
              <a:rPr sz="1900" spc="50" dirty="0">
                <a:solidFill>
                  <a:srgbClr val="D6D4CC"/>
                </a:solidFill>
                <a:latin typeface="Trebuchet MS"/>
                <a:cs typeface="Trebuchet MS"/>
              </a:rPr>
              <a:t>i</a:t>
            </a:r>
            <a:r>
              <a:rPr sz="1900" spc="-405" dirty="0">
                <a:solidFill>
                  <a:srgbClr val="D6D4CC"/>
                </a:solidFill>
                <a:latin typeface="Trebuchet MS"/>
                <a:cs typeface="Trebuchet MS"/>
              </a:rPr>
              <a:t>n</a:t>
            </a:r>
            <a:r>
              <a:rPr sz="3225" b="1" spc="-600" baseline="25839" dirty="0">
                <a:solidFill>
                  <a:srgbClr val="D6D4CC"/>
                </a:solidFill>
                <a:latin typeface="Arial"/>
                <a:cs typeface="Arial"/>
              </a:rPr>
              <a:t>r</a:t>
            </a:r>
            <a:r>
              <a:rPr sz="1900" spc="-465" dirty="0">
                <a:solidFill>
                  <a:srgbClr val="D6D4CC"/>
                </a:solidFill>
                <a:latin typeface="Trebuchet MS"/>
                <a:cs typeface="Trebuchet MS"/>
              </a:rPr>
              <a:t>g</a:t>
            </a:r>
            <a:r>
              <a:rPr sz="3225" b="1" spc="-179" baseline="25839" dirty="0">
                <a:solidFill>
                  <a:srgbClr val="D6D4CC"/>
                </a:solidFill>
                <a:latin typeface="Arial"/>
                <a:cs typeface="Arial"/>
              </a:rPr>
              <a:t>c</a:t>
            </a:r>
            <a:r>
              <a:rPr sz="1900" spc="-515" dirty="0">
                <a:solidFill>
                  <a:srgbClr val="D6D4CC"/>
                </a:solidFill>
                <a:latin typeface="Trebuchet MS"/>
                <a:cs typeface="Trebuchet MS"/>
              </a:rPr>
              <a:t>t</a:t>
            </a:r>
            <a:r>
              <a:rPr sz="3225" b="1" spc="-1072" baseline="25839" dirty="0">
                <a:solidFill>
                  <a:srgbClr val="D6D4CC"/>
                </a:solidFill>
                <a:latin typeface="Arial"/>
                <a:cs typeface="Arial"/>
              </a:rPr>
              <a:t>e</a:t>
            </a:r>
            <a:r>
              <a:rPr sz="1900" spc="-225" dirty="0">
                <a:solidFill>
                  <a:srgbClr val="D6D4CC"/>
                </a:solidFill>
                <a:latin typeface="Trebuchet MS"/>
                <a:cs typeface="Trebuchet MS"/>
              </a:rPr>
              <a:t>o</a:t>
            </a:r>
            <a:r>
              <a:rPr sz="3225" b="1" spc="-1282" baseline="25839" dirty="0">
                <a:solidFill>
                  <a:srgbClr val="D6D4CC"/>
                </a:solidFill>
                <a:latin typeface="Arial"/>
                <a:cs typeface="Arial"/>
              </a:rPr>
              <a:t>s</a:t>
            </a:r>
            <a:r>
              <a:rPr sz="1900" spc="45" dirty="0">
                <a:solidFill>
                  <a:srgbClr val="D6D4CC"/>
                </a:solidFill>
                <a:latin typeface="Trebuchet MS"/>
                <a:cs typeface="Trebuchet MS"/>
              </a:rPr>
              <a:t>o</a:t>
            </a:r>
            <a:r>
              <a:rPr sz="1900" spc="50" dirty="0">
                <a:solidFill>
                  <a:srgbClr val="D6D4CC"/>
                </a:solidFill>
                <a:latin typeface="Trebuchet MS"/>
                <a:cs typeface="Trebuchet MS"/>
              </a:rPr>
              <a:t>ls</a:t>
            </a:r>
            <a:r>
              <a:rPr sz="1900" dirty="0">
                <a:solidFill>
                  <a:srgbClr val="D6D4CC"/>
                </a:solidFill>
                <a:latin typeface="Trebuchet MS"/>
                <a:cs typeface="Trebuchet MS"/>
              </a:rPr>
              <a:t> like</a:t>
            </a:r>
            <a:r>
              <a:rPr sz="190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80" dirty="0">
                <a:solidFill>
                  <a:srgbClr val="D6D4CC"/>
                </a:solidFill>
                <a:latin typeface="Trebuchet MS"/>
                <a:cs typeface="Trebuchet MS"/>
              </a:rPr>
              <a:t>stress-busting</a:t>
            </a:r>
            <a:r>
              <a:rPr sz="190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6D4CC"/>
                </a:solidFill>
                <a:latin typeface="Trebuchet MS"/>
                <a:cs typeface="Trebuchet MS"/>
              </a:rPr>
              <a:t>exercises, </a:t>
            </a:r>
            <a:r>
              <a:rPr sz="1900" spc="110" dirty="0">
                <a:solidFill>
                  <a:srgbClr val="D6D4CC"/>
                </a:solidFill>
                <a:latin typeface="Trebuchet MS"/>
                <a:cs typeface="Trebuchet MS"/>
              </a:rPr>
              <a:t>guided</a:t>
            </a:r>
            <a:r>
              <a:rPr sz="190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6D4CC"/>
                </a:solidFill>
                <a:latin typeface="Trebuchet MS"/>
                <a:cs typeface="Trebuchet MS"/>
              </a:rPr>
              <a:t>journaling,</a:t>
            </a:r>
            <a:r>
              <a:rPr sz="190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75" dirty="0">
                <a:solidFill>
                  <a:srgbClr val="D6D4CC"/>
                </a:solidFill>
                <a:latin typeface="Trebuchet MS"/>
                <a:cs typeface="Trebuchet MS"/>
              </a:rPr>
              <a:t>and </a:t>
            </a:r>
            <a:r>
              <a:rPr sz="1900" spc="80" dirty="0">
                <a:solidFill>
                  <a:srgbClr val="D6D4CC"/>
                </a:solidFill>
                <a:latin typeface="Trebuchet MS"/>
                <a:cs typeface="Trebuchet MS"/>
              </a:rPr>
              <a:t>mindfulness</a:t>
            </a:r>
            <a:r>
              <a:rPr sz="1900" spc="-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D6D4CC"/>
                </a:solidFill>
                <a:latin typeface="Trebuchet MS"/>
                <a:cs typeface="Trebuchet MS"/>
              </a:rPr>
              <a:t>prompts.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00419" y="4622750"/>
            <a:ext cx="625792" cy="6257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262318" y="5396940"/>
            <a:ext cx="7003415" cy="133096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35"/>
              </a:spcBef>
            </a:pPr>
            <a:r>
              <a:rPr sz="2150" b="1" spc="114" dirty="0">
                <a:solidFill>
                  <a:srgbClr val="D6D4CC"/>
                </a:solidFill>
                <a:latin typeface="Arial"/>
                <a:cs typeface="Arial"/>
              </a:rPr>
              <a:t>Escalation</a:t>
            </a:r>
            <a:endParaRPr sz="2150">
              <a:latin typeface="Arial"/>
              <a:cs typeface="Arial"/>
            </a:endParaRPr>
          </a:p>
          <a:p>
            <a:pPr marL="38100" marR="30480">
              <a:lnSpc>
                <a:spcPct val="128899"/>
              </a:lnSpc>
              <a:spcBef>
                <a:spcPts val="305"/>
              </a:spcBef>
            </a:pPr>
            <a:r>
              <a:rPr sz="1900" spc="-880" dirty="0">
                <a:solidFill>
                  <a:srgbClr val="D6D4CC"/>
                </a:solidFill>
                <a:latin typeface="Trebuchet MS"/>
                <a:cs typeface="Trebuchet MS"/>
              </a:rPr>
              <a:t>S</a:t>
            </a:r>
            <a:r>
              <a:rPr sz="3225" b="1" spc="-247" baseline="25839" dirty="0">
                <a:solidFill>
                  <a:srgbClr val="D6D4CC"/>
                </a:solidFill>
                <a:latin typeface="Arial"/>
                <a:cs typeface="Arial"/>
              </a:rPr>
              <a:t>P</a:t>
            </a:r>
            <a:r>
              <a:rPr sz="1900" spc="-1225" dirty="0">
                <a:solidFill>
                  <a:srgbClr val="D6D4CC"/>
                </a:solidFill>
                <a:latin typeface="Trebuchet MS"/>
                <a:cs typeface="Trebuchet MS"/>
              </a:rPr>
              <a:t>w</a:t>
            </a:r>
            <a:r>
              <a:rPr sz="3225" b="1" spc="-37" baseline="25839" dirty="0">
                <a:solidFill>
                  <a:srgbClr val="D6D4CC"/>
                </a:solidFill>
                <a:latin typeface="Arial"/>
                <a:cs typeface="Arial"/>
              </a:rPr>
              <a:t>a</a:t>
            </a:r>
            <a:r>
              <a:rPr sz="1900" spc="-430" dirty="0">
                <a:solidFill>
                  <a:srgbClr val="D6D4CC"/>
                </a:solidFill>
                <a:latin typeface="Trebuchet MS"/>
                <a:cs typeface="Trebuchet MS"/>
              </a:rPr>
              <a:t>i</a:t>
            </a:r>
            <a:r>
              <a:rPr sz="3225" b="1" spc="-562" baseline="25839" dirty="0">
                <a:solidFill>
                  <a:srgbClr val="D6D4CC"/>
                </a:solidFill>
                <a:latin typeface="Arial"/>
                <a:cs typeface="Arial"/>
              </a:rPr>
              <a:t>t</a:t>
            </a:r>
            <a:r>
              <a:rPr sz="1900" spc="-145" dirty="0">
                <a:solidFill>
                  <a:srgbClr val="D6D4CC"/>
                </a:solidFill>
                <a:latin typeface="Trebuchet MS"/>
                <a:cs typeface="Trebuchet MS"/>
              </a:rPr>
              <a:t>f</a:t>
            </a:r>
            <a:r>
              <a:rPr sz="3225" b="1" spc="-1717" baseline="25839" dirty="0">
                <a:solidFill>
                  <a:srgbClr val="D6D4CC"/>
                </a:solidFill>
                <a:latin typeface="Arial"/>
                <a:cs typeface="Arial"/>
              </a:rPr>
              <a:t>h</a:t>
            </a:r>
            <a:r>
              <a:rPr sz="1900" spc="35" dirty="0">
                <a:solidFill>
                  <a:srgbClr val="D6D4CC"/>
                </a:solidFill>
                <a:latin typeface="Trebuchet MS"/>
                <a:cs typeface="Trebuchet MS"/>
              </a:rPr>
              <a:t>tl</a:t>
            </a:r>
            <a:r>
              <a:rPr sz="1900" spc="-830" dirty="0">
                <a:solidFill>
                  <a:srgbClr val="D6D4CC"/>
                </a:solidFill>
                <a:latin typeface="Trebuchet MS"/>
                <a:cs typeface="Trebuchet MS"/>
              </a:rPr>
              <a:t>y</a:t>
            </a:r>
            <a:r>
              <a:rPr sz="3225" b="1" spc="-172" baseline="25839" dirty="0">
                <a:solidFill>
                  <a:srgbClr val="D6D4CC"/>
                </a:solidFill>
                <a:latin typeface="Arial"/>
                <a:cs typeface="Arial"/>
              </a:rPr>
              <a:t>w</a:t>
            </a:r>
            <a:r>
              <a:rPr sz="1900" spc="-790" dirty="0">
                <a:solidFill>
                  <a:srgbClr val="D6D4CC"/>
                </a:solidFill>
                <a:latin typeface="Trebuchet MS"/>
                <a:cs typeface="Trebuchet MS"/>
              </a:rPr>
              <a:t>c</a:t>
            </a:r>
            <a:r>
              <a:rPr sz="3225" b="1" spc="-615" baseline="25839" dirty="0">
                <a:solidFill>
                  <a:srgbClr val="D6D4CC"/>
                </a:solidFill>
                <a:latin typeface="Arial"/>
                <a:cs typeface="Arial"/>
              </a:rPr>
              <a:t>a</a:t>
            </a:r>
            <a:r>
              <a:rPr sz="1900" spc="-515" dirty="0">
                <a:solidFill>
                  <a:srgbClr val="D6D4CC"/>
                </a:solidFill>
                <a:latin typeface="Trebuchet MS"/>
                <a:cs typeface="Trebuchet MS"/>
              </a:rPr>
              <a:t>o</a:t>
            </a:r>
            <a:r>
              <a:rPr sz="3225" b="1" spc="-817" baseline="25839" dirty="0">
                <a:solidFill>
                  <a:srgbClr val="D6D4CC"/>
                </a:solidFill>
                <a:latin typeface="Arial"/>
                <a:cs typeface="Arial"/>
              </a:rPr>
              <a:t>y</a:t>
            </a:r>
            <a:r>
              <a:rPr sz="1900" spc="-500" dirty="0">
                <a:solidFill>
                  <a:srgbClr val="D6D4CC"/>
                </a:solidFill>
                <a:latin typeface="Trebuchet MS"/>
                <a:cs typeface="Trebuchet MS"/>
              </a:rPr>
              <a:t>n</a:t>
            </a:r>
            <a:r>
              <a:rPr sz="3225" b="1" spc="-877" baseline="25839" dirty="0">
                <a:solidFill>
                  <a:srgbClr val="D6D4CC"/>
                </a:solidFill>
                <a:latin typeface="Arial"/>
                <a:cs typeface="Arial"/>
              </a:rPr>
              <a:t>s</a:t>
            </a:r>
            <a:r>
              <a:rPr sz="1900" spc="30" dirty="0">
                <a:solidFill>
                  <a:srgbClr val="D6D4CC"/>
                </a:solidFill>
                <a:latin typeface="Trebuchet MS"/>
                <a:cs typeface="Trebuchet MS"/>
              </a:rPr>
              <a:t>nec</a:t>
            </a:r>
            <a:r>
              <a:rPr sz="1900" spc="35" dirty="0">
                <a:solidFill>
                  <a:srgbClr val="D6D4CC"/>
                </a:solidFill>
                <a:latin typeface="Trebuchet MS"/>
                <a:cs typeface="Trebuchet MS"/>
              </a:rPr>
              <a:t>ts</a:t>
            </a:r>
            <a:r>
              <a:rPr sz="19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6D4CC"/>
                </a:solidFill>
                <a:latin typeface="Trebuchet MS"/>
                <a:cs typeface="Trebuchet MS"/>
              </a:rPr>
              <a:t>at-risk</a:t>
            </a:r>
            <a:r>
              <a:rPr sz="19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95" dirty="0">
                <a:solidFill>
                  <a:srgbClr val="D6D4CC"/>
                </a:solidFill>
                <a:latin typeface="Trebuchet MS"/>
                <a:cs typeface="Trebuchet MS"/>
              </a:rPr>
              <a:t>users</a:t>
            </a:r>
            <a:r>
              <a:rPr sz="19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6D4CC"/>
                </a:solidFill>
                <a:latin typeface="Trebuchet MS"/>
                <a:cs typeface="Trebuchet MS"/>
              </a:rPr>
              <a:t>to</a:t>
            </a:r>
            <a:r>
              <a:rPr sz="19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6D4CC"/>
                </a:solidFill>
                <a:latin typeface="Trebuchet MS"/>
                <a:cs typeface="Trebuchet MS"/>
              </a:rPr>
              <a:t>verified</a:t>
            </a:r>
            <a:r>
              <a:rPr sz="19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114" dirty="0">
                <a:solidFill>
                  <a:srgbClr val="D6D4CC"/>
                </a:solidFill>
                <a:latin typeface="Trebuchet MS"/>
                <a:cs typeface="Trebuchet MS"/>
              </a:rPr>
              <a:t>human</a:t>
            </a:r>
            <a:r>
              <a:rPr sz="19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75" dirty="0">
                <a:solidFill>
                  <a:srgbClr val="D6D4CC"/>
                </a:solidFill>
                <a:latin typeface="Trebuchet MS"/>
                <a:cs typeface="Trebuchet MS"/>
              </a:rPr>
              <a:t>support</a:t>
            </a:r>
            <a:r>
              <a:rPr sz="190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75" dirty="0">
                <a:solidFill>
                  <a:srgbClr val="D6D4CC"/>
                </a:solidFill>
                <a:latin typeface="Trebuchet MS"/>
                <a:cs typeface="Trebuchet MS"/>
              </a:rPr>
              <a:t>and </a:t>
            </a:r>
            <a:r>
              <a:rPr sz="1900" spc="114" dirty="0">
                <a:solidFill>
                  <a:srgbClr val="D6D4CC"/>
                </a:solidFill>
                <a:latin typeface="Trebuchet MS"/>
                <a:cs typeface="Trebuchet MS"/>
              </a:rPr>
              <a:t>emergency</a:t>
            </a:r>
            <a:r>
              <a:rPr sz="1900" spc="-8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D6D4CC"/>
                </a:solidFill>
                <a:latin typeface="Trebuchet MS"/>
                <a:cs typeface="Trebuchet MS"/>
              </a:rPr>
              <a:t>helplines.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6151" y="7360890"/>
            <a:ext cx="625792" cy="6257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38051" y="8135080"/>
            <a:ext cx="8169275" cy="133096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35"/>
              </a:spcBef>
            </a:pPr>
            <a:r>
              <a:rPr sz="2150" b="1" spc="105" dirty="0">
                <a:solidFill>
                  <a:srgbClr val="D6D4CC"/>
                </a:solidFill>
                <a:latin typeface="Arial"/>
                <a:cs typeface="Arial"/>
              </a:rPr>
              <a:t>Personalized</a:t>
            </a:r>
            <a:endParaRPr sz="2150">
              <a:latin typeface="Arial"/>
              <a:cs typeface="Arial"/>
            </a:endParaRPr>
          </a:p>
          <a:p>
            <a:pPr marL="38100" marR="30480">
              <a:lnSpc>
                <a:spcPct val="128899"/>
              </a:lnSpc>
              <a:spcBef>
                <a:spcPts val="305"/>
              </a:spcBef>
            </a:pPr>
            <a:r>
              <a:rPr sz="1900" spc="-495" dirty="0">
                <a:solidFill>
                  <a:srgbClr val="D6D4CC"/>
                </a:solidFill>
                <a:latin typeface="Trebuchet MS"/>
                <a:cs typeface="Trebuchet MS"/>
              </a:rPr>
              <a:t>I</a:t>
            </a:r>
            <a:r>
              <a:rPr sz="3225" b="1" spc="-1230" baseline="25839" dirty="0">
                <a:solidFill>
                  <a:srgbClr val="D6D4CC"/>
                </a:solidFill>
                <a:latin typeface="Arial"/>
                <a:cs typeface="Arial"/>
              </a:rPr>
              <a:t>T</a:t>
            </a:r>
            <a:r>
              <a:rPr sz="1900" spc="-150" dirty="0">
                <a:solidFill>
                  <a:srgbClr val="D6D4CC"/>
                </a:solidFill>
                <a:latin typeface="Trebuchet MS"/>
                <a:cs typeface="Trebuchet MS"/>
              </a:rPr>
              <a:t>n</a:t>
            </a:r>
            <a:r>
              <a:rPr sz="3225" b="1" spc="-975" baseline="25839" dirty="0">
                <a:solidFill>
                  <a:srgbClr val="D6D4CC"/>
                </a:solidFill>
                <a:latin typeface="Arial"/>
                <a:cs typeface="Arial"/>
              </a:rPr>
              <a:t>r</a:t>
            </a:r>
            <a:r>
              <a:rPr sz="1900" spc="40" dirty="0">
                <a:solidFill>
                  <a:srgbClr val="D6D4CC"/>
                </a:solidFill>
                <a:latin typeface="Trebuchet MS"/>
                <a:cs typeface="Trebuchet MS"/>
              </a:rPr>
              <a:t>t</a:t>
            </a:r>
            <a:r>
              <a:rPr sz="1900" spc="-840" dirty="0">
                <a:solidFill>
                  <a:srgbClr val="D6D4CC"/>
                </a:solidFill>
                <a:latin typeface="Trebuchet MS"/>
                <a:cs typeface="Trebuchet MS"/>
              </a:rPr>
              <a:t>u</a:t>
            </a:r>
            <a:r>
              <a:rPr sz="3225" b="1" spc="-547" baseline="25839" dirty="0">
                <a:solidFill>
                  <a:srgbClr val="D6D4CC"/>
                </a:solidFill>
                <a:latin typeface="Arial"/>
                <a:cs typeface="Arial"/>
              </a:rPr>
              <a:t>a</a:t>
            </a:r>
            <a:r>
              <a:rPr sz="1900" spc="40" dirty="0">
                <a:solidFill>
                  <a:srgbClr val="D6D4CC"/>
                </a:solidFill>
                <a:latin typeface="Trebuchet MS"/>
                <a:cs typeface="Trebuchet MS"/>
              </a:rPr>
              <a:t>i</a:t>
            </a:r>
            <a:r>
              <a:rPr sz="1900" spc="-675" dirty="0">
                <a:solidFill>
                  <a:srgbClr val="D6D4CC"/>
                </a:solidFill>
                <a:latin typeface="Trebuchet MS"/>
                <a:cs typeface="Trebuchet MS"/>
              </a:rPr>
              <a:t>t</a:t>
            </a:r>
            <a:r>
              <a:rPr sz="3225" b="1" spc="-877" baseline="25839" dirty="0">
                <a:solidFill>
                  <a:srgbClr val="D6D4CC"/>
                </a:solidFill>
                <a:latin typeface="Arial"/>
                <a:cs typeface="Arial"/>
              </a:rPr>
              <a:t>c</a:t>
            </a:r>
            <a:r>
              <a:rPr sz="1900" spc="40" dirty="0">
                <a:solidFill>
                  <a:srgbClr val="D6D4CC"/>
                </a:solidFill>
                <a:latin typeface="Trebuchet MS"/>
                <a:cs typeface="Trebuchet MS"/>
              </a:rPr>
              <a:t>i</a:t>
            </a:r>
            <a:r>
              <a:rPr sz="1900" spc="-690" dirty="0">
                <a:solidFill>
                  <a:srgbClr val="D6D4CC"/>
                </a:solidFill>
                <a:latin typeface="Trebuchet MS"/>
                <a:cs typeface="Trebuchet MS"/>
              </a:rPr>
              <a:t>v</a:t>
            </a:r>
            <a:r>
              <a:rPr sz="3225" b="1" spc="-577" baseline="25839" dirty="0">
                <a:solidFill>
                  <a:srgbClr val="D6D4CC"/>
                </a:solidFill>
                <a:latin typeface="Arial"/>
                <a:cs typeface="Arial"/>
              </a:rPr>
              <a:t>k</a:t>
            </a:r>
            <a:r>
              <a:rPr sz="1900" spc="-610" dirty="0">
                <a:solidFill>
                  <a:srgbClr val="D6D4CC"/>
                </a:solidFill>
                <a:latin typeface="Trebuchet MS"/>
                <a:cs typeface="Trebuchet MS"/>
              </a:rPr>
              <a:t>e</a:t>
            </a:r>
            <a:r>
              <a:rPr sz="3225" b="1" spc="52" baseline="25839" dirty="0">
                <a:solidFill>
                  <a:srgbClr val="D6D4CC"/>
                </a:solidFill>
                <a:latin typeface="Arial"/>
                <a:cs typeface="Arial"/>
              </a:rPr>
              <a:t>i</a:t>
            </a:r>
            <a:r>
              <a:rPr sz="3225" b="1" spc="-1207" baseline="25839" dirty="0">
                <a:solidFill>
                  <a:srgbClr val="D6D4CC"/>
                </a:solidFill>
                <a:latin typeface="Arial"/>
                <a:cs typeface="Arial"/>
              </a:rPr>
              <a:t>n</a:t>
            </a:r>
            <a:r>
              <a:rPr sz="1900" spc="-710" dirty="0">
                <a:solidFill>
                  <a:srgbClr val="D6D4CC"/>
                </a:solidFill>
                <a:latin typeface="Trebuchet MS"/>
                <a:cs typeface="Trebuchet MS"/>
              </a:rPr>
              <a:t>m</a:t>
            </a:r>
            <a:r>
              <a:rPr sz="3225" b="1" spc="-802" baseline="25839" dirty="0">
                <a:solidFill>
                  <a:srgbClr val="D6D4CC"/>
                </a:solidFill>
                <a:latin typeface="Arial"/>
                <a:cs typeface="Arial"/>
              </a:rPr>
              <a:t>g</a:t>
            </a:r>
            <a:r>
              <a:rPr sz="1900" spc="35" dirty="0">
                <a:solidFill>
                  <a:srgbClr val="D6D4CC"/>
                </a:solidFill>
                <a:latin typeface="Trebuchet MS"/>
                <a:cs typeface="Trebuchet MS"/>
              </a:rPr>
              <a:t>oo</a:t>
            </a:r>
            <a:r>
              <a:rPr sz="1900" spc="40" dirty="0">
                <a:solidFill>
                  <a:srgbClr val="D6D4CC"/>
                </a:solidFill>
                <a:latin typeface="Trebuchet MS"/>
                <a:cs typeface="Trebuchet MS"/>
              </a:rPr>
              <a:t>d</a:t>
            </a:r>
            <a:r>
              <a:rPr sz="1900" spc="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6D4CC"/>
                </a:solidFill>
                <a:latin typeface="Trebuchet MS"/>
                <a:cs typeface="Trebuchet MS"/>
              </a:rPr>
              <a:t>logs,</a:t>
            </a:r>
            <a:r>
              <a:rPr sz="1900" spc="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90" dirty="0">
                <a:solidFill>
                  <a:srgbClr val="D6D4CC"/>
                </a:solidFill>
                <a:latin typeface="Trebuchet MS"/>
                <a:cs typeface="Trebuchet MS"/>
              </a:rPr>
              <a:t>wellness</a:t>
            </a:r>
            <a:r>
              <a:rPr sz="1900" spc="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6D4CC"/>
                </a:solidFill>
                <a:latin typeface="Trebuchet MS"/>
                <a:cs typeface="Trebuchet MS"/>
              </a:rPr>
              <a:t>reminders,</a:t>
            </a:r>
            <a:r>
              <a:rPr sz="1900" spc="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100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900" spc="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6D4CC"/>
                </a:solidFill>
                <a:latin typeface="Trebuchet MS"/>
                <a:cs typeface="Trebuchet MS"/>
              </a:rPr>
              <a:t>habit-</a:t>
            </a:r>
            <a:r>
              <a:rPr sz="1900" spc="70" dirty="0">
                <a:solidFill>
                  <a:srgbClr val="D6D4CC"/>
                </a:solidFill>
                <a:latin typeface="Trebuchet MS"/>
                <a:cs typeface="Trebuchet MS"/>
              </a:rPr>
              <a:t>forming</a:t>
            </a:r>
            <a:r>
              <a:rPr sz="1900" spc="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145" dirty="0">
                <a:solidFill>
                  <a:srgbClr val="D6D4CC"/>
                </a:solidFill>
                <a:latin typeface="Trebuchet MS"/>
                <a:cs typeface="Trebuchet MS"/>
              </a:rPr>
              <a:t>nudges</a:t>
            </a:r>
            <a:r>
              <a:rPr sz="1900" spc="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D6D4CC"/>
                </a:solidFill>
                <a:latin typeface="Trebuchet MS"/>
                <a:cs typeface="Trebuchet MS"/>
              </a:rPr>
              <a:t>for </a:t>
            </a:r>
            <a:r>
              <a:rPr sz="1900" spc="70" dirty="0">
                <a:solidFill>
                  <a:srgbClr val="D6D4CC"/>
                </a:solidFill>
                <a:latin typeface="Trebuchet MS"/>
                <a:cs typeface="Trebuchet MS"/>
              </a:rPr>
              <a:t>sustained</a:t>
            </a:r>
            <a:r>
              <a:rPr sz="1900" spc="-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70" dirty="0">
                <a:solidFill>
                  <a:srgbClr val="D6D4CC"/>
                </a:solidFill>
                <a:latin typeface="Trebuchet MS"/>
                <a:cs typeface="Trebuchet MS"/>
              </a:rPr>
              <a:t>well-</a:t>
            </a:r>
            <a:r>
              <a:rPr sz="1900" spc="-10" dirty="0">
                <a:solidFill>
                  <a:srgbClr val="D6D4CC"/>
                </a:solidFill>
                <a:latin typeface="Trebuchet MS"/>
                <a:cs typeface="Trebuchet MS"/>
              </a:rPr>
              <a:t>being.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00419" y="7360890"/>
            <a:ext cx="625792" cy="62579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287718" y="8082871"/>
            <a:ext cx="7950834" cy="138303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150" b="1" spc="130" dirty="0">
                <a:solidFill>
                  <a:srgbClr val="D6D4CC"/>
                </a:solidFill>
                <a:latin typeface="Arial"/>
                <a:cs typeface="Arial"/>
              </a:rPr>
              <a:t>Offline</a:t>
            </a:r>
            <a:r>
              <a:rPr sz="215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D6D4CC"/>
                </a:solidFill>
                <a:latin typeface="Arial"/>
                <a:cs typeface="Arial"/>
              </a:rPr>
              <a:t>Access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34900"/>
              </a:lnSpc>
              <a:spcBef>
                <a:spcPts val="500"/>
              </a:spcBef>
            </a:pPr>
            <a:r>
              <a:rPr sz="1900" spc="155" dirty="0">
                <a:solidFill>
                  <a:srgbClr val="D6D4CC"/>
                </a:solidFill>
                <a:latin typeface="Trebuchet MS"/>
                <a:cs typeface="Trebuchet MS"/>
              </a:rPr>
              <a:t>SMS/chat-</a:t>
            </a:r>
            <a:r>
              <a:rPr sz="1900" spc="120" dirty="0">
                <a:solidFill>
                  <a:srgbClr val="D6D4CC"/>
                </a:solidFill>
                <a:latin typeface="Trebuchet MS"/>
                <a:cs typeface="Trebuchet MS"/>
              </a:rPr>
              <a:t>based</a:t>
            </a:r>
            <a:r>
              <a:rPr sz="1900" spc="-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D6D4CC"/>
                </a:solidFill>
                <a:latin typeface="Trebuchet MS"/>
                <a:cs typeface="Trebuchet MS"/>
              </a:rPr>
              <a:t>options</a:t>
            </a:r>
            <a:r>
              <a:rPr sz="1900" spc="-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6D4CC"/>
                </a:solidFill>
                <a:latin typeface="Trebuchet MS"/>
                <a:cs typeface="Trebuchet MS"/>
              </a:rPr>
              <a:t>to</a:t>
            </a:r>
            <a:r>
              <a:rPr sz="1900" spc="-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75" dirty="0">
                <a:solidFill>
                  <a:srgbClr val="D6D4CC"/>
                </a:solidFill>
                <a:latin typeface="Trebuchet MS"/>
                <a:cs typeface="Trebuchet MS"/>
              </a:rPr>
              <a:t>support</a:t>
            </a:r>
            <a:r>
              <a:rPr sz="1900" spc="-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75" dirty="0">
                <a:solidFill>
                  <a:srgbClr val="D6D4CC"/>
                </a:solidFill>
                <a:latin typeface="Trebuchet MS"/>
                <a:cs typeface="Trebuchet MS"/>
              </a:rPr>
              <a:t>youth</a:t>
            </a:r>
            <a:r>
              <a:rPr sz="1900" spc="-5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6D4CC"/>
                </a:solidFill>
                <a:latin typeface="Trebuchet MS"/>
                <a:cs typeface="Trebuchet MS"/>
              </a:rPr>
              <a:t>in</a:t>
            </a:r>
            <a:r>
              <a:rPr sz="1900" spc="-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85" dirty="0">
                <a:solidFill>
                  <a:srgbClr val="D6D4CC"/>
                </a:solidFill>
                <a:latin typeface="Trebuchet MS"/>
                <a:cs typeface="Trebuchet MS"/>
              </a:rPr>
              <a:t>underserved</a:t>
            </a:r>
            <a:r>
              <a:rPr sz="1900" spc="-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65" dirty="0">
                <a:solidFill>
                  <a:srgbClr val="D6D4CC"/>
                </a:solidFill>
                <a:latin typeface="Trebuchet MS"/>
                <a:cs typeface="Trebuchet MS"/>
              </a:rPr>
              <a:t>areas</a:t>
            </a:r>
            <a:r>
              <a:rPr sz="1900" spc="-6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-20" dirty="0">
                <a:solidFill>
                  <a:srgbClr val="D6D4CC"/>
                </a:solidFill>
                <a:latin typeface="Trebuchet MS"/>
                <a:cs typeface="Trebuchet MS"/>
              </a:rPr>
              <a:t>with </a:t>
            </a:r>
            <a:r>
              <a:rPr sz="1900" dirty="0">
                <a:solidFill>
                  <a:srgbClr val="D6D4CC"/>
                </a:solidFill>
                <a:latin typeface="Trebuchet MS"/>
                <a:cs typeface="Trebuchet MS"/>
              </a:rPr>
              <a:t>limited</a:t>
            </a:r>
            <a:r>
              <a:rPr sz="1900" spc="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dirty="0">
                <a:solidFill>
                  <a:srgbClr val="D6D4CC"/>
                </a:solidFill>
                <a:latin typeface="Trebuchet MS"/>
                <a:cs typeface="Trebuchet MS"/>
              </a:rPr>
              <a:t>internet</a:t>
            </a:r>
            <a:r>
              <a:rPr sz="1900" spc="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D6D4CC"/>
                </a:solidFill>
                <a:latin typeface="Trebuchet MS"/>
                <a:cs typeface="Trebuchet MS"/>
              </a:rPr>
              <a:t>connectivity.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47" y="375128"/>
            <a:ext cx="9693523" cy="602986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1017269">
              <a:lnSpc>
                <a:spcPct val="103800"/>
              </a:lnSpc>
              <a:spcBef>
                <a:spcPts val="15"/>
              </a:spcBef>
            </a:pPr>
            <a:r>
              <a:rPr sz="2650" spc="180" dirty="0"/>
              <a:t>The</a:t>
            </a:r>
            <a:r>
              <a:rPr sz="2650" spc="65" dirty="0"/>
              <a:t> </a:t>
            </a:r>
            <a:r>
              <a:rPr sz="2650" spc="160" dirty="0"/>
              <a:t>Engine</a:t>
            </a:r>
            <a:r>
              <a:rPr sz="2650" spc="65" dirty="0"/>
              <a:t> </a:t>
            </a:r>
            <a:r>
              <a:rPr sz="2650" spc="155" dirty="0"/>
              <a:t>Behind</a:t>
            </a:r>
            <a:r>
              <a:rPr sz="2650" spc="65" dirty="0"/>
              <a:t> </a:t>
            </a:r>
            <a:r>
              <a:rPr sz="2650" spc="70" dirty="0"/>
              <a:t>Aura:</a:t>
            </a:r>
            <a:r>
              <a:rPr sz="2650" spc="65" dirty="0"/>
              <a:t> </a:t>
            </a:r>
            <a:r>
              <a:rPr sz="2650" spc="280" dirty="0"/>
              <a:t>Our</a:t>
            </a:r>
            <a:r>
              <a:rPr sz="2650" spc="65" dirty="0"/>
              <a:t> </a:t>
            </a:r>
            <a:r>
              <a:rPr sz="2650" spc="150" dirty="0"/>
              <a:t>Tech </a:t>
            </a:r>
            <a:r>
              <a:rPr sz="2650" spc="135" dirty="0"/>
              <a:t>Stack</a:t>
            </a:r>
            <a:endParaRPr sz="265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50" b="0" spc="55" dirty="0">
                <a:solidFill>
                  <a:srgbClr val="D6D4CC"/>
                </a:solidFill>
                <a:latin typeface="Trebuchet MS"/>
                <a:cs typeface="Trebuchet MS"/>
              </a:rPr>
              <a:t>Aura</a:t>
            </a:r>
            <a:r>
              <a:rPr sz="1150" b="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b="0" spc="60" dirty="0">
                <a:solidFill>
                  <a:srgbClr val="D6D4CC"/>
                </a:solidFill>
                <a:latin typeface="Trebuchet MS"/>
                <a:cs typeface="Trebuchet MS"/>
              </a:rPr>
              <a:t>leverages</a:t>
            </a:r>
            <a:r>
              <a:rPr sz="1150" b="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b="0" spc="70" dirty="0">
                <a:solidFill>
                  <a:srgbClr val="D6D4CC"/>
                </a:solidFill>
                <a:latin typeface="Trebuchet MS"/>
                <a:cs typeface="Trebuchet MS"/>
              </a:rPr>
              <a:t>advanced</a:t>
            </a:r>
            <a:r>
              <a:rPr sz="1150" b="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b="0" spc="60" dirty="0">
                <a:solidFill>
                  <a:srgbClr val="D6D4CC"/>
                </a:solidFill>
                <a:latin typeface="Trebuchet MS"/>
                <a:cs typeface="Trebuchet MS"/>
              </a:rPr>
              <a:t>technologies</a:t>
            </a:r>
            <a:r>
              <a:rPr sz="1150" b="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b="0" dirty="0">
                <a:solidFill>
                  <a:srgbClr val="D6D4CC"/>
                </a:solidFill>
                <a:latin typeface="Trebuchet MS"/>
                <a:cs typeface="Trebuchet MS"/>
              </a:rPr>
              <a:t>to</a:t>
            </a:r>
            <a:r>
              <a:rPr sz="1150" b="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b="0" spc="50" dirty="0">
                <a:solidFill>
                  <a:srgbClr val="D6D4CC"/>
                </a:solidFill>
                <a:latin typeface="Trebuchet MS"/>
                <a:cs typeface="Trebuchet MS"/>
              </a:rPr>
              <a:t>provide</a:t>
            </a:r>
            <a:r>
              <a:rPr sz="1150" b="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b="0" spc="50" dirty="0">
                <a:solidFill>
                  <a:srgbClr val="D6D4CC"/>
                </a:solidFill>
                <a:latin typeface="Trebuchet MS"/>
                <a:cs typeface="Trebuchet MS"/>
              </a:rPr>
              <a:t>a</a:t>
            </a:r>
            <a:r>
              <a:rPr sz="1150" b="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b="0" spc="80" dirty="0">
                <a:solidFill>
                  <a:srgbClr val="D6D4CC"/>
                </a:solidFill>
                <a:latin typeface="Trebuchet MS"/>
                <a:cs typeface="Trebuchet MS"/>
              </a:rPr>
              <a:t>seamless</a:t>
            </a:r>
            <a:r>
              <a:rPr sz="1150" b="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b="0" spc="75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150" b="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b="0" spc="60" dirty="0">
                <a:solidFill>
                  <a:srgbClr val="D6D4CC"/>
                </a:solidFill>
                <a:latin typeface="Trebuchet MS"/>
                <a:cs typeface="Trebuchet MS"/>
              </a:rPr>
              <a:t>secure</a:t>
            </a:r>
            <a:r>
              <a:rPr sz="1150" b="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b="0" dirty="0">
                <a:solidFill>
                  <a:srgbClr val="D6D4CC"/>
                </a:solidFill>
                <a:latin typeface="Trebuchet MS"/>
                <a:cs typeface="Trebuchet MS"/>
              </a:rPr>
              <a:t>mental</a:t>
            </a:r>
            <a:r>
              <a:rPr sz="1150" b="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b="0" spc="65" dirty="0">
                <a:solidFill>
                  <a:srgbClr val="D6D4CC"/>
                </a:solidFill>
                <a:latin typeface="Trebuchet MS"/>
                <a:cs typeface="Trebuchet MS"/>
              </a:rPr>
              <a:t>wellness</a:t>
            </a:r>
            <a:r>
              <a:rPr sz="1150" b="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b="0" spc="-10" dirty="0">
                <a:solidFill>
                  <a:srgbClr val="D6D4CC"/>
                </a:solidFill>
                <a:latin typeface="Trebuchet MS"/>
                <a:cs typeface="Trebuchet MS"/>
              </a:rPr>
              <a:t>experience.</a:t>
            </a:r>
            <a:endParaRPr sz="11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948" y="1886842"/>
            <a:ext cx="9295130" cy="19050"/>
          </a:xfrm>
          <a:custGeom>
            <a:avLst/>
            <a:gdLst/>
            <a:ahLst/>
            <a:cxnLst/>
            <a:rect l="l" t="t" r="r" b="b"/>
            <a:pathLst>
              <a:path w="9295130" h="19050">
                <a:moveTo>
                  <a:pt x="9295060" y="19050"/>
                </a:moveTo>
                <a:lnTo>
                  <a:pt x="0" y="19050"/>
                </a:lnTo>
                <a:lnTo>
                  <a:pt x="0" y="0"/>
                </a:lnTo>
                <a:lnTo>
                  <a:pt x="9295060" y="0"/>
                </a:lnTo>
                <a:lnTo>
                  <a:pt x="9295060" y="19050"/>
                </a:lnTo>
                <a:close/>
              </a:path>
            </a:pathLst>
          </a:custGeom>
          <a:solidFill>
            <a:srgbClr val="FFE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7248" y="1958379"/>
            <a:ext cx="7989570" cy="594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b="1" spc="75" dirty="0">
                <a:solidFill>
                  <a:srgbClr val="D6D4CC"/>
                </a:solidFill>
                <a:latin typeface="Arial"/>
                <a:cs typeface="Arial"/>
              </a:rPr>
              <a:t>Generative</a:t>
            </a:r>
            <a:r>
              <a:rPr sz="1300" b="1" spc="2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300" b="1" spc="-25" dirty="0">
                <a:solidFill>
                  <a:srgbClr val="D6D4CC"/>
                </a:solidFill>
                <a:latin typeface="Arial"/>
                <a:cs typeface="Arial"/>
              </a:rPr>
              <a:t>AI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50" spc="75" dirty="0">
                <a:solidFill>
                  <a:srgbClr val="D6D4CC"/>
                </a:solidFill>
                <a:latin typeface="Trebuchet MS"/>
                <a:cs typeface="Trebuchet MS"/>
              </a:rPr>
              <a:t>Powered</a:t>
            </a:r>
            <a:r>
              <a:rPr sz="1150" spc="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90" dirty="0">
                <a:solidFill>
                  <a:srgbClr val="D6D4CC"/>
                </a:solidFill>
                <a:latin typeface="Trebuchet MS"/>
                <a:cs typeface="Trebuchet MS"/>
              </a:rPr>
              <a:t>by</a:t>
            </a:r>
            <a:r>
              <a:rPr sz="115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80" dirty="0">
                <a:solidFill>
                  <a:srgbClr val="D6D4CC"/>
                </a:solidFill>
                <a:latin typeface="Trebuchet MS"/>
                <a:cs typeface="Trebuchet MS"/>
              </a:rPr>
              <a:t>Google</a:t>
            </a:r>
            <a:r>
              <a:rPr sz="115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80" dirty="0">
                <a:solidFill>
                  <a:srgbClr val="D6D4CC"/>
                </a:solidFill>
                <a:latin typeface="Trebuchet MS"/>
                <a:cs typeface="Trebuchet MS"/>
              </a:rPr>
              <a:t>Cloud's</a:t>
            </a:r>
            <a:r>
              <a:rPr sz="1150" spc="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dirty="0">
                <a:solidFill>
                  <a:srgbClr val="D6D4CC"/>
                </a:solidFill>
                <a:latin typeface="Trebuchet MS"/>
                <a:cs typeface="Trebuchet MS"/>
              </a:rPr>
              <a:t>Vertex</a:t>
            </a:r>
            <a:r>
              <a:rPr sz="115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50" dirty="0">
                <a:solidFill>
                  <a:srgbClr val="D6D4CC"/>
                </a:solidFill>
                <a:latin typeface="Trebuchet MS"/>
                <a:cs typeface="Trebuchet MS"/>
              </a:rPr>
              <a:t>AI</a:t>
            </a:r>
            <a:r>
              <a:rPr sz="115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75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150" spc="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dirty="0">
                <a:solidFill>
                  <a:srgbClr val="D6D4CC"/>
                </a:solidFill>
                <a:latin typeface="Trebuchet MS"/>
                <a:cs typeface="Trebuchet MS"/>
              </a:rPr>
              <a:t>state-of-the-art</a:t>
            </a:r>
            <a:r>
              <a:rPr sz="115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114" dirty="0">
                <a:solidFill>
                  <a:srgbClr val="D6D4CC"/>
                </a:solidFill>
                <a:latin typeface="Trebuchet MS"/>
                <a:cs typeface="Trebuchet MS"/>
              </a:rPr>
              <a:t>PaLM</a:t>
            </a:r>
            <a:r>
              <a:rPr sz="115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85" dirty="0">
                <a:solidFill>
                  <a:srgbClr val="D6D4CC"/>
                </a:solidFill>
                <a:latin typeface="Trebuchet MS"/>
                <a:cs typeface="Trebuchet MS"/>
              </a:rPr>
              <a:t>models</a:t>
            </a:r>
            <a:r>
              <a:rPr sz="1150" spc="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dirty="0">
                <a:solidFill>
                  <a:srgbClr val="D6D4CC"/>
                </a:solidFill>
                <a:latin typeface="Trebuchet MS"/>
                <a:cs typeface="Trebuchet MS"/>
              </a:rPr>
              <a:t>for</a:t>
            </a:r>
            <a:r>
              <a:rPr sz="115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dirty="0">
                <a:solidFill>
                  <a:srgbClr val="D6D4CC"/>
                </a:solidFill>
                <a:latin typeface="Trebuchet MS"/>
                <a:cs typeface="Trebuchet MS"/>
              </a:rPr>
              <a:t>intelligent</a:t>
            </a:r>
            <a:r>
              <a:rPr sz="115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45" dirty="0">
                <a:solidFill>
                  <a:srgbClr val="D6D4CC"/>
                </a:solidFill>
                <a:latin typeface="Trebuchet MS"/>
                <a:cs typeface="Trebuchet MS"/>
              </a:rPr>
              <a:t>conversational</a:t>
            </a:r>
            <a:r>
              <a:rPr sz="115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40" dirty="0">
                <a:solidFill>
                  <a:srgbClr val="D6D4CC"/>
                </a:solidFill>
                <a:latin typeface="Trebuchet MS"/>
                <a:cs typeface="Trebuchet MS"/>
              </a:rPr>
              <a:t>responses.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948" y="3130451"/>
            <a:ext cx="9295130" cy="19050"/>
          </a:xfrm>
          <a:custGeom>
            <a:avLst/>
            <a:gdLst/>
            <a:ahLst/>
            <a:cxnLst/>
            <a:rect l="l" t="t" r="r" b="b"/>
            <a:pathLst>
              <a:path w="9295130" h="19050">
                <a:moveTo>
                  <a:pt x="9295060" y="19050"/>
                </a:moveTo>
                <a:lnTo>
                  <a:pt x="0" y="19050"/>
                </a:lnTo>
                <a:lnTo>
                  <a:pt x="0" y="0"/>
                </a:lnTo>
                <a:lnTo>
                  <a:pt x="9295060" y="0"/>
                </a:lnTo>
                <a:lnTo>
                  <a:pt x="9295060" y="19050"/>
                </a:lnTo>
                <a:close/>
              </a:path>
            </a:pathLst>
          </a:custGeom>
          <a:solidFill>
            <a:srgbClr val="FFE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7248" y="3201987"/>
            <a:ext cx="5848350" cy="594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b="1" spc="114" dirty="0">
                <a:solidFill>
                  <a:srgbClr val="D6D4CC"/>
                </a:solidFill>
                <a:latin typeface="Arial"/>
                <a:cs typeface="Arial"/>
              </a:rPr>
              <a:t>Natural</a:t>
            </a:r>
            <a:r>
              <a:rPr sz="1300" b="1" spc="15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300" b="1" spc="95" dirty="0">
                <a:solidFill>
                  <a:srgbClr val="D6D4CC"/>
                </a:solidFill>
                <a:latin typeface="Arial"/>
                <a:cs typeface="Arial"/>
              </a:rPr>
              <a:t>Language</a:t>
            </a:r>
            <a:r>
              <a:rPr sz="1300" b="1" spc="15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D6D4CC"/>
                </a:solidFill>
                <a:latin typeface="Arial"/>
                <a:cs typeface="Arial"/>
              </a:rPr>
              <a:t>Processing</a:t>
            </a:r>
            <a:r>
              <a:rPr sz="1300" b="1" spc="15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300" b="1" spc="-20" dirty="0">
                <a:solidFill>
                  <a:srgbClr val="D6D4CC"/>
                </a:solidFill>
                <a:latin typeface="Arial"/>
                <a:cs typeface="Arial"/>
              </a:rPr>
              <a:t>(NLP)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50" spc="60" dirty="0">
                <a:solidFill>
                  <a:srgbClr val="D6D4CC"/>
                </a:solidFill>
                <a:latin typeface="Trebuchet MS"/>
                <a:cs typeface="Trebuchet MS"/>
              </a:rPr>
              <a:t>Enabling</a:t>
            </a:r>
            <a:r>
              <a:rPr sz="115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45" dirty="0">
                <a:solidFill>
                  <a:srgbClr val="D6D4CC"/>
                </a:solidFill>
                <a:latin typeface="Trebuchet MS"/>
                <a:cs typeface="Trebuchet MS"/>
              </a:rPr>
              <a:t>empathetic</a:t>
            </a:r>
            <a:r>
              <a:rPr sz="115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55" dirty="0">
                <a:solidFill>
                  <a:srgbClr val="D6D4CC"/>
                </a:solidFill>
                <a:latin typeface="Trebuchet MS"/>
                <a:cs typeface="Trebuchet MS"/>
              </a:rPr>
              <a:t>understanding</a:t>
            </a:r>
            <a:r>
              <a:rPr sz="1150" spc="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75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15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20" dirty="0">
                <a:solidFill>
                  <a:srgbClr val="D6D4CC"/>
                </a:solidFill>
                <a:latin typeface="Trebuchet MS"/>
                <a:cs typeface="Trebuchet MS"/>
              </a:rPr>
              <a:t>contextually</a:t>
            </a:r>
            <a:r>
              <a:rPr sz="115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20" dirty="0">
                <a:solidFill>
                  <a:srgbClr val="D6D4CC"/>
                </a:solidFill>
                <a:latin typeface="Trebuchet MS"/>
                <a:cs typeface="Trebuchet MS"/>
              </a:rPr>
              <a:t>relevant</a:t>
            </a:r>
            <a:r>
              <a:rPr sz="1150" spc="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60" dirty="0">
                <a:solidFill>
                  <a:srgbClr val="D6D4CC"/>
                </a:solidFill>
                <a:latin typeface="Trebuchet MS"/>
                <a:cs typeface="Trebuchet MS"/>
              </a:rPr>
              <a:t>dialogue</a:t>
            </a:r>
            <a:r>
              <a:rPr sz="115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20" dirty="0">
                <a:solidFill>
                  <a:srgbClr val="D6D4CC"/>
                </a:solidFill>
                <a:latin typeface="Trebuchet MS"/>
                <a:cs typeface="Trebuchet MS"/>
              </a:rPr>
              <a:t>with</a:t>
            </a:r>
            <a:r>
              <a:rPr sz="115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users.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9948" y="4374058"/>
            <a:ext cx="9295130" cy="19050"/>
          </a:xfrm>
          <a:custGeom>
            <a:avLst/>
            <a:gdLst/>
            <a:ahLst/>
            <a:cxnLst/>
            <a:rect l="l" t="t" r="r" b="b"/>
            <a:pathLst>
              <a:path w="9295130" h="19050">
                <a:moveTo>
                  <a:pt x="9295060" y="19050"/>
                </a:moveTo>
                <a:lnTo>
                  <a:pt x="0" y="19050"/>
                </a:lnTo>
                <a:lnTo>
                  <a:pt x="0" y="0"/>
                </a:lnTo>
                <a:lnTo>
                  <a:pt x="9295060" y="0"/>
                </a:lnTo>
                <a:lnTo>
                  <a:pt x="9295060" y="19050"/>
                </a:lnTo>
                <a:close/>
              </a:path>
            </a:pathLst>
          </a:custGeom>
          <a:solidFill>
            <a:srgbClr val="FFE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7248" y="4445594"/>
            <a:ext cx="6396355" cy="594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b="1" spc="45" dirty="0">
                <a:solidFill>
                  <a:srgbClr val="D6D4CC"/>
                </a:solidFill>
                <a:latin typeface="Arial"/>
                <a:cs typeface="Arial"/>
              </a:rPr>
              <a:t>Knowledge</a:t>
            </a:r>
            <a:r>
              <a:rPr sz="1300" b="1" spc="4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300" b="1" spc="100" dirty="0">
                <a:solidFill>
                  <a:srgbClr val="D6D4CC"/>
                </a:solidFill>
                <a:latin typeface="Arial"/>
                <a:cs typeface="Arial"/>
              </a:rPr>
              <a:t>Graph</a:t>
            </a:r>
            <a:r>
              <a:rPr sz="1300" b="1" spc="4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D6D4CC"/>
                </a:solidFill>
                <a:latin typeface="Arial"/>
                <a:cs typeface="Arial"/>
              </a:rPr>
              <a:t>&amp;</a:t>
            </a:r>
            <a:r>
              <a:rPr sz="1300" b="1" spc="4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300" b="1" spc="105" dirty="0">
                <a:solidFill>
                  <a:srgbClr val="D6D4CC"/>
                </a:solidFill>
                <a:latin typeface="Arial"/>
                <a:cs typeface="Arial"/>
              </a:rPr>
              <a:t>Curated</a:t>
            </a:r>
            <a:r>
              <a:rPr sz="130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D6D4CC"/>
                </a:solidFill>
                <a:latin typeface="Arial"/>
                <a:cs typeface="Arial"/>
              </a:rPr>
              <a:t>Resources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50" spc="10" dirty="0">
                <a:solidFill>
                  <a:srgbClr val="D6D4CC"/>
                </a:solidFill>
                <a:latin typeface="Trebuchet MS"/>
                <a:cs typeface="Trebuchet MS"/>
              </a:rPr>
              <a:t>Integrating</a:t>
            </a:r>
            <a:r>
              <a:rPr sz="1150" spc="7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10" dirty="0">
                <a:solidFill>
                  <a:srgbClr val="D6D4CC"/>
                </a:solidFill>
                <a:latin typeface="Trebuchet MS"/>
                <a:cs typeface="Trebuchet MS"/>
              </a:rPr>
              <a:t>verified</a:t>
            </a:r>
            <a:r>
              <a:rPr sz="1150" spc="8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10" dirty="0">
                <a:solidFill>
                  <a:srgbClr val="D6D4CC"/>
                </a:solidFill>
                <a:latin typeface="Trebuchet MS"/>
                <a:cs typeface="Trebuchet MS"/>
              </a:rPr>
              <a:t>mental</a:t>
            </a:r>
            <a:r>
              <a:rPr sz="1150" spc="8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10" dirty="0">
                <a:solidFill>
                  <a:srgbClr val="D6D4CC"/>
                </a:solidFill>
                <a:latin typeface="Trebuchet MS"/>
                <a:cs typeface="Trebuchet MS"/>
              </a:rPr>
              <a:t>health</a:t>
            </a:r>
            <a:r>
              <a:rPr sz="1150" spc="8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10" dirty="0">
                <a:solidFill>
                  <a:srgbClr val="D6D4CC"/>
                </a:solidFill>
                <a:latin typeface="Trebuchet MS"/>
                <a:cs typeface="Trebuchet MS"/>
              </a:rPr>
              <a:t>information</a:t>
            </a:r>
            <a:r>
              <a:rPr sz="1150" spc="8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75" dirty="0">
                <a:solidFill>
                  <a:srgbClr val="D6D4CC"/>
                </a:solidFill>
                <a:latin typeface="Trebuchet MS"/>
                <a:cs typeface="Trebuchet MS"/>
              </a:rPr>
              <a:t>and </a:t>
            </a:r>
            <a:r>
              <a:rPr sz="1150" spc="85" dirty="0">
                <a:solidFill>
                  <a:srgbClr val="D6D4CC"/>
                </a:solidFill>
                <a:latin typeface="Trebuchet MS"/>
                <a:cs typeface="Trebuchet MS"/>
              </a:rPr>
              <a:t>psycho-</a:t>
            </a:r>
            <a:r>
              <a:rPr sz="1150" spc="50" dirty="0">
                <a:solidFill>
                  <a:srgbClr val="D6D4CC"/>
                </a:solidFill>
                <a:latin typeface="Trebuchet MS"/>
                <a:cs typeface="Trebuchet MS"/>
              </a:rPr>
              <a:t>education</a:t>
            </a:r>
            <a:r>
              <a:rPr sz="1150" spc="8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10" dirty="0">
                <a:solidFill>
                  <a:srgbClr val="D6D4CC"/>
                </a:solidFill>
                <a:latin typeface="Trebuchet MS"/>
                <a:cs typeface="Trebuchet MS"/>
              </a:rPr>
              <a:t>for</a:t>
            </a:r>
            <a:r>
              <a:rPr sz="1150" spc="8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10" dirty="0">
                <a:solidFill>
                  <a:srgbClr val="D6D4CC"/>
                </a:solidFill>
                <a:latin typeface="Trebuchet MS"/>
                <a:cs typeface="Trebuchet MS"/>
              </a:rPr>
              <a:t>reliable</a:t>
            </a:r>
            <a:r>
              <a:rPr sz="1150" spc="8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guidance.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9948" y="5617666"/>
            <a:ext cx="9295130" cy="19050"/>
          </a:xfrm>
          <a:custGeom>
            <a:avLst/>
            <a:gdLst/>
            <a:ahLst/>
            <a:cxnLst/>
            <a:rect l="l" t="t" r="r" b="b"/>
            <a:pathLst>
              <a:path w="9295130" h="19050">
                <a:moveTo>
                  <a:pt x="9295060" y="19050"/>
                </a:moveTo>
                <a:lnTo>
                  <a:pt x="0" y="19050"/>
                </a:lnTo>
                <a:lnTo>
                  <a:pt x="0" y="0"/>
                </a:lnTo>
                <a:lnTo>
                  <a:pt x="9295060" y="0"/>
                </a:lnTo>
                <a:lnTo>
                  <a:pt x="9295060" y="19050"/>
                </a:lnTo>
                <a:close/>
              </a:path>
            </a:pathLst>
          </a:custGeom>
          <a:solidFill>
            <a:srgbClr val="FFE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7248" y="5689203"/>
            <a:ext cx="7892415" cy="594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b="1" spc="45" dirty="0">
                <a:solidFill>
                  <a:srgbClr val="D6D4CC"/>
                </a:solidFill>
                <a:latin typeface="Arial"/>
                <a:cs typeface="Arial"/>
              </a:rPr>
              <a:t>Privacy-</a:t>
            </a:r>
            <a:r>
              <a:rPr sz="1300" b="1" spc="50" dirty="0">
                <a:solidFill>
                  <a:srgbClr val="D6D4CC"/>
                </a:solidFill>
                <a:latin typeface="Arial"/>
                <a:cs typeface="Arial"/>
              </a:rPr>
              <a:t>First</a:t>
            </a:r>
            <a:r>
              <a:rPr sz="130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300" b="1" spc="65" dirty="0">
                <a:solidFill>
                  <a:srgbClr val="D6D4CC"/>
                </a:solidFill>
                <a:latin typeface="Arial"/>
                <a:cs typeface="Arial"/>
              </a:rPr>
              <a:t>Architecture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50" spc="10" dirty="0">
                <a:solidFill>
                  <a:srgbClr val="D6D4CC"/>
                </a:solidFill>
                <a:latin typeface="Trebuchet MS"/>
                <a:cs typeface="Trebuchet MS"/>
              </a:rPr>
              <a:t>Prioritizing</a:t>
            </a:r>
            <a:r>
              <a:rPr sz="115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60" dirty="0">
                <a:solidFill>
                  <a:srgbClr val="D6D4CC"/>
                </a:solidFill>
                <a:latin typeface="Trebuchet MS"/>
                <a:cs typeface="Trebuchet MS"/>
              </a:rPr>
              <a:t>user</a:t>
            </a:r>
            <a:r>
              <a:rPr sz="115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10" dirty="0">
                <a:solidFill>
                  <a:srgbClr val="D6D4CC"/>
                </a:solidFill>
                <a:latin typeface="Trebuchet MS"/>
                <a:cs typeface="Trebuchet MS"/>
              </a:rPr>
              <a:t>data</a:t>
            </a:r>
            <a:r>
              <a:rPr sz="115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10" dirty="0">
                <a:solidFill>
                  <a:srgbClr val="D6D4CC"/>
                </a:solidFill>
                <a:latin typeface="Trebuchet MS"/>
                <a:cs typeface="Trebuchet MS"/>
              </a:rPr>
              <a:t>security</a:t>
            </a:r>
            <a:r>
              <a:rPr sz="115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10" dirty="0">
                <a:solidFill>
                  <a:srgbClr val="D6D4CC"/>
                </a:solidFill>
                <a:latin typeface="Trebuchet MS"/>
                <a:cs typeface="Trebuchet MS"/>
              </a:rPr>
              <a:t>with</a:t>
            </a:r>
            <a:r>
              <a:rPr sz="115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75" dirty="0">
                <a:solidFill>
                  <a:srgbClr val="D6D4CC"/>
                </a:solidFill>
                <a:latin typeface="Trebuchet MS"/>
                <a:cs typeface="Trebuchet MS"/>
              </a:rPr>
              <a:t>on-</a:t>
            </a:r>
            <a:r>
              <a:rPr sz="1150" spc="55" dirty="0">
                <a:solidFill>
                  <a:srgbClr val="D6D4CC"/>
                </a:solidFill>
                <a:latin typeface="Trebuchet MS"/>
                <a:cs typeface="Trebuchet MS"/>
              </a:rPr>
              <a:t>device</a:t>
            </a:r>
            <a:r>
              <a:rPr sz="115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10" dirty="0">
                <a:solidFill>
                  <a:srgbClr val="D6D4CC"/>
                </a:solidFill>
                <a:latin typeface="Trebuchet MS"/>
                <a:cs typeface="Trebuchet MS"/>
              </a:rPr>
              <a:t>inference</a:t>
            </a:r>
            <a:r>
              <a:rPr sz="115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60" dirty="0">
                <a:solidFill>
                  <a:srgbClr val="D6D4CC"/>
                </a:solidFill>
                <a:latin typeface="Trebuchet MS"/>
                <a:cs typeface="Trebuchet MS"/>
              </a:rPr>
              <a:t>where</a:t>
            </a:r>
            <a:r>
              <a:rPr sz="115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65" dirty="0">
                <a:solidFill>
                  <a:srgbClr val="D6D4CC"/>
                </a:solidFill>
                <a:latin typeface="Trebuchet MS"/>
                <a:cs typeface="Trebuchet MS"/>
              </a:rPr>
              <a:t>possible</a:t>
            </a:r>
            <a:r>
              <a:rPr sz="115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75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15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10" dirty="0">
                <a:solidFill>
                  <a:srgbClr val="D6D4CC"/>
                </a:solidFill>
                <a:latin typeface="Trebuchet MS"/>
                <a:cs typeface="Trebuchet MS"/>
              </a:rPr>
              <a:t>transparent</a:t>
            </a:r>
            <a:r>
              <a:rPr sz="115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10" dirty="0">
                <a:solidFill>
                  <a:srgbClr val="D6D4CC"/>
                </a:solidFill>
                <a:latin typeface="Trebuchet MS"/>
                <a:cs typeface="Trebuchet MS"/>
              </a:rPr>
              <a:t>data</a:t>
            </a:r>
            <a:r>
              <a:rPr sz="115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55" dirty="0">
                <a:solidFill>
                  <a:srgbClr val="D6D4CC"/>
                </a:solidFill>
                <a:latin typeface="Trebuchet MS"/>
                <a:cs typeface="Trebuchet MS"/>
              </a:rPr>
              <a:t>handling</a:t>
            </a:r>
            <a:r>
              <a:rPr sz="1150" spc="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protocols.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9948" y="6861273"/>
            <a:ext cx="9295130" cy="19050"/>
          </a:xfrm>
          <a:custGeom>
            <a:avLst/>
            <a:gdLst/>
            <a:ahLst/>
            <a:cxnLst/>
            <a:rect l="l" t="t" r="r" b="b"/>
            <a:pathLst>
              <a:path w="9295130" h="19050">
                <a:moveTo>
                  <a:pt x="9295060" y="19050"/>
                </a:moveTo>
                <a:lnTo>
                  <a:pt x="0" y="19050"/>
                </a:lnTo>
                <a:lnTo>
                  <a:pt x="0" y="0"/>
                </a:lnTo>
                <a:lnTo>
                  <a:pt x="9295060" y="0"/>
                </a:lnTo>
                <a:lnTo>
                  <a:pt x="9295060" y="19050"/>
                </a:lnTo>
                <a:close/>
              </a:path>
            </a:pathLst>
          </a:custGeom>
          <a:solidFill>
            <a:srgbClr val="FFE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7248" y="6932811"/>
            <a:ext cx="4352925" cy="594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b="1" spc="85" dirty="0">
                <a:solidFill>
                  <a:srgbClr val="D6D4CC"/>
                </a:solidFill>
                <a:latin typeface="Arial"/>
                <a:cs typeface="Arial"/>
              </a:rPr>
              <a:t>Mobile-</a:t>
            </a:r>
            <a:r>
              <a:rPr sz="1300" b="1" spc="50" dirty="0">
                <a:solidFill>
                  <a:srgbClr val="D6D4CC"/>
                </a:solidFill>
                <a:latin typeface="Arial"/>
                <a:cs typeface="Arial"/>
              </a:rPr>
              <a:t>First</a:t>
            </a:r>
            <a:r>
              <a:rPr sz="1300" b="1" spc="2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300" b="1" spc="65" dirty="0">
                <a:solidFill>
                  <a:srgbClr val="D6D4CC"/>
                </a:solidFill>
                <a:latin typeface="Arial"/>
                <a:cs typeface="Arial"/>
              </a:rPr>
              <a:t>Web</a:t>
            </a:r>
            <a:r>
              <a:rPr sz="1300" b="1" spc="2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300" b="1" spc="70" dirty="0">
                <a:solidFill>
                  <a:srgbClr val="D6D4CC"/>
                </a:solidFill>
                <a:latin typeface="Arial"/>
                <a:cs typeface="Arial"/>
              </a:rPr>
              <a:t>App</a:t>
            </a:r>
            <a:r>
              <a:rPr sz="1300" b="1" spc="2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D6D4CC"/>
                </a:solidFill>
                <a:latin typeface="Arial"/>
                <a:cs typeface="Arial"/>
              </a:rPr>
              <a:t>+</a:t>
            </a:r>
            <a:r>
              <a:rPr sz="1300" b="1" spc="2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300" b="1" spc="90" dirty="0">
                <a:solidFill>
                  <a:srgbClr val="D6D4CC"/>
                </a:solidFill>
                <a:latin typeface="Arial"/>
                <a:cs typeface="Arial"/>
              </a:rPr>
              <a:t>Chatbot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50" spc="60" dirty="0">
                <a:solidFill>
                  <a:srgbClr val="D6D4CC"/>
                </a:solidFill>
                <a:latin typeface="Trebuchet MS"/>
                <a:cs typeface="Trebuchet MS"/>
              </a:rPr>
              <a:t>Ensuring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20" dirty="0">
                <a:solidFill>
                  <a:srgbClr val="D6D4CC"/>
                </a:solidFill>
                <a:latin typeface="Trebuchet MS"/>
                <a:cs typeface="Trebuchet MS"/>
              </a:rPr>
              <a:t>accessibility</a:t>
            </a:r>
            <a:r>
              <a:rPr sz="115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75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75" dirty="0">
                <a:solidFill>
                  <a:srgbClr val="D6D4CC"/>
                </a:solidFill>
                <a:latin typeface="Trebuchet MS"/>
                <a:cs typeface="Trebuchet MS"/>
              </a:rPr>
              <a:t>ease</a:t>
            </a:r>
            <a:r>
              <a:rPr sz="115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20" dirty="0">
                <a:solidFill>
                  <a:srgbClr val="D6D4CC"/>
                </a:solidFill>
                <a:latin typeface="Trebuchet MS"/>
                <a:cs typeface="Trebuchet MS"/>
              </a:rPr>
              <a:t>of</a:t>
            </a:r>
            <a:r>
              <a:rPr sz="115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85" dirty="0">
                <a:solidFill>
                  <a:srgbClr val="D6D4CC"/>
                </a:solidFill>
                <a:latin typeface="Trebuchet MS"/>
                <a:cs typeface="Trebuchet MS"/>
              </a:rPr>
              <a:t>use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65" dirty="0">
                <a:solidFill>
                  <a:srgbClr val="D6D4CC"/>
                </a:solidFill>
                <a:latin typeface="Trebuchet MS"/>
                <a:cs typeface="Trebuchet MS"/>
              </a:rPr>
              <a:t>across</a:t>
            </a:r>
            <a:r>
              <a:rPr sz="115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45" dirty="0">
                <a:solidFill>
                  <a:srgbClr val="D6D4CC"/>
                </a:solidFill>
                <a:latin typeface="Trebuchet MS"/>
                <a:cs typeface="Trebuchet MS"/>
              </a:rPr>
              <a:t>various</a:t>
            </a:r>
            <a:r>
              <a:rPr sz="115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devices.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9948" y="8104882"/>
            <a:ext cx="9295130" cy="19050"/>
          </a:xfrm>
          <a:custGeom>
            <a:avLst/>
            <a:gdLst/>
            <a:ahLst/>
            <a:cxnLst/>
            <a:rect l="l" t="t" r="r" b="b"/>
            <a:pathLst>
              <a:path w="9295130" h="19050">
                <a:moveTo>
                  <a:pt x="9295060" y="19049"/>
                </a:moveTo>
                <a:lnTo>
                  <a:pt x="0" y="19049"/>
                </a:lnTo>
                <a:lnTo>
                  <a:pt x="0" y="0"/>
                </a:lnTo>
                <a:lnTo>
                  <a:pt x="9295060" y="0"/>
                </a:lnTo>
                <a:lnTo>
                  <a:pt x="9295060" y="19049"/>
                </a:lnTo>
                <a:close/>
              </a:path>
            </a:pathLst>
          </a:custGeom>
          <a:solidFill>
            <a:srgbClr val="FFE1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7248" y="8176418"/>
            <a:ext cx="7143115" cy="594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b="1" spc="80" dirty="0">
                <a:solidFill>
                  <a:srgbClr val="D6D4CC"/>
                </a:solidFill>
                <a:latin typeface="Arial"/>
                <a:cs typeface="Arial"/>
              </a:rPr>
              <a:t>Helpline</a:t>
            </a:r>
            <a:r>
              <a:rPr sz="130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300" b="1" spc="75" dirty="0">
                <a:solidFill>
                  <a:srgbClr val="D6D4CC"/>
                </a:solidFill>
                <a:latin typeface="Arial"/>
                <a:cs typeface="Arial"/>
              </a:rPr>
              <a:t>Integration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50" spc="85" dirty="0">
                <a:solidFill>
                  <a:srgbClr val="D6D4CC"/>
                </a:solidFill>
                <a:latin typeface="Trebuchet MS"/>
                <a:cs typeface="Trebuchet MS"/>
              </a:rPr>
              <a:t>Seamless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20" dirty="0">
                <a:solidFill>
                  <a:srgbClr val="D6D4CC"/>
                </a:solidFill>
                <a:latin typeface="Trebuchet MS"/>
                <a:cs typeface="Trebuchet MS"/>
              </a:rPr>
              <a:t>connectivity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20" dirty="0">
                <a:solidFill>
                  <a:srgbClr val="D6D4CC"/>
                </a:solidFill>
                <a:latin typeface="Trebuchet MS"/>
                <a:cs typeface="Trebuchet MS"/>
              </a:rPr>
              <a:t>with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20" dirty="0">
                <a:solidFill>
                  <a:srgbClr val="D6D4CC"/>
                </a:solidFill>
                <a:latin typeface="Trebuchet MS"/>
                <a:cs typeface="Trebuchet MS"/>
              </a:rPr>
              <a:t>verified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45" dirty="0">
                <a:solidFill>
                  <a:srgbClr val="D6D4CC"/>
                </a:solidFill>
                <a:latin typeface="Trebuchet MS"/>
                <a:cs typeface="Trebuchet MS"/>
              </a:rPr>
              <a:t>helplines</a:t>
            </a:r>
            <a:r>
              <a:rPr sz="115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75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50" dirty="0">
                <a:solidFill>
                  <a:srgbClr val="D6D4CC"/>
                </a:solidFill>
                <a:latin typeface="Trebuchet MS"/>
                <a:cs typeface="Trebuchet MS"/>
              </a:rPr>
              <a:t>a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45" dirty="0">
                <a:solidFill>
                  <a:srgbClr val="D6D4CC"/>
                </a:solidFill>
                <a:latin typeface="Trebuchet MS"/>
                <a:cs typeface="Trebuchet MS"/>
              </a:rPr>
              <a:t>network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20" dirty="0">
                <a:solidFill>
                  <a:srgbClr val="D6D4CC"/>
                </a:solidFill>
                <a:latin typeface="Trebuchet MS"/>
                <a:cs typeface="Trebuchet MS"/>
              </a:rPr>
              <a:t>of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20" dirty="0">
                <a:solidFill>
                  <a:srgbClr val="D6D4CC"/>
                </a:solidFill>
                <a:latin typeface="Trebuchet MS"/>
                <a:cs typeface="Trebuchet MS"/>
              </a:rPr>
              <a:t>qualified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65" dirty="0">
                <a:solidFill>
                  <a:srgbClr val="D6D4CC"/>
                </a:solidFill>
                <a:latin typeface="Trebuchet MS"/>
                <a:cs typeface="Trebuchet MS"/>
              </a:rPr>
              <a:t>counselors</a:t>
            </a:r>
            <a:r>
              <a:rPr sz="1150" spc="-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20" dirty="0">
                <a:solidFill>
                  <a:srgbClr val="D6D4CC"/>
                </a:solidFill>
                <a:latin typeface="Trebuchet MS"/>
                <a:cs typeface="Trebuchet MS"/>
              </a:rPr>
              <a:t>for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150" spc="20" dirty="0">
                <a:solidFill>
                  <a:srgbClr val="D6D4CC"/>
                </a:solidFill>
                <a:latin typeface="Trebuchet MS"/>
                <a:cs typeface="Trebuchet MS"/>
              </a:rPr>
              <a:t>crisis</a:t>
            </a:r>
            <a:r>
              <a:rPr sz="1150" spc="-10" dirty="0">
                <a:solidFill>
                  <a:srgbClr val="D6D4CC"/>
                </a:solidFill>
                <a:latin typeface="Trebuchet MS"/>
                <a:cs typeface="Trebuchet MS"/>
              </a:rPr>
              <a:t> support.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220771" y="1257895"/>
            <a:ext cx="7805420" cy="8583295"/>
            <a:chOff x="10220771" y="1257895"/>
            <a:chExt cx="7805420" cy="858329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20771" y="1257895"/>
              <a:ext cx="4291475" cy="42914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34262" y="5549371"/>
              <a:ext cx="4291475" cy="4291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242" y="1162397"/>
            <a:ext cx="12635558" cy="753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300"/>
              </a:lnSpc>
            </a:pPr>
            <a:r>
              <a:rPr sz="5050" spc="290" dirty="0"/>
              <a:t>Transformative</a:t>
            </a:r>
            <a:r>
              <a:rPr sz="5050" spc="95" dirty="0"/>
              <a:t> </a:t>
            </a:r>
            <a:r>
              <a:rPr sz="5050" spc="325" dirty="0"/>
              <a:t>Impact</a:t>
            </a:r>
            <a:r>
              <a:rPr sz="5050" spc="100" dirty="0"/>
              <a:t> </a:t>
            </a:r>
            <a:r>
              <a:rPr sz="5050" spc="110" dirty="0"/>
              <a:t>Across </a:t>
            </a:r>
            <a:r>
              <a:rPr sz="5050" spc="315" dirty="0"/>
              <a:t>India</a:t>
            </a:r>
            <a:endParaRPr sz="5050" dirty="0"/>
          </a:p>
        </p:txBody>
      </p:sp>
      <p:grpSp>
        <p:nvGrpSpPr>
          <p:cNvPr id="3" name="object 3"/>
          <p:cNvGrpSpPr/>
          <p:nvPr/>
        </p:nvGrpSpPr>
        <p:grpSpPr>
          <a:xfrm>
            <a:off x="1016942" y="2621161"/>
            <a:ext cx="654050" cy="654050"/>
            <a:chOff x="1016942" y="2621161"/>
            <a:chExt cx="654050" cy="654050"/>
          </a:xfrm>
        </p:grpSpPr>
        <p:sp>
          <p:nvSpPr>
            <p:cNvPr id="4" name="object 4"/>
            <p:cNvSpPr/>
            <p:nvPr/>
          </p:nvSpPr>
          <p:spPr>
            <a:xfrm>
              <a:off x="1016942" y="2621161"/>
              <a:ext cx="654050" cy="654050"/>
            </a:xfrm>
            <a:custGeom>
              <a:avLst/>
              <a:gdLst/>
              <a:ahLst/>
              <a:cxnLst/>
              <a:rect l="l" t="t" r="r" b="b"/>
              <a:pathLst>
                <a:path w="654050" h="654050">
                  <a:moveTo>
                    <a:pt x="326898" y="653796"/>
                  </a:moveTo>
                  <a:lnTo>
                    <a:pt x="278600" y="650250"/>
                  </a:lnTo>
                  <a:lnTo>
                    <a:pt x="232500" y="639952"/>
                  </a:lnTo>
                  <a:lnTo>
                    <a:pt x="189104" y="623406"/>
                  </a:lnTo>
                  <a:lnTo>
                    <a:pt x="148917" y="601120"/>
                  </a:lnTo>
                  <a:lnTo>
                    <a:pt x="112445" y="573599"/>
                  </a:lnTo>
                  <a:lnTo>
                    <a:pt x="80196" y="541350"/>
                  </a:lnTo>
                  <a:lnTo>
                    <a:pt x="52675" y="504878"/>
                  </a:lnTo>
                  <a:lnTo>
                    <a:pt x="30389" y="464691"/>
                  </a:lnTo>
                  <a:lnTo>
                    <a:pt x="13843" y="421295"/>
                  </a:lnTo>
                  <a:lnTo>
                    <a:pt x="3545" y="375195"/>
                  </a:lnTo>
                  <a:lnTo>
                    <a:pt x="0" y="326898"/>
                  </a:lnTo>
                  <a:lnTo>
                    <a:pt x="3545" y="278600"/>
                  </a:lnTo>
                  <a:lnTo>
                    <a:pt x="13843" y="232500"/>
                  </a:lnTo>
                  <a:lnTo>
                    <a:pt x="30389" y="189104"/>
                  </a:lnTo>
                  <a:lnTo>
                    <a:pt x="52675" y="148917"/>
                  </a:lnTo>
                  <a:lnTo>
                    <a:pt x="80196" y="112445"/>
                  </a:lnTo>
                  <a:lnTo>
                    <a:pt x="112445" y="80196"/>
                  </a:lnTo>
                  <a:lnTo>
                    <a:pt x="148917" y="52675"/>
                  </a:lnTo>
                  <a:lnTo>
                    <a:pt x="189104" y="30389"/>
                  </a:lnTo>
                  <a:lnTo>
                    <a:pt x="232500" y="13843"/>
                  </a:lnTo>
                  <a:lnTo>
                    <a:pt x="278600" y="3545"/>
                  </a:lnTo>
                  <a:lnTo>
                    <a:pt x="326898" y="0"/>
                  </a:lnTo>
                  <a:lnTo>
                    <a:pt x="375195" y="3545"/>
                  </a:lnTo>
                  <a:lnTo>
                    <a:pt x="421295" y="13843"/>
                  </a:lnTo>
                  <a:lnTo>
                    <a:pt x="464691" y="30389"/>
                  </a:lnTo>
                  <a:lnTo>
                    <a:pt x="504878" y="52675"/>
                  </a:lnTo>
                  <a:lnTo>
                    <a:pt x="541350" y="80196"/>
                  </a:lnTo>
                  <a:lnTo>
                    <a:pt x="573599" y="112445"/>
                  </a:lnTo>
                  <a:lnTo>
                    <a:pt x="601120" y="148917"/>
                  </a:lnTo>
                  <a:lnTo>
                    <a:pt x="623406" y="189104"/>
                  </a:lnTo>
                  <a:lnTo>
                    <a:pt x="639952" y="232500"/>
                  </a:lnTo>
                  <a:lnTo>
                    <a:pt x="650250" y="278600"/>
                  </a:lnTo>
                  <a:lnTo>
                    <a:pt x="653796" y="326898"/>
                  </a:lnTo>
                  <a:lnTo>
                    <a:pt x="650250" y="375195"/>
                  </a:lnTo>
                  <a:lnTo>
                    <a:pt x="639952" y="421295"/>
                  </a:lnTo>
                  <a:lnTo>
                    <a:pt x="623406" y="464691"/>
                  </a:lnTo>
                  <a:lnTo>
                    <a:pt x="601120" y="504878"/>
                  </a:lnTo>
                  <a:lnTo>
                    <a:pt x="573599" y="541350"/>
                  </a:lnTo>
                  <a:lnTo>
                    <a:pt x="541350" y="573599"/>
                  </a:lnTo>
                  <a:lnTo>
                    <a:pt x="504878" y="601120"/>
                  </a:lnTo>
                  <a:lnTo>
                    <a:pt x="464691" y="623406"/>
                  </a:lnTo>
                  <a:lnTo>
                    <a:pt x="421295" y="639952"/>
                  </a:lnTo>
                  <a:lnTo>
                    <a:pt x="375195" y="650250"/>
                  </a:lnTo>
                  <a:lnTo>
                    <a:pt x="326898" y="653796"/>
                  </a:lnTo>
                  <a:close/>
                </a:path>
              </a:pathLst>
            </a:custGeom>
            <a:solidFill>
              <a:srgbClr val="454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068" y="2705843"/>
              <a:ext cx="387381" cy="4842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948557" y="2459596"/>
            <a:ext cx="4003675" cy="207962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500" b="1" spc="135" dirty="0">
                <a:solidFill>
                  <a:srgbClr val="D6D4CC"/>
                </a:solidFill>
                <a:latin typeface="Arial"/>
                <a:cs typeface="Arial"/>
              </a:rPr>
              <a:t>For</a:t>
            </a:r>
            <a:r>
              <a:rPr sz="2500" b="1" spc="3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500" b="1" spc="105" dirty="0">
                <a:solidFill>
                  <a:srgbClr val="D6D4CC"/>
                </a:solidFill>
                <a:latin typeface="Arial"/>
                <a:cs typeface="Arial"/>
              </a:rPr>
              <a:t>Youth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33300"/>
              </a:lnSpc>
              <a:spcBef>
                <a:spcPts val="650"/>
              </a:spcBef>
            </a:pPr>
            <a:r>
              <a:rPr sz="2250" spc="80" dirty="0">
                <a:solidFill>
                  <a:srgbClr val="D6D4CC"/>
                </a:solidFill>
                <a:latin typeface="Trebuchet MS"/>
                <a:cs typeface="Trebuchet MS"/>
              </a:rPr>
              <a:t>Provides</a:t>
            </a:r>
            <a:r>
              <a:rPr sz="2250" spc="-10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a</a:t>
            </a:r>
            <a:r>
              <a:rPr sz="2250" spc="-10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-10" dirty="0">
                <a:solidFill>
                  <a:srgbClr val="D6D4CC"/>
                </a:solidFill>
                <a:latin typeface="Trebuchet MS"/>
                <a:cs typeface="Trebuchet MS"/>
              </a:rPr>
              <a:t>safe,</a:t>
            </a:r>
            <a:r>
              <a:rPr sz="2250" spc="-10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85" dirty="0">
                <a:solidFill>
                  <a:srgbClr val="D6D4CC"/>
                </a:solidFill>
                <a:latin typeface="Trebuchet MS"/>
                <a:cs typeface="Trebuchet MS"/>
              </a:rPr>
              <a:t>stigma-</a:t>
            </a:r>
            <a:r>
              <a:rPr sz="2250" spc="-10" dirty="0">
                <a:solidFill>
                  <a:srgbClr val="D6D4CC"/>
                </a:solidFill>
                <a:latin typeface="Trebuchet MS"/>
                <a:cs typeface="Trebuchet MS"/>
              </a:rPr>
              <a:t>free, </a:t>
            </a:r>
            <a:r>
              <a:rPr sz="2250" spc="100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2250" spc="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D6D4CC"/>
                </a:solidFill>
                <a:latin typeface="Trebuchet MS"/>
                <a:cs typeface="Trebuchet MS"/>
              </a:rPr>
              <a:t>always-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available</a:t>
            </a:r>
            <a:r>
              <a:rPr sz="2250" spc="8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65" dirty="0">
                <a:solidFill>
                  <a:srgbClr val="D6D4CC"/>
                </a:solidFill>
                <a:latin typeface="Trebuchet MS"/>
                <a:cs typeface="Trebuchet MS"/>
              </a:rPr>
              <a:t>channel 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for</a:t>
            </a:r>
            <a:r>
              <a:rPr sz="2250" spc="-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55" dirty="0">
                <a:solidFill>
                  <a:srgbClr val="D6D4CC"/>
                </a:solidFill>
                <a:latin typeface="Trebuchet MS"/>
                <a:cs typeface="Trebuchet MS"/>
              </a:rPr>
              <a:t>mental</a:t>
            </a:r>
            <a:r>
              <a:rPr sz="2250" spc="-3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health</a:t>
            </a:r>
            <a:r>
              <a:rPr sz="2250" spc="-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-10" dirty="0">
                <a:solidFill>
                  <a:srgbClr val="D6D4CC"/>
                </a:solidFill>
                <a:latin typeface="Trebuchet MS"/>
                <a:cs typeface="Trebuchet MS"/>
              </a:rPr>
              <a:t>support.</a:t>
            </a:r>
            <a:endParaRPr sz="22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56026" y="2621161"/>
            <a:ext cx="654050" cy="654050"/>
            <a:chOff x="6556026" y="2621161"/>
            <a:chExt cx="654050" cy="654050"/>
          </a:xfrm>
        </p:grpSpPr>
        <p:sp>
          <p:nvSpPr>
            <p:cNvPr id="8" name="object 8"/>
            <p:cNvSpPr/>
            <p:nvPr/>
          </p:nvSpPr>
          <p:spPr>
            <a:xfrm>
              <a:off x="6556026" y="2621161"/>
              <a:ext cx="654050" cy="654050"/>
            </a:xfrm>
            <a:custGeom>
              <a:avLst/>
              <a:gdLst/>
              <a:ahLst/>
              <a:cxnLst/>
              <a:rect l="l" t="t" r="r" b="b"/>
              <a:pathLst>
                <a:path w="654050" h="654050">
                  <a:moveTo>
                    <a:pt x="326898" y="653796"/>
                  </a:moveTo>
                  <a:lnTo>
                    <a:pt x="278600" y="650250"/>
                  </a:lnTo>
                  <a:lnTo>
                    <a:pt x="232500" y="639952"/>
                  </a:lnTo>
                  <a:lnTo>
                    <a:pt x="189104" y="623406"/>
                  </a:lnTo>
                  <a:lnTo>
                    <a:pt x="148917" y="601120"/>
                  </a:lnTo>
                  <a:lnTo>
                    <a:pt x="112446" y="573599"/>
                  </a:lnTo>
                  <a:lnTo>
                    <a:pt x="80196" y="541350"/>
                  </a:lnTo>
                  <a:lnTo>
                    <a:pt x="52675" y="504878"/>
                  </a:lnTo>
                  <a:lnTo>
                    <a:pt x="30389" y="464691"/>
                  </a:lnTo>
                  <a:lnTo>
                    <a:pt x="13843" y="421295"/>
                  </a:lnTo>
                  <a:lnTo>
                    <a:pt x="3545" y="375195"/>
                  </a:lnTo>
                  <a:lnTo>
                    <a:pt x="0" y="326898"/>
                  </a:lnTo>
                  <a:lnTo>
                    <a:pt x="3545" y="278600"/>
                  </a:lnTo>
                  <a:lnTo>
                    <a:pt x="13843" y="232500"/>
                  </a:lnTo>
                  <a:lnTo>
                    <a:pt x="30389" y="189104"/>
                  </a:lnTo>
                  <a:lnTo>
                    <a:pt x="52675" y="148917"/>
                  </a:lnTo>
                  <a:lnTo>
                    <a:pt x="80196" y="112445"/>
                  </a:lnTo>
                  <a:lnTo>
                    <a:pt x="112446" y="80196"/>
                  </a:lnTo>
                  <a:lnTo>
                    <a:pt x="148917" y="52675"/>
                  </a:lnTo>
                  <a:lnTo>
                    <a:pt x="189104" y="30389"/>
                  </a:lnTo>
                  <a:lnTo>
                    <a:pt x="232500" y="13843"/>
                  </a:lnTo>
                  <a:lnTo>
                    <a:pt x="278600" y="3545"/>
                  </a:lnTo>
                  <a:lnTo>
                    <a:pt x="326898" y="0"/>
                  </a:lnTo>
                  <a:lnTo>
                    <a:pt x="375195" y="3545"/>
                  </a:lnTo>
                  <a:lnTo>
                    <a:pt x="421295" y="13843"/>
                  </a:lnTo>
                  <a:lnTo>
                    <a:pt x="464691" y="30389"/>
                  </a:lnTo>
                  <a:lnTo>
                    <a:pt x="504878" y="52675"/>
                  </a:lnTo>
                  <a:lnTo>
                    <a:pt x="541350" y="80196"/>
                  </a:lnTo>
                  <a:lnTo>
                    <a:pt x="573599" y="112445"/>
                  </a:lnTo>
                  <a:lnTo>
                    <a:pt x="601120" y="148917"/>
                  </a:lnTo>
                  <a:lnTo>
                    <a:pt x="623406" y="189104"/>
                  </a:lnTo>
                  <a:lnTo>
                    <a:pt x="639952" y="232500"/>
                  </a:lnTo>
                  <a:lnTo>
                    <a:pt x="650250" y="278600"/>
                  </a:lnTo>
                  <a:lnTo>
                    <a:pt x="653796" y="326898"/>
                  </a:lnTo>
                  <a:lnTo>
                    <a:pt x="650250" y="375195"/>
                  </a:lnTo>
                  <a:lnTo>
                    <a:pt x="639952" y="421295"/>
                  </a:lnTo>
                  <a:lnTo>
                    <a:pt x="623406" y="464691"/>
                  </a:lnTo>
                  <a:lnTo>
                    <a:pt x="601120" y="504878"/>
                  </a:lnTo>
                  <a:lnTo>
                    <a:pt x="573599" y="541350"/>
                  </a:lnTo>
                  <a:lnTo>
                    <a:pt x="541350" y="573599"/>
                  </a:lnTo>
                  <a:lnTo>
                    <a:pt x="504878" y="601120"/>
                  </a:lnTo>
                  <a:lnTo>
                    <a:pt x="464691" y="623406"/>
                  </a:lnTo>
                  <a:lnTo>
                    <a:pt x="421295" y="639952"/>
                  </a:lnTo>
                  <a:lnTo>
                    <a:pt x="375195" y="650250"/>
                  </a:lnTo>
                  <a:lnTo>
                    <a:pt x="326898" y="653796"/>
                  </a:lnTo>
                  <a:close/>
                </a:path>
              </a:pathLst>
            </a:custGeom>
            <a:solidFill>
              <a:srgbClr val="454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9154" y="2705843"/>
              <a:ext cx="387381" cy="4842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487642" y="2459596"/>
            <a:ext cx="4118610" cy="253682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500" b="1" spc="135" dirty="0">
                <a:solidFill>
                  <a:srgbClr val="D6D4CC"/>
                </a:solidFill>
                <a:latin typeface="Arial"/>
                <a:cs typeface="Arial"/>
              </a:rPr>
              <a:t>For</a:t>
            </a:r>
            <a:r>
              <a:rPr sz="250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500" b="1" spc="114" dirty="0">
                <a:solidFill>
                  <a:srgbClr val="D6D4CC"/>
                </a:solidFill>
                <a:latin typeface="Arial"/>
                <a:cs typeface="Arial"/>
              </a:rPr>
              <a:t>Parents</a:t>
            </a:r>
            <a:r>
              <a:rPr sz="250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D6D4CC"/>
                </a:solidFill>
                <a:latin typeface="Arial"/>
                <a:cs typeface="Arial"/>
              </a:rPr>
              <a:t>&amp;</a:t>
            </a:r>
            <a:r>
              <a:rPr sz="250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500" b="1" spc="135" dirty="0">
                <a:solidFill>
                  <a:srgbClr val="D6D4CC"/>
                </a:solidFill>
                <a:latin typeface="Arial"/>
                <a:cs typeface="Arial"/>
              </a:rPr>
              <a:t>Educators</a:t>
            </a:r>
            <a:endParaRPr sz="2500">
              <a:latin typeface="Arial"/>
              <a:cs typeface="Arial"/>
            </a:endParaRPr>
          </a:p>
          <a:p>
            <a:pPr marL="12700" marR="54610">
              <a:lnSpc>
                <a:spcPct val="133300"/>
              </a:lnSpc>
              <a:spcBef>
                <a:spcPts val="650"/>
              </a:spcBef>
            </a:pPr>
            <a:r>
              <a:rPr sz="2250" spc="80" dirty="0">
                <a:solidFill>
                  <a:srgbClr val="D6D4CC"/>
                </a:solidFill>
                <a:latin typeface="Trebuchet MS"/>
                <a:cs typeface="Trebuchet MS"/>
              </a:rPr>
              <a:t>Fosters</a:t>
            </a:r>
            <a:r>
              <a:rPr sz="2250" spc="-9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a</a:t>
            </a:r>
            <a:r>
              <a:rPr sz="2250" spc="-8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D6D4CC"/>
                </a:solidFill>
                <a:latin typeface="Trebuchet MS"/>
                <a:cs typeface="Trebuchet MS"/>
              </a:rPr>
              <a:t>more</a:t>
            </a:r>
            <a:r>
              <a:rPr sz="2250" spc="-8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90" dirty="0">
                <a:solidFill>
                  <a:srgbClr val="D6D4CC"/>
                </a:solidFill>
                <a:latin typeface="Trebuchet MS"/>
                <a:cs typeface="Trebuchet MS"/>
              </a:rPr>
              <a:t>supported</a:t>
            </a:r>
            <a:r>
              <a:rPr sz="2250" spc="-8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75" dirty="0">
                <a:solidFill>
                  <a:srgbClr val="D6D4CC"/>
                </a:solidFill>
                <a:latin typeface="Trebuchet MS"/>
                <a:cs typeface="Trebuchet MS"/>
              </a:rPr>
              <a:t>and 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resilient</a:t>
            </a:r>
            <a:r>
              <a:rPr sz="2250" spc="-8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65" dirty="0">
                <a:solidFill>
                  <a:srgbClr val="D6D4CC"/>
                </a:solidFill>
                <a:latin typeface="Trebuchet MS"/>
                <a:cs typeface="Trebuchet MS"/>
              </a:rPr>
              <a:t>student</a:t>
            </a:r>
            <a:r>
              <a:rPr sz="2250" spc="-7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-10" dirty="0">
                <a:solidFill>
                  <a:srgbClr val="D6D4CC"/>
                </a:solidFill>
                <a:latin typeface="Trebuchet MS"/>
                <a:cs typeface="Trebuchet MS"/>
              </a:rPr>
              <a:t>population, </a:t>
            </a:r>
            <a:r>
              <a:rPr sz="2250" spc="75" dirty="0">
                <a:solidFill>
                  <a:srgbClr val="D6D4CC"/>
                </a:solidFill>
                <a:latin typeface="Trebuchet MS"/>
                <a:cs typeface="Trebuchet MS"/>
              </a:rPr>
              <a:t>leading</a:t>
            </a:r>
            <a:r>
              <a:rPr sz="2250" spc="-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to</a:t>
            </a:r>
            <a:r>
              <a:rPr sz="2250" spc="-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better</a:t>
            </a:r>
            <a:r>
              <a:rPr sz="2250" spc="-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75" dirty="0">
                <a:solidFill>
                  <a:srgbClr val="D6D4CC"/>
                </a:solidFill>
                <a:latin typeface="Trebuchet MS"/>
                <a:cs typeface="Trebuchet MS"/>
              </a:rPr>
              <a:t>academic </a:t>
            </a:r>
            <a:r>
              <a:rPr sz="2250" spc="45" dirty="0">
                <a:solidFill>
                  <a:srgbClr val="D6D4CC"/>
                </a:solidFill>
                <a:latin typeface="Trebuchet MS"/>
                <a:cs typeface="Trebuchet MS"/>
              </a:rPr>
              <a:t>outcomes.</a:t>
            </a:r>
            <a:endParaRPr sz="225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095113" y="2621161"/>
            <a:ext cx="654050" cy="654050"/>
            <a:chOff x="12095113" y="2621161"/>
            <a:chExt cx="654050" cy="654050"/>
          </a:xfrm>
        </p:grpSpPr>
        <p:sp>
          <p:nvSpPr>
            <p:cNvPr id="12" name="object 12"/>
            <p:cNvSpPr/>
            <p:nvPr/>
          </p:nvSpPr>
          <p:spPr>
            <a:xfrm>
              <a:off x="12095113" y="2621161"/>
              <a:ext cx="654050" cy="654050"/>
            </a:xfrm>
            <a:custGeom>
              <a:avLst/>
              <a:gdLst/>
              <a:ahLst/>
              <a:cxnLst/>
              <a:rect l="l" t="t" r="r" b="b"/>
              <a:pathLst>
                <a:path w="654050" h="654050">
                  <a:moveTo>
                    <a:pt x="326898" y="653796"/>
                  </a:moveTo>
                  <a:lnTo>
                    <a:pt x="278600" y="650250"/>
                  </a:lnTo>
                  <a:lnTo>
                    <a:pt x="232500" y="639952"/>
                  </a:lnTo>
                  <a:lnTo>
                    <a:pt x="189104" y="623406"/>
                  </a:lnTo>
                  <a:lnTo>
                    <a:pt x="148917" y="601120"/>
                  </a:lnTo>
                  <a:lnTo>
                    <a:pt x="112445" y="573599"/>
                  </a:lnTo>
                  <a:lnTo>
                    <a:pt x="80196" y="541350"/>
                  </a:lnTo>
                  <a:lnTo>
                    <a:pt x="52675" y="504878"/>
                  </a:lnTo>
                  <a:lnTo>
                    <a:pt x="30389" y="464691"/>
                  </a:lnTo>
                  <a:lnTo>
                    <a:pt x="13843" y="421295"/>
                  </a:lnTo>
                  <a:lnTo>
                    <a:pt x="3545" y="375195"/>
                  </a:lnTo>
                  <a:lnTo>
                    <a:pt x="0" y="326898"/>
                  </a:lnTo>
                  <a:lnTo>
                    <a:pt x="3545" y="278600"/>
                  </a:lnTo>
                  <a:lnTo>
                    <a:pt x="13843" y="232500"/>
                  </a:lnTo>
                  <a:lnTo>
                    <a:pt x="30389" y="189104"/>
                  </a:lnTo>
                  <a:lnTo>
                    <a:pt x="52675" y="148917"/>
                  </a:lnTo>
                  <a:lnTo>
                    <a:pt x="80196" y="112445"/>
                  </a:lnTo>
                  <a:lnTo>
                    <a:pt x="112445" y="80196"/>
                  </a:lnTo>
                  <a:lnTo>
                    <a:pt x="148917" y="52675"/>
                  </a:lnTo>
                  <a:lnTo>
                    <a:pt x="189104" y="30389"/>
                  </a:lnTo>
                  <a:lnTo>
                    <a:pt x="232500" y="13843"/>
                  </a:lnTo>
                  <a:lnTo>
                    <a:pt x="278600" y="3545"/>
                  </a:lnTo>
                  <a:lnTo>
                    <a:pt x="326898" y="0"/>
                  </a:lnTo>
                  <a:lnTo>
                    <a:pt x="375195" y="3545"/>
                  </a:lnTo>
                  <a:lnTo>
                    <a:pt x="421295" y="13843"/>
                  </a:lnTo>
                  <a:lnTo>
                    <a:pt x="464691" y="30389"/>
                  </a:lnTo>
                  <a:lnTo>
                    <a:pt x="504878" y="52675"/>
                  </a:lnTo>
                  <a:lnTo>
                    <a:pt x="541350" y="80196"/>
                  </a:lnTo>
                  <a:lnTo>
                    <a:pt x="573599" y="112445"/>
                  </a:lnTo>
                  <a:lnTo>
                    <a:pt x="601120" y="148917"/>
                  </a:lnTo>
                  <a:lnTo>
                    <a:pt x="623406" y="189104"/>
                  </a:lnTo>
                  <a:lnTo>
                    <a:pt x="639952" y="232500"/>
                  </a:lnTo>
                  <a:lnTo>
                    <a:pt x="650250" y="278600"/>
                  </a:lnTo>
                  <a:lnTo>
                    <a:pt x="653796" y="326898"/>
                  </a:lnTo>
                  <a:lnTo>
                    <a:pt x="650250" y="375195"/>
                  </a:lnTo>
                  <a:lnTo>
                    <a:pt x="639952" y="421295"/>
                  </a:lnTo>
                  <a:lnTo>
                    <a:pt x="623406" y="464691"/>
                  </a:lnTo>
                  <a:lnTo>
                    <a:pt x="601120" y="504878"/>
                  </a:lnTo>
                  <a:lnTo>
                    <a:pt x="573599" y="541350"/>
                  </a:lnTo>
                  <a:lnTo>
                    <a:pt x="541350" y="573599"/>
                  </a:lnTo>
                  <a:lnTo>
                    <a:pt x="504878" y="601120"/>
                  </a:lnTo>
                  <a:lnTo>
                    <a:pt x="464691" y="623406"/>
                  </a:lnTo>
                  <a:lnTo>
                    <a:pt x="421295" y="639952"/>
                  </a:lnTo>
                  <a:lnTo>
                    <a:pt x="375195" y="650250"/>
                  </a:lnTo>
                  <a:lnTo>
                    <a:pt x="326898" y="653796"/>
                  </a:lnTo>
                  <a:close/>
                </a:path>
              </a:pathLst>
            </a:custGeom>
            <a:solidFill>
              <a:srgbClr val="454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28239" y="2705843"/>
              <a:ext cx="387381" cy="4842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026727" y="2459596"/>
            <a:ext cx="4126229" cy="253682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500" b="1" spc="135" dirty="0">
                <a:solidFill>
                  <a:srgbClr val="D6D4CC"/>
                </a:solidFill>
                <a:latin typeface="Arial"/>
                <a:cs typeface="Arial"/>
              </a:rPr>
              <a:t>For</a:t>
            </a:r>
            <a:r>
              <a:rPr sz="2500" b="1" spc="3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500" b="1" spc="75" dirty="0">
                <a:solidFill>
                  <a:srgbClr val="D6D4CC"/>
                </a:solidFill>
                <a:latin typeface="Arial"/>
                <a:cs typeface="Arial"/>
              </a:rPr>
              <a:t>Society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33300"/>
              </a:lnSpc>
              <a:spcBef>
                <a:spcPts val="650"/>
              </a:spcBef>
            </a:pPr>
            <a:r>
              <a:rPr sz="2250" spc="50" dirty="0">
                <a:solidFill>
                  <a:srgbClr val="D6D4CC"/>
                </a:solidFill>
                <a:latin typeface="Trebuchet MS"/>
                <a:cs typeface="Trebuchet MS"/>
              </a:rPr>
              <a:t>Actively</a:t>
            </a:r>
            <a:r>
              <a:rPr sz="2250" spc="-1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80" dirty="0">
                <a:solidFill>
                  <a:srgbClr val="D6D4CC"/>
                </a:solidFill>
                <a:latin typeface="Trebuchet MS"/>
                <a:cs typeface="Trebuchet MS"/>
              </a:rPr>
              <a:t>breaks</a:t>
            </a:r>
            <a:r>
              <a:rPr sz="2250" spc="-1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140" dirty="0">
                <a:solidFill>
                  <a:srgbClr val="D6D4CC"/>
                </a:solidFill>
                <a:latin typeface="Trebuchet MS"/>
                <a:cs typeface="Trebuchet MS"/>
              </a:rPr>
              <a:t>down</a:t>
            </a:r>
            <a:r>
              <a:rPr sz="2250" spc="-10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-10" dirty="0">
                <a:solidFill>
                  <a:srgbClr val="D6D4CC"/>
                </a:solidFill>
                <a:latin typeface="Trebuchet MS"/>
                <a:cs typeface="Trebuchet MS"/>
              </a:rPr>
              <a:t>taboos, </a:t>
            </a:r>
            <a:r>
              <a:rPr sz="2250" spc="75" dirty="0">
                <a:solidFill>
                  <a:srgbClr val="D6D4CC"/>
                </a:solidFill>
                <a:latin typeface="Trebuchet MS"/>
                <a:cs typeface="Trebuchet MS"/>
              </a:rPr>
              <a:t>promoting</a:t>
            </a:r>
            <a:r>
              <a:rPr sz="2250" spc="-8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114" dirty="0">
                <a:solidFill>
                  <a:srgbClr val="D6D4CC"/>
                </a:solidFill>
                <a:latin typeface="Trebuchet MS"/>
                <a:cs typeface="Trebuchet MS"/>
              </a:rPr>
              <a:t>open</a:t>
            </a:r>
            <a:r>
              <a:rPr sz="2250" spc="-8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60" dirty="0">
                <a:solidFill>
                  <a:srgbClr val="D6D4CC"/>
                </a:solidFill>
                <a:latin typeface="Trebuchet MS"/>
                <a:cs typeface="Trebuchet MS"/>
              </a:rPr>
              <a:t>conversations </a:t>
            </a:r>
            <a:r>
              <a:rPr sz="2250" spc="100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225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collective</a:t>
            </a:r>
            <a:r>
              <a:rPr sz="2250" spc="4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55" dirty="0">
                <a:solidFill>
                  <a:srgbClr val="D6D4CC"/>
                </a:solidFill>
                <a:latin typeface="Trebuchet MS"/>
                <a:cs typeface="Trebuchet MS"/>
              </a:rPr>
              <a:t>mental</a:t>
            </a:r>
            <a:r>
              <a:rPr sz="2250" spc="45" dirty="0">
                <a:solidFill>
                  <a:srgbClr val="D6D4CC"/>
                </a:solidFill>
                <a:latin typeface="Trebuchet MS"/>
                <a:cs typeface="Trebuchet MS"/>
              </a:rPr>
              <a:t> well- </a:t>
            </a:r>
            <a:r>
              <a:rPr sz="2250" spc="-10" dirty="0">
                <a:solidFill>
                  <a:srgbClr val="D6D4CC"/>
                </a:solidFill>
                <a:latin typeface="Trebuchet MS"/>
                <a:cs typeface="Trebuchet MS"/>
              </a:rPr>
              <a:t>being.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4242" y="5538999"/>
            <a:ext cx="3002915" cy="12827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40"/>
              </a:spcBef>
            </a:pPr>
            <a:r>
              <a:rPr sz="4050" b="1" spc="215" dirty="0">
                <a:solidFill>
                  <a:srgbClr val="FFE14D"/>
                </a:solidFill>
                <a:latin typeface="Arial"/>
                <a:cs typeface="Arial"/>
              </a:rPr>
              <a:t>Long-</a:t>
            </a:r>
            <a:r>
              <a:rPr sz="4050" b="1" spc="235" dirty="0">
                <a:solidFill>
                  <a:srgbClr val="FFE14D"/>
                </a:solidFill>
                <a:latin typeface="Arial"/>
                <a:cs typeface="Arial"/>
              </a:rPr>
              <a:t>Term </a:t>
            </a:r>
            <a:r>
              <a:rPr sz="4050" b="1" spc="140" dirty="0">
                <a:solidFill>
                  <a:srgbClr val="FFE14D"/>
                </a:solidFill>
                <a:latin typeface="Arial"/>
                <a:cs typeface="Arial"/>
              </a:rPr>
              <a:t>Benefits</a:t>
            </a:r>
            <a:endParaRPr sz="40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16942" y="6820346"/>
            <a:ext cx="4199255" cy="363220"/>
            <a:chOff x="1016942" y="6820346"/>
            <a:chExt cx="4199255" cy="363220"/>
          </a:xfrm>
        </p:grpSpPr>
        <p:sp>
          <p:nvSpPr>
            <p:cNvPr id="17" name="object 17"/>
            <p:cNvSpPr/>
            <p:nvPr/>
          </p:nvSpPr>
          <p:spPr>
            <a:xfrm>
              <a:off x="1016942" y="6820346"/>
              <a:ext cx="4199255" cy="363220"/>
            </a:xfrm>
            <a:custGeom>
              <a:avLst/>
              <a:gdLst/>
              <a:ahLst/>
              <a:cxnLst/>
              <a:rect l="l" t="t" r="r" b="b"/>
              <a:pathLst>
                <a:path w="4199255" h="363220">
                  <a:moveTo>
                    <a:pt x="4017454" y="363141"/>
                  </a:moveTo>
                  <a:lnTo>
                    <a:pt x="181546" y="363141"/>
                  </a:lnTo>
                  <a:lnTo>
                    <a:pt x="133272" y="356643"/>
                  </a:lnTo>
                  <a:lnTo>
                    <a:pt x="89901" y="338356"/>
                  </a:lnTo>
                  <a:lnTo>
                    <a:pt x="53161" y="309967"/>
                  </a:lnTo>
                  <a:lnTo>
                    <a:pt x="24779" y="273212"/>
                  </a:lnTo>
                  <a:lnTo>
                    <a:pt x="6482" y="229826"/>
                  </a:lnTo>
                  <a:lnTo>
                    <a:pt x="0" y="181546"/>
                  </a:lnTo>
                  <a:lnTo>
                    <a:pt x="6482" y="133272"/>
                  </a:lnTo>
                  <a:lnTo>
                    <a:pt x="24779" y="89901"/>
                  </a:lnTo>
                  <a:lnTo>
                    <a:pt x="53161" y="53161"/>
                  </a:lnTo>
                  <a:lnTo>
                    <a:pt x="89901" y="24779"/>
                  </a:lnTo>
                  <a:lnTo>
                    <a:pt x="133272" y="6482"/>
                  </a:lnTo>
                  <a:lnTo>
                    <a:pt x="181546" y="0"/>
                  </a:lnTo>
                  <a:lnTo>
                    <a:pt x="4017454" y="0"/>
                  </a:lnTo>
                  <a:lnTo>
                    <a:pt x="4065728" y="6482"/>
                  </a:lnTo>
                  <a:lnTo>
                    <a:pt x="4109099" y="24779"/>
                  </a:lnTo>
                  <a:lnTo>
                    <a:pt x="4145839" y="53161"/>
                  </a:lnTo>
                  <a:lnTo>
                    <a:pt x="4174221" y="89901"/>
                  </a:lnTo>
                  <a:lnTo>
                    <a:pt x="4192518" y="133272"/>
                  </a:lnTo>
                  <a:lnTo>
                    <a:pt x="4198820" y="180201"/>
                  </a:lnTo>
                  <a:lnTo>
                    <a:pt x="4198820" y="182891"/>
                  </a:lnTo>
                  <a:lnTo>
                    <a:pt x="4192515" y="229826"/>
                  </a:lnTo>
                  <a:lnTo>
                    <a:pt x="4174205" y="273212"/>
                  </a:lnTo>
                  <a:lnTo>
                    <a:pt x="4145793" y="309967"/>
                  </a:lnTo>
                  <a:lnTo>
                    <a:pt x="4108998" y="338356"/>
                  </a:lnTo>
                  <a:lnTo>
                    <a:pt x="4065649" y="356643"/>
                  </a:lnTo>
                  <a:lnTo>
                    <a:pt x="4065482" y="356643"/>
                  </a:lnTo>
                  <a:lnTo>
                    <a:pt x="4017454" y="363141"/>
                  </a:lnTo>
                  <a:close/>
                </a:path>
              </a:pathLst>
            </a:custGeom>
            <a:solidFill>
              <a:srgbClr val="454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16942" y="6820346"/>
              <a:ext cx="1679575" cy="363220"/>
            </a:xfrm>
            <a:custGeom>
              <a:avLst/>
              <a:gdLst/>
              <a:ahLst/>
              <a:cxnLst/>
              <a:rect l="l" t="t" r="r" b="b"/>
              <a:pathLst>
                <a:path w="1679575" h="363220">
                  <a:moveTo>
                    <a:pt x="1497901" y="363092"/>
                  </a:moveTo>
                  <a:lnTo>
                    <a:pt x="181546" y="363092"/>
                  </a:lnTo>
                  <a:lnTo>
                    <a:pt x="133272" y="356643"/>
                  </a:lnTo>
                  <a:lnTo>
                    <a:pt x="89901" y="338356"/>
                  </a:lnTo>
                  <a:lnTo>
                    <a:pt x="53161" y="309967"/>
                  </a:lnTo>
                  <a:lnTo>
                    <a:pt x="24779" y="273212"/>
                  </a:lnTo>
                  <a:lnTo>
                    <a:pt x="6482" y="229826"/>
                  </a:lnTo>
                  <a:lnTo>
                    <a:pt x="0" y="181546"/>
                  </a:lnTo>
                  <a:lnTo>
                    <a:pt x="6482" y="133272"/>
                  </a:lnTo>
                  <a:lnTo>
                    <a:pt x="24779" y="89901"/>
                  </a:lnTo>
                  <a:lnTo>
                    <a:pt x="53161" y="53161"/>
                  </a:lnTo>
                  <a:lnTo>
                    <a:pt x="89901" y="24779"/>
                  </a:lnTo>
                  <a:lnTo>
                    <a:pt x="133272" y="6482"/>
                  </a:lnTo>
                  <a:lnTo>
                    <a:pt x="181546" y="0"/>
                  </a:lnTo>
                  <a:lnTo>
                    <a:pt x="1497901" y="0"/>
                  </a:lnTo>
                  <a:lnTo>
                    <a:pt x="1546175" y="6482"/>
                  </a:lnTo>
                  <a:lnTo>
                    <a:pt x="1589546" y="24779"/>
                  </a:lnTo>
                  <a:lnTo>
                    <a:pt x="1626286" y="53161"/>
                  </a:lnTo>
                  <a:lnTo>
                    <a:pt x="1654668" y="89901"/>
                  </a:lnTo>
                  <a:lnTo>
                    <a:pt x="1672965" y="133272"/>
                  </a:lnTo>
                  <a:lnTo>
                    <a:pt x="1679448" y="181546"/>
                  </a:lnTo>
                  <a:lnTo>
                    <a:pt x="1672962" y="229826"/>
                  </a:lnTo>
                  <a:lnTo>
                    <a:pt x="1654652" y="273212"/>
                  </a:lnTo>
                  <a:lnTo>
                    <a:pt x="1626240" y="309967"/>
                  </a:lnTo>
                  <a:lnTo>
                    <a:pt x="1589445" y="338356"/>
                  </a:lnTo>
                  <a:lnTo>
                    <a:pt x="1546096" y="356643"/>
                  </a:lnTo>
                  <a:lnTo>
                    <a:pt x="1545929" y="356643"/>
                  </a:lnTo>
                  <a:lnTo>
                    <a:pt x="1497901" y="363092"/>
                  </a:lnTo>
                  <a:close/>
                </a:path>
              </a:pathLst>
            </a:custGeom>
            <a:solidFill>
              <a:srgbClr val="FFE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21163" y="6771927"/>
            <a:ext cx="7721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55" dirty="0">
                <a:solidFill>
                  <a:srgbClr val="D6D4CC"/>
                </a:solidFill>
                <a:latin typeface="Arial"/>
                <a:cs typeface="Arial"/>
              </a:rPr>
              <a:t>40%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4242" y="7285201"/>
            <a:ext cx="4919345" cy="16224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>
              <a:lnSpc>
                <a:spcPct val="142500"/>
              </a:lnSpc>
              <a:spcBef>
                <a:spcPts val="545"/>
              </a:spcBef>
            </a:pPr>
            <a:r>
              <a:rPr sz="2500" b="1" spc="110" dirty="0">
                <a:solidFill>
                  <a:srgbClr val="D6D4CC"/>
                </a:solidFill>
                <a:latin typeface="Arial"/>
                <a:cs typeface="Arial"/>
              </a:rPr>
              <a:t>Reduced</a:t>
            </a:r>
            <a:r>
              <a:rPr sz="250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500" b="1" spc="80" dirty="0">
                <a:solidFill>
                  <a:srgbClr val="D6D4CC"/>
                </a:solidFill>
                <a:latin typeface="Arial"/>
                <a:cs typeface="Arial"/>
              </a:rPr>
              <a:t>Stress</a:t>
            </a:r>
            <a:r>
              <a:rPr sz="250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D6D4CC"/>
                </a:solidFill>
                <a:latin typeface="Arial"/>
                <a:cs typeface="Arial"/>
              </a:rPr>
              <a:t>&amp;</a:t>
            </a:r>
            <a:r>
              <a:rPr sz="2500" b="1" spc="45" dirty="0">
                <a:solidFill>
                  <a:srgbClr val="D6D4CC"/>
                </a:solidFill>
                <a:latin typeface="Arial"/>
                <a:cs typeface="Arial"/>
              </a:rPr>
              <a:t> Anxiety 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Anticipated </a:t>
            </a:r>
            <a:r>
              <a:rPr sz="2250" spc="90" dirty="0">
                <a:solidFill>
                  <a:srgbClr val="D6D4CC"/>
                </a:solidFill>
                <a:latin typeface="Trebuchet MS"/>
                <a:cs typeface="Trebuchet MS"/>
              </a:rPr>
              <a:t>decrease</a:t>
            </a:r>
            <a:r>
              <a:rPr sz="225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in</a:t>
            </a:r>
            <a:r>
              <a:rPr sz="225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80" dirty="0">
                <a:solidFill>
                  <a:srgbClr val="D6D4CC"/>
                </a:solidFill>
                <a:latin typeface="Trebuchet MS"/>
                <a:cs typeface="Trebuchet MS"/>
              </a:rPr>
              <a:t>stress</a:t>
            </a:r>
            <a:r>
              <a:rPr sz="2250" spc="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60" dirty="0">
                <a:solidFill>
                  <a:srgbClr val="D6D4CC"/>
                </a:solidFill>
                <a:latin typeface="Trebuchet MS"/>
                <a:cs typeface="Trebuchet MS"/>
              </a:rPr>
              <a:t>levels </a:t>
            </a:r>
            <a:r>
              <a:rPr sz="2250" spc="150" dirty="0">
                <a:solidFill>
                  <a:srgbClr val="D6D4CC"/>
                </a:solidFill>
                <a:latin typeface="Trebuchet MS"/>
                <a:cs typeface="Trebuchet MS"/>
              </a:rPr>
              <a:t>among</a:t>
            </a:r>
            <a:r>
              <a:rPr sz="2250" spc="-10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65" dirty="0">
                <a:solidFill>
                  <a:srgbClr val="D6D4CC"/>
                </a:solidFill>
                <a:latin typeface="Trebuchet MS"/>
                <a:cs typeface="Trebuchet MS"/>
              </a:rPr>
              <a:t>student</a:t>
            </a:r>
            <a:r>
              <a:rPr sz="2250" spc="-10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-10" dirty="0">
                <a:solidFill>
                  <a:srgbClr val="D6D4CC"/>
                </a:solidFill>
                <a:latin typeface="Trebuchet MS"/>
                <a:cs typeface="Trebuchet MS"/>
              </a:rPr>
              <a:t>users.</a:t>
            </a:r>
            <a:endParaRPr sz="225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56026" y="6820346"/>
            <a:ext cx="4225290" cy="363220"/>
            <a:chOff x="6556026" y="6820346"/>
            <a:chExt cx="4225290" cy="363220"/>
          </a:xfrm>
        </p:grpSpPr>
        <p:sp>
          <p:nvSpPr>
            <p:cNvPr id="22" name="object 22"/>
            <p:cNvSpPr/>
            <p:nvPr/>
          </p:nvSpPr>
          <p:spPr>
            <a:xfrm>
              <a:off x="6556026" y="6820346"/>
              <a:ext cx="4225290" cy="363220"/>
            </a:xfrm>
            <a:custGeom>
              <a:avLst/>
              <a:gdLst/>
              <a:ahLst/>
              <a:cxnLst/>
              <a:rect l="l" t="t" r="r" b="b"/>
              <a:pathLst>
                <a:path w="4225289" h="363220">
                  <a:moveTo>
                    <a:pt x="4043648" y="363092"/>
                  </a:moveTo>
                  <a:lnTo>
                    <a:pt x="181546" y="363092"/>
                  </a:lnTo>
                  <a:lnTo>
                    <a:pt x="133272" y="356643"/>
                  </a:lnTo>
                  <a:lnTo>
                    <a:pt x="89901" y="338356"/>
                  </a:lnTo>
                  <a:lnTo>
                    <a:pt x="53161" y="309967"/>
                  </a:lnTo>
                  <a:lnTo>
                    <a:pt x="24779" y="273212"/>
                  </a:lnTo>
                  <a:lnTo>
                    <a:pt x="6482" y="229826"/>
                  </a:lnTo>
                  <a:lnTo>
                    <a:pt x="0" y="181546"/>
                  </a:lnTo>
                  <a:lnTo>
                    <a:pt x="6482" y="133272"/>
                  </a:lnTo>
                  <a:lnTo>
                    <a:pt x="24779" y="89901"/>
                  </a:lnTo>
                  <a:lnTo>
                    <a:pt x="53161" y="53161"/>
                  </a:lnTo>
                  <a:lnTo>
                    <a:pt x="89901" y="24779"/>
                  </a:lnTo>
                  <a:lnTo>
                    <a:pt x="133272" y="6482"/>
                  </a:lnTo>
                  <a:lnTo>
                    <a:pt x="181546" y="0"/>
                  </a:lnTo>
                  <a:lnTo>
                    <a:pt x="4043648" y="0"/>
                  </a:lnTo>
                  <a:lnTo>
                    <a:pt x="4091921" y="6482"/>
                  </a:lnTo>
                  <a:lnTo>
                    <a:pt x="4135292" y="24779"/>
                  </a:lnTo>
                  <a:lnTo>
                    <a:pt x="4172033" y="53161"/>
                  </a:lnTo>
                  <a:lnTo>
                    <a:pt x="4200415" y="89901"/>
                  </a:lnTo>
                  <a:lnTo>
                    <a:pt x="4218712" y="133272"/>
                  </a:lnTo>
                  <a:lnTo>
                    <a:pt x="4225194" y="181546"/>
                  </a:lnTo>
                  <a:lnTo>
                    <a:pt x="4218709" y="229826"/>
                  </a:lnTo>
                  <a:lnTo>
                    <a:pt x="4200399" y="273212"/>
                  </a:lnTo>
                  <a:lnTo>
                    <a:pt x="4171987" y="309967"/>
                  </a:lnTo>
                  <a:lnTo>
                    <a:pt x="4135192" y="338356"/>
                  </a:lnTo>
                  <a:lnTo>
                    <a:pt x="4091843" y="356643"/>
                  </a:lnTo>
                  <a:lnTo>
                    <a:pt x="4091676" y="356643"/>
                  </a:lnTo>
                  <a:lnTo>
                    <a:pt x="4043648" y="363092"/>
                  </a:lnTo>
                  <a:close/>
                </a:path>
              </a:pathLst>
            </a:custGeom>
            <a:solidFill>
              <a:srgbClr val="454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56026" y="6820346"/>
              <a:ext cx="2534920" cy="363220"/>
            </a:xfrm>
            <a:custGeom>
              <a:avLst/>
              <a:gdLst/>
              <a:ahLst/>
              <a:cxnLst/>
              <a:rect l="l" t="t" r="r" b="b"/>
              <a:pathLst>
                <a:path w="2534920" h="363220">
                  <a:moveTo>
                    <a:pt x="2353532" y="363141"/>
                  </a:moveTo>
                  <a:lnTo>
                    <a:pt x="181546" y="363141"/>
                  </a:lnTo>
                  <a:lnTo>
                    <a:pt x="133272" y="356643"/>
                  </a:lnTo>
                  <a:lnTo>
                    <a:pt x="89901" y="338356"/>
                  </a:lnTo>
                  <a:lnTo>
                    <a:pt x="53161" y="309967"/>
                  </a:lnTo>
                  <a:lnTo>
                    <a:pt x="24779" y="273212"/>
                  </a:lnTo>
                  <a:lnTo>
                    <a:pt x="6482" y="229826"/>
                  </a:lnTo>
                  <a:lnTo>
                    <a:pt x="0" y="181546"/>
                  </a:lnTo>
                  <a:lnTo>
                    <a:pt x="6482" y="133272"/>
                  </a:lnTo>
                  <a:lnTo>
                    <a:pt x="24779" y="89901"/>
                  </a:lnTo>
                  <a:lnTo>
                    <a:pt x="53161" y="53161"/>
                  </a:lnTo>
                  <a:lnTo>
                    <a:pt x="89901" y="24779"/>
                  </a:lnTo>
                  <a:lnTo>
                    <a:pt x="133272" y="6482"/>
                  </a:lnTo>
                  <a:lnTo>
                    <a:pt x="181546" y="0"/>
                  </a:lnTo>
                  <a:lnTo>
                    <a:pt x="2353532" y="0"/>
                  </a:lnTo>
                  <a:lnTo>
                    <a:pt x="2401805" y="6482"/>
                  </a:lnTo>
                  <a:lnTo>
                    <a:pt x="2445176" y="24779"/>
                  </a:lnTo>
                  <a:lnTo>
                    <a:pt x="2481917" y="53161"/>
                  </a:lnTo>
                  <a:lnTo>
                    <a:pt x="2510299" y="89901"/>
                  </a:lnTo>
                  <a:lnTo>
                    <a:pt x="2528596" y="133272"/>
                  </a:lnTo>
                  <a:lnTo>
                    <a:pt x="2534896" y="180185"/>
                  </a:lnTo>
                  <a:lnTo>
                    <a:pt x="2534896" y="182907"/>
                  </a:lnTo>
                  <a:lnTo>
                    <a:pt x="2528593" y="229826"/>
                  </a:lnTo>
                  <a:lnTo>
                    <a:pt x="2510283" y="273212"/>
                  </a:lnTo>
                  <a:lnTo>
                    <a:pt x="2481871" y="309967"/>
                  </a:lnTo>
                  <a:lnTo>
                    <a:pt x="2445076" y="338356"/>
                  </a:lnTo>
                  <a:lnTo>
                    <a:pt x="2401727" y="356643"/>
                  </a:lnTo>
                  <a:lnTo>
                    <a:pt x="2401560" y="356643"/>
                  </a:lnTo>
                  <a:lnTo>
                    <a:pt x="2353532" y="363141"/>
                  </a:lnTo>
                  <a:close/>
                </a:path>
              </a:pathLst>
            </a:custGeom>
            <a:solidFill>
              <a:srgbClr val="FFE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986441" y="6771927"/>
            <a:ext cx="7467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25" dirty="0">
                <a:solidFill>
                  <a:srgbClr val="D6D4CC"/>
                </a:solidFill>
                <a:latin typeface="Arial"/>
                <a:cs typeface="Arial"/>
              </a:rPr>
              <a:t>60%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43327" y="7285201"/>
            <a:ext cx="4831715" cy="162242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500" b="1" spc="180" dirty="0">
                <a:solidFill>
                  <a:srgbClr val="D6D4CC"/>
                </a:solidFill>
                <a:latin typeface="Arial"/>
                <a:cs typeface="Arial"/>
              </a:rPr>
              <a:t>Higher</a:t>
            </a:r>
            <a:r>
              <a:rPr sz="2500" b="1" spc="5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500" b="1" spc="65" dirty="0">
                <a:solidFill>
                  <a:srgbClr val="D6D4CC"/>
                </a:solidFill>
                <a:latin typeface="Arial"/>
                <a:cs typeface="Arial"/>
              </a:rPr>
              <a:t>Awareness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33300"/>
              </a:lnSpc>
              <a:spcBef>
                <a:spcPts val="650"/>
              </a:spcBef>
            </a:pPr>
            <a:r>
              <a:rPr sz="2250" spc="75" dirty="0">
                <a:solidFill>
                  <a:srgbClr val="D6D4CC"/>
                </a:solidFill>
                <a:latin typeface="Trebuchet MS"/>
                <a:cs typeface="Trebuchet MS"/>
              </a:rPr>
              <a:t>Increased</a:t>
            </a:r>
            <a:r>
              <a:rPr sz="2250" spc="-8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80" dirty="0">
                <a:solidFill>
                  <a:srgbClr val="D6D4CC"/>
                </a:solidFill>
                <a:latin typeface="Trebuchet MS"/>
                <a:cs typeface="Trebuchet MS"/>
              </a:rPr>
              <a:t>understanding</a:t>
            </a:r>
            <a:r>
              <a:rPr sz="2250" spc="-8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75" dirty="0">
                <a:solidFill>
                  <a:srgbClr val="D6D4CC"/>
                </a:solidFill>
                <a:latin typeface="Trebuchet MS"/>
                <a:cs typeface="Trebuchet MS"/>
              </a:rPr>
              <a:t>and </a:t>
            </a:r>
            <a:r>
              <a:rPr sz="2250" spc="80" dirty="0">
                <a:solidFill>
                  <a:srgbClr val="D6D4CC"/>
                </a:solidFill>
                <a:latin typeface="Trebuchet MS"/>
                <a:cs typeface="Trebuchet MS"/>
              </a:rPr>
              <a:t>acceptance</a:t>
            </a:r>
            <a:r>
              <a:rPr sz="2250" spc="-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of</a:t>
            </a:r>
            <a:r>
              <a:rPr sz="2250" spc="-2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55" dirty="0">
                <a:solidFill>
                  <a:srgbClr val="D6D4CC"/>
                </a:solidFill>
                <a:latin typeface="Trebuchet MS"/>
                <a:cs typeface="Trebuchet MS"/>
              </a:rPr>
              <a:t>mental</a:t>
            </a:r>
            <a:r>
              <a:rPr sz="2250" spc="-3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health</a:t>
            </a:r>
            <a:r>
              <a:rPr sz="2250" spc="-2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-10" dirty="0">
                <a:solidFill>
                  <a:srgbClr val="D6D4CC"/>
                </a:solidFill>
                <a:latin typeface="Trebuchet MS"/>
                <a:cs typeface="Trebuchet MS"/>
              </a:rPr>
              <a:t>issues.</a:t>
            </a:r>
            <a:endParaRPr sz="225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095113" y="6820346"/>
            <a:ext cx="4083685" cy="363220"/>
            <a:chOff x="12095113" y="6820346"/>
            <a:chExt cx="4083685" cy="363220"/>
          </a:xfrm>
        </p:grpSpPr>
        <p:sp>
          <p:nvSpPr>
            <p:cNvPr id="27" name="object 27"/>
            <p:cNvSpPr/>
            <p:nvPr/>
          </p:nvSpPr>
          <p:spPr>
            <a:xfrm>
              <a:off x="12095113" y="6820346"/>
              <a:ext cx="4083685" cy="363220"/>
            </a:xfrm>
            <a:custGeom>
              <a:avLst/>
              <a:gdLst/>
              <a:ahLst/>
              <a:cxnLst/>
              <a:rect l="l" t="t" r="r" b="b"/>
              <a:pathLst>
                <a:path w="4083684" h="363220">
                  <a:moveTo>
                    <a:pt x="3902011" y="363092"/>
                  </a:moveTo>
                  <a:lnTo>
                    <a:pt x="181546" y="363092"/>
                  </a:lnTo>
                  <a:lnTo>
                    <a:pt x="133272" y="356643"/>
                  </a:lnTo>
                  <a:lnTo>
                    <a:pt x="89901" y="338356"/>
                  </a:lnTo>
                  <a:lnTo>
                    <a:pt x="53161" y="309967"/>
                  </a:lnTo>
                  <a:lnTo>
                    <a:pt x="24779" y="273212"/>
                  </a:lnTo>
                  <a:lnTo>
                    <a:pt x="6482" y="229826"/>
                  </a:lnTo>
                  <a:lnTo>
                    <a:pt x="0" y="181546"/>
                  </a:lnTo>
                  <a:lnTo>
                    <a:pt x="6482" y="133272"/>
                  </a:lnTo>
                  <a:lnTo>
                    <a:pt x="24779" y="89901"/>
                  </a:lnTo>
                  <a:lnTo>
                    <a:pt x="53161" y="53161"/>
                  </a:lnTo>
                  <a:lnTo>
                    <a:pt x="89901" y="24779"/>
                  </a:lnTo>
                  <a:lnTo>
                    <a:pt x="133272" y="6482"/>
                  </a:lnTo>
                  <a:lnTo>
                    <a:pt x="181546" y="0"/>
                  </a:lnTo>
                  <a:lnTo>
                    <a:pt x="3902011" y="0"/>
                  </a:lnTo>
                  <a:lnTo>
                    <a:pt x="3950285" y="6482"/>
                  </a:lnTo>
                  <a:lnTo>
                    <a:pt x="3993655" y="24779"/>
                  </a:lnTo>
                  <a:lnTo>
                    <a:pt x="4030396" y="53161"/>
                  </a:lnTo>
                  <a:lnTo>
                    <a:pt x="4058778" y="89901"/>
                  </a:lnTo>
                  <a:lnTo>
                    <a:pt x="4077075" y="133272"/>
                  </a:lnTo>
                  <a:lnTo>
                    <a:pt x="4083557" y="181546"/>
                  </a:lnTo>
                  <a:lnTo>
                    <a:pt x="4077072" y="229826"/>
                  </a:lnTo>
                  <a:lnTo>
                    <a:pt x="4058762" y="273212"/>
                  </a:lnTo>
                  <a:lnTo>
                    <a:pt x="4030350" y="309967"/>
                  </a:lnTo>
                  <a:lnTo>
                    <a:pt x="3993555" y="338356"/>
                  </a:lnTo>
                  <a:lnTo>
                    <a:pt x="3950206" y="356643"/>
                  </a:lnTo>
                  <a:lnTo>
                    <a:pt x="3950039" y="356643"/>
                  </a:lnTo>
                  <a:lnTo>
                    <a:pt x="3902011" y="363092"/>
                  </a:lnTo>
                  <a:close/>
                </a:path>
              </a:pathLst>
            </a:custGeom>
            <a:solidFill>
              <a:srgbClr val="454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095113" y="6820346"/>
              <a:ext cx="4083685" cy="363220"/>
            </a:xfrm>
            <a:custGeom>
              <a:avLst/>
              <a:gdLst/>
              <a:ahLst/>
              <a:cxnLst/>
              <a:rect l="l" t="t" r="r" b="b"/>
              <a:pathLst>
                <a:path w="4083684" h="363220">
                  <a:moveTo>
                    <a:pt x="3902011" y="363092"/>
                  </a:moveTo>
                  <a:lnTo>
                    <a:pt x="181546" y="363092"/>
                  </a:lnTo>
                  <a:lnTo>
                    <a:pt x="133272" y="356643"/>
                  </a:lnTo>
                  <a:lnTo>
                    <a:pt x="89901" y="338356"/>
                  </a:lnTo>
                  <a:lnTo>
                    <a:pt x="53161" y="309967"/>
                  </a:lnTo>
                  <a:lnTo>
                    <a:pt x="24779" y="273212"/>
                  </a:lnTo>
                  <a:lnTo>
                    <a:pt x="6482" y="229826"/>
                  </a:lnTo>
                  <a:lnTo>
                    <a:pt x="0" y="181546"/>
                  </a:lnTo>
                  <a:lnTo>
                    <a:pt x="6482" y="133272"/>
                  </a:lnTo>
                  <a:lnTo>
                    <a:pt x="24779" y="89901"/>
                  </a:lnTo>
                  <a:lnTo>
                    <a:pt x="53161" y="53161"/>
                  </a:lnTo>
                  <a:lnTo>
                    <a:pt x="89901" y="24779"/>
                  </a:lnTo>
                  <a:lnTo>
                    <a:pt x="133272" y="6482"/>
                  </a:lnTo>
                  <a:lnTo>
                    <a:pt x="181546" y="0"/>
                  </a:lnTo>
                  <a:lnTo>
                    <a:pt x="3902011" y="0"/>
                  </a:lnTo>
                  <a:lnTo>
                    <a:pt x="3950285" y="6482"/>
                  </a:lnTo>
                  <a:lnTo>
                    <a:pt x="3993655" y="24779"/>
                  </a:lnTo>
                  <a:lnTo>
                    <a:pt x="4030396" y="53161"/>
                  </a:lnTo>
                  <a:lnTo>
                    <a:pt x="4058778" y="89901"/>
                  </a:lnTo>
                  <a:lnTo>
                    <a:pt x="4077075" y="133272"/>
                  </a:lnTo>
                  <a:lnTo>
                    <a:pt x="4083557" y="181546"/>
                  </a:lnTo>
                  <a:lnTo>
                    <a:pt x="4077072" y="229826"/>
                  </a:lnTo>
                  <a:lnTo>
                    <a:pt x="4058762" y="273212"/>
                  </a:lnTo>
                  <a:lnTo>
                    <a:pt x="4030350" y="309967"/>
                  </a:lnTo>
                  <a:lnTo>
                    <a:pt x="3993555" y="338356"/>
                  </a:lnTo>
                  <a:lnTo>
                    <a:pt x="3950206" y="356643"/>
                  </a:lnTo>
                  <a:lnTo>
                    <a:pt x="3950039" y="356643"/>
                  </a:lnTo>
                  <a:lnTo>
                    <a:pt x="3902011" y="363092"/>
                  </a:lnTo>
                  <a:close/>
                </a:path>
              </a:pathLst>
            </a:custGeom>
            <a:solidFill>
              <a:srgbClr val="FFE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383843" y="6771927"/>
            <a:ext cx="8858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95" dirty="0">
                <a:solidFill>
                  <a:srgbClr val="D6D4CC"/>
                </a:solidFill>
                <a:latin typeface="Arial"/>
                <a:cs typeface="Arial"/>
              </a:rPr>
              <a:t>100%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082412" y="7285201"/>
            <a:ext cx="4685665" cy="16224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>
              <a:lnSpc>
                <a:spcPct val="142500"/>
              </a:lnSpc>
              <a:spcBef>
                <a:spcPts val="545"/>
              </a:spcBef>
            </a:pPr>
            <a:r>
              <a:rPr sz="2500" b="1" spc="145" dirty="0">
                <a:solidFill>
                  <a:srgbClr val="D6D4CC"/>
                </a:solidFill>
                <a:latin typeface="Arial"/>
                <a:cs typeface="Arial"/>
              </a:rPr>
              <a:t>Scalable</a:t>
            </a:r>
            <a:r>
              <a:rPr sz="2500" b="1" spc="5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500" b="1" spc="175" dirty="0">
                <a:solidFill>
                  <a:srgbClr val="D6D4CC"/>
                </a:solidFill>
                <a:latin typeface="Arial"/>
                <a:cs typeface="Arial"/>
              </a:rPr>
              <a:t>National</a:t>
            </a:r>
            <a:r>
              <a:rPr sz="2500" b="1" spc="5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2500" b="1" spc="145" dirty="0">
                <a:solidFill>
                  <a:srgbClr val="D6D4CC"/>
                </a:solidFill>
                <a:latin typeface="Arial"/>
                <a:cs typeface="Arial"/>
              </a:rPr>
              <a:t>Impact 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Potential</a:t>
            </a:r>
            <a:r>
              <a:rPr sz="2250" spc="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to</a:t>
            </a:r>
            <a:r>
              <a:rPr sz="2250" spc="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60" dirty="0">
                <a:solidFill>
                  <a:srgbClr val="D6D4CC"/>
                </a:solidFill>
                <a:latin typeface="Trebuchet MS"/>
                <a:cs typeface="Trebuchet MS"/>
              </a:rPr>
              <a:t>reach</a:t>
            </a:r>
            <a:r>
              <a:rPr sz="2250" spc="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millions</a:t>
            </a:r>
            <a:r>
              <a:rPr sz="2250" spc="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of</a:t>
            </a:r>
            <a:r>
              <a:rPr sz="2250" spc="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50" dirty="0">
                <a:solidFill>
                  <a:srgbClr val="D6D4CC"/>
                </a:solidFill>
                <a:latin typeface="Trebuchet MS"/>
                <a:cs typeface="Trebuchet MS"/>
              </a:rPr>
              <a:t>youth </a:t>
            </a:r>
            <a:r>
              <a:rPr sz="2250" spc="100" dirty="0">
                <a:solidFill>
                  <a:srgbClr val="D6D4CC"/>
                </a:solidFill>
                <a:latin typeface="Trebuchet MS"/>
                <a:cs typeface="Trebuchet MS"/>
              </a:rPr>
              <a:t>across</a:t>
            </a:r>
            <a:r>
              <a:rPr sz="2250" spc="-8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65" dirty="0">
                <a:solidFill>
                  <a:srgbClr val="D6D4CC"/>
                </a:solidFill>
                <a:latin typeface="Trebuchet MS"/>
                <a:cs typeface="Trebuchet MS"/>
              </a:rPr>
              <a:t>diverse</a:t>
            </a:r>
            <a:r>
              <a:rPr sz="2250" spc="-8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85" dirty="0">
                <a:solidFill>
                  <a:srgbClr val="D6D4CC"/>
                </a:solidFill>
                <a:latin typeface="Trebuchet MS"/>
                <a:cs typeface="Trebuchet MS"/>
              </a:rPr>
              <a:t>regions</a:t>
            </a:r>
            <a:r>
              <a:rPr sz="2250" spc="-8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dirty="0">
                <a:solidFill>
                  <a:srgbClr val="D6D4CC"/>
                </a:solidFill>
                <a:latin typeface="Trebuchet MS"/>
                <a:cs typeface="Trebuchet MS"/>
              </a:rPr>
              <a:t>of</a:t>
            </a:r>
            <a:r>
              <a:rPr sz="2250" spc="-8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2250" spc="-10" dirty="0">
                <a:solidFill>
                  <a:srgbClr val="D6D4CC"/>
                </a:solidFill>
                <a:latin typeface="Trebuchet MS"/>
                <a:cs typeface="Trebuchet MS"/>
              </a:rPr>
              <a:t>India.</a:t>
            </a:r>
            <a:endParaRPr sz="2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476" y="597478"/>
            <a:ext cx="8620324" cy="663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150" dirty="0"/>
              <a:t>A</a:t>
            </a:r>
            <a:r>
              <a:rPr sz="4150" spc="20" dirty="0"/>
              <a:t> </a:t>
            </a:r>
            <a:r>
              <a:rPr sz="4150" spc="250" dirty="0"/>
              <a:t>Sneak</a:t>
            </a:r>
            <a:r>
              <a:rPr sz="4150" spc="25" dirty="0"/>
              <a:t> </a:t>
            </a:r>
            <a:r>
              <a:rPr sz="4150" dirty="0"/>
              <a:t>Peek:</a:t>
            </a:r>
            <a:r>
              <a:rPr sz="4150" spc="25" dirty="0"/>
              <a:t> </a:t>
            </a:r>
            <a:r>
              <a:rPr sz="4150" spc="285" dirty="0"/>
              <a:t>Aura</a:t>
            </a:r>
            <a:r>
              <a:rPr sz="4150" spc="20" dirty="0"/>
              <a:t> </a:t>
            </a:r>
            <a:r>
              <a:rPr sz="4150" spc="175" dirty="0"/>
              <a:t>in</a:t>
            </a:r>
            <a:r>
              <a:rPr lang="en-IN" sz="4150" spc="175" dirty="0"/>
              <a:t> </a:t>
            </a:r>
            <a:r>
              <a:rPr lang="en-IN" sz="4150" spc="170" dirty="0"/>
              <a:t>Action</a:t>
            </a:r>
            <a:endParaRPr sz="4150" dirty="0"/>
          </a:p>
        </p:txBody>
      </p:sp>
      <p:sp>
        <p:nvSpPr>
          <p:cNvPr id="4" name="object 4"/>
          <p:cNvSpPr txBox="1"/>
          <p:nvPr/>
        </p:nvSpPr>
        <p:spPr>
          <a:xfrm>
            <a:off x="828476" y="1787078"/>
            <a:ext cx="888174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00" dirty="0">
                <a:solidFill>
                  <a:srgbClr val="D6D4CC"/>
                </a:solidFill>
                <a:latin typeface="Trebuchet MS"/>
                <a:cs typeface="Trebuchet MS"/>
              </a:rPr>
              <a:t>Witness</a:t>
            </a:r>
            <a:r>
              <a:rPr sz="185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D6D4CC"/>
                </a:solidFill>
                <a:latin typeface="Trebuchet MS"/>
                <a:cs typeface="Trebuchet MS"/>
              </a:rPr>
              <a:t>the</a:t>
            </a:r>
            <a:r>
              <a:rPr sz="185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D6D4CC"/>
                </a:solidFill>
                <a:latin typeface="Trebuchet MS"/>
                <a:cs typeface="Trebuchet MS"/>
              </a:rPr>
              <a:t>empathetic</a:t>
            </a:r>
            <a:r>
              <a:rPr sz="185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D6D4CC"/>
                </a:solidFill>
                <a:latin typeface="Trebuchet MS"/>
                <a:cs typeface="Trebuchet MS"/>
              </a:rPr>
              <a:t>capabilities</a:t>
            </a:r>
            <a:r>
              <a:rPr sz="185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D6D4CC"/>
                </a:solidFill>
                <a:latin typeface="Trebuchet MS"/>
                <a:cs typeface="Trebuchet MS"/>
              </a:rPr>
              <a:t>of</a:t>
            </a:r>
            <a:r>
              <a:rPr sz="185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850" spc="70" dirty="0">
                <a:solidFill>
                  <a:srgbClr val="D6D4CC"/>
                </a:solidFill>
                <a:latin typeface="Trebuchet MS"/>
                <a:cs typeface="Trebuchet MS"/>
              </a:rPr>
              <a:t>Aura</a:t>
            </a:r>
            <a:r>
              <a:rPr sz="185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850" spc="75" dirty="0">
                <a:solidFill>
                  <a:srgbClr val="D6D4CC"/>
                </a:solidFill>
                <a:latin typeface="Trebuchet MS"/>
                <a:cs typeface="Trebuchet MS"/>
              </a:rPr>
              <a:t>through</a:t>
            </a:r>
            <a:r>
              <a:rPr sz="185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850" spc="70" dirty="0">
                <a:solidFill>
                  <a:srgbClr val="D6D4CC"/>
                </a:solidFill>
                <a:latin typeface="Trebuchet MS"/>
                <a:cs typeface="Trebuchet MS"/>
              </a:rPr>
              <a:t>these</a:t>
            </a:r>
            <a:r>
              <a:rPr sz="1850" spc="-1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D6D4CC"/>
                </a:solidFill>
                <a:latin typeface="Trebuchet MS"/>
                <a:cs typeface="Trebuchet MS"/>
              </a:rPr>
              <a:t>live</a:t>
            </a:r>
            <a:r>
              <a:rPr sz="185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850" spc="135" dirty="0">
                <a:solidFill>
                  <a:srgbClr val="D6D4CC"/>
                </a:solidFill>
                <a:latin typeface="Trebuchet MS"/>
                <a:cs typeface="Trebuchet MS"/>
              </a:rPr>
              <a:t>demo</a:t>
            </a:r>
            <a:r>
              <a:rPr sz="185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D6D4CC"/>
                </a:solidFill>
                <a:latin typeface="Trebuchet MS"/>
                <a:cs typeface="Trebuchet MS"/>
              </a:rPr>
              <a:t>highlights.</a:t>
            </a:r>
            <a:endParaRPr sz="18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701" y="2620267"/>
            <a:ext cx="5397332" cy="28833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3662" y="2620267"/>
            <a:ext cx="5397332" cy="28833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36622" y="2620267"/>
            <a:ext cx="5397332" cy="28833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0701" y="5696842"/>
            <a:ext cx="16582280" cy="288308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8476" y="9041421"/>
            <a:ext cx="1176972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b="1" spc="120" dirty="0">
                <a:solidFill>
                  <a:srgbClr val="FFE14D"/>
                </a:solidFill>
                <a:latin typeface="Arial"/>
                <a:cs typeface="Arial"/>
              </a:rPr>
              <a:t>"Empathetic</a:t>
            </a:r>
            <a:r>
              <a:rPr sz="3300" b="1" spc="60" dirty="0">
                <a:solidFill>
                  <a:srgbClr val="FFE14D"/>
                </a:solidFill>
                <a:latin typeface="Arial"/>
                <a:cs typeface="Arial"/>
              </a:rPr>
              <a:t> </a:t>
            </a:r>
            <a:r>
              <a:rPr sz="3300" b="1" dirty="0">
                <a:solidFill>
                  <a:srgbClr val="FFE14D"/>
                </a:solidFill>
                <a:latin typeface="Arial"/>
                <a:cs typeface="Arial"/>
              </a:rPr>
              <a:t>AI</a:t>
            </a:r>
            <a:r>
              <a:rPr sz="3300" b="1" spc="60" dirty="0">
                <a:solidFill>
                  <a:srgbClr val="FFE14D"/>
                </a:solidFill>
                <a:latin typeface="Arial"/>
                <a:cs typeface="Arial"/>
              </a:rPr>
              <a:t> </a:t>
            </a:r>
            <a:r>
              <a:rPr sz="3300" b="1" spc="260" dirty="0">
                <a:solidFill>
                  <a:srgbClr val="FFE14D"/>
                </a:solidFill>
                <a:latin typeface="Arial"/>
                <a:cs typeface="Arial"/>
              </a:rPr>
              <a:t>that</a:t>
            </a:r>
            <a:r>
              <a:rPr sz="3300" b="1" spc="65" dirty="0">
                <a:solidFill>
                  <a:srgbClr val="FFE14D"/>
                </a:solidFill>
                <a:latin typeface="Arial"/>
                <a:cs typeface="Arial"/>
              </a:rPr>
              <a:t> </a:t>
            </a:r>
            <a:r>
              <a:rPr sz="3300" b="1" spc="70" dirty="0">
                <a:solidFill>
                  <a:srgbClr val="FFE14D"/>
                </a:solidFill>
                <a:latin typeface="Arial"/>
                <a:cs typeface="Arial"/>
              </a:rPr>
              <a:t>listens,</a:t>
            </a:r>
            <a:r>
              <a:rPr sz="3300" b="1" spc="60" dirty="0">
                <a:solidFill>
                  <a:srgbClr val="FFE14D"/>
                </a:solidFill>
                <a:latin typeface="Arial"/>
                <a:cs typeface="Arial"/>
              </a:rPr>
              <a:t> </a:t>
            </a:r>
            <a:r>
              <a:rPr sz="3300" b="1" spc="180" dirty="0">
                <a:solidFill>
                  <a:srgbClr val="FFE14D"/>
                </a:solidFill>
                <a:latin typeface="Arial"/>
                <a:cs typeface="Arial"/>
              </a:rPr>
              <a:t>understands,</a:t>
            </a:r>
            <a:r>
              <a:rPr sz="3300" b="1" spc="65" dirty="0">
                <a:solidFill>
                  <a:srgbClr val="FFE14D"/>
                </a:solidFill>
                <a:latin typeface="Arial"/>
                <a:cs typeface="Arial"/>
              </a:rPr>
              <a:t> </a:t>
            </a:r>
            <a:r>
              <a:rPr sz="3300" b="1" spc="305" dirty="0">
                <a:solidFill>
                  <a:srgbClr val="FFE14D"/>
                </a:solidFill>
                <a:latin typeface="Arial"/>
                <a:cs typeface="Arial"/>
              </a:rPr>
              <a:t>and</a:t>
            </a:r>
            <a:r>
              <a:rPr sz="3300" b="1" spc="60" dirty="0">
                <a:solidFill>
                  <a:srgbClr val="FFE14D"/>
                </a:solidFill>
                <a:latin typeface="Arial"/>
                <a:cs typeface="Arial"/>
              </a:rPr>
              <a:t> </a:t>
            </a:r>
            <a:r>
              <a:rPr sz="3300" b="1" spc="-10" dirty="0">
                <a:solidFill>
                  <a:srgbClr val="FFE14D"/>
                </a:solidFill>
                <a:latin typeface="Arial"/>
                <a:cs typeface="Arial"/>
              </a:rPr>
              <a:t>guides."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2755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8824" y="3484991"/>
            <a:ext cx="7446645" cy="606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800" spc="130" dirty="0"/>
              <a:t>Roadmap:</a:t>
            </a:r>
            <a:r>
              <a:rPr sz="3800" spc="70" dirty="0"/>
              <a:t> </a:t>
            </a:r>
            <a:r>
              <a:rPr sz="3800" spc="190" dirty="0"/>
              <a:t>Scaling</a:t>
            </a:r>
            <a:r>
              <a:rPr sz="3800" spc="70" dirty="0"/>
              <a:t> </a:t>
            </a:r>
            <a:r>
              <a:rPr sz="3800" spc="390" dirty="0"/>
              <a:t>Our</a:t>
            </a:r>
            <a:r>
              <a:rPr sz="3800" spc="70" dirty="0"/>
              <a:t> </a:t>
            </a:r>
            <a:r>
              <a:rPr sz="3800" spc="130" dirty="0"/>
              <a:t>Vision</a:t>
            </a:r>
            <a:endParaRPr sz="3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524" y="4482404"/>
            <a:ext cx="16744776" cy="8816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9239" y="5544790"/>
            <a:ext cx="6441440" cy="725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85" dirty="0">
                <a:solidFill>
                  <a:srgbClr val="D6D4CC"/>
                </a:solidFill>
                <a:latin typeface="Arial"/>
                <a:cs typeface="Arial"/>
              </a:rPr>
              <a:t>Phase</a:t>
            </a:r>
            <a:r>
              <a:rPr sz="1850" b="1" spc="4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50" b="1" spc="-275" dirty="0">
                <a:solidFill>
                  <a:srgbClr val="D6D4CC"/>
                </a:solidFill>
                <a:latin typeface="Arial"/>
                <a:cs typeface="Arial"/>
              </a:rPr>
              <a:t>1:</a:t>
            </a:r>
            <a:r>
              <a:rPr sz="185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50" b="1" spc="160" dirty="0">
                <a:solidFill>
                  <a:srgbClr val="D6D4CC"/>
                </a:solidFill>
                <a:latin typeface="Arial"/>
                <a:cs typeface="Arial"/>
              </a:rPr>
              <a:t>Hackathon</a:t>
            </a:r>
            <a:r>
              <a:rPr sz="1850" b="1" spc="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50" b="1" spc="65" dirty="0">
                <a:solidFill>
                  <a:srgbClr val="D6D4CC"/>
                </a:solidFill>
                <a:latin typeface="Arial"/>
                <a:cs typeface="Arial"/>
              </a:rPr>
              <a:t>Build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650" spc="55" dirty="0">
                <a:solidFill>
                  <a:srgbClr val="D6D4CC"/>
                </a:solidFill>
                <a:latin typeface="Trebuchet MS"/>
                <a:cs typeface="Trebuchet MS"/>
              </a:rPr>
              <a:t>Prototype</a:t>
            </a:r>
            <a:r>
              <a:rPr sz="1650" spc="-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6D4CC"/>
                </a:solidFill>
                <a:latin typeface="Trebuchet MS"/>
                <a:cs typeface="Trebuchet MS"/>
              </a:rPr>
              <a:t>of</a:t>
            </a:r>
            <a:r>
              <a:rPr sz="1650" spc="-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6D4CC"/>
                </a:solidFill>
                <a:latin typeface="Trebuchet MS"/>
                <a:cs typeface="Trebuchet MS"/>
              </a:rPr>
              <a:t>the</a:t>
            </a:r>
            <a:r>
              <a:rPr sz="165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75" dirty="0">
                <a:solidFill>
                  <a:srgbClr val="D6D4CC"/>
                </a:solidFill>
                <a:latin typeface="Trebuchet MS"/>
                <a:cs typeface="Trebuchet MS"/>
              </a:rPr>
              <a:t>core</a:t>
            </a:r>
            <a:r>
              <a:rPr sz="1650" spc="-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65" dirty="0">
                <a:solidFill>
                  <a:srgbClr val="D6D4CC"/>
                </a:solidFill>
                <a:latin typeface="Trebuchet MS"/>
                <a:cs typeface="Trebuchet MS"/>
              </a:rPr>
              <a:t>AI</a:t>
            </a:r>
            <a:r>
              <a:rPr sz="165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55" dirty="0">
                <a:solidFill>
                  <a:srgbClr val="D6D4CC"/>
                </a:solidFill>
                <a:latin typeface="Trebuchet MS"/>
                <a:cs typeface="Trebuchet MS"/>
              </a:rPr>
              <a:t>chatbot</a:t>
            </a:r>
            <a:r>
              <a:rPr sz="1650" spc="-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95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650" spc="-1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130" dirty="0">
                <a:solidFill>
                  <a:srgbClr val="D6D4CC"/>
                </a:solidFill>
                <a:latin typeface="Trebuchet MS"/>
                <a:cs typeface="Trebuchet MS"/>
              </a:rPr>
              <a:t>mood</a:t>
            </a:r>
            <a:r>
              <a:rPr sz="1650" spc="-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6D4CC"/>
                </a:solidFill>
                <a:latin typeface="Trebuchet MS"/>
                <a:cs typeface="Trebuchet MS"/>
              </a:rPr>
              <a:t>tracker</a:t>
            </a:r>
            <a:r>
              <a:rPr sz="1650" spc="-2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D6D4CC"/>
                </a:solidFill>
                <a:latin typeface="Trebuchet MS"/>
                <a:cs typeface="Trebuchet MS"/>
              </a:rPr>
              <a:t>functionality.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1714" y="5544790"/>
            <a:ext cx="7385050" cy="725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85" dirty="0">
                <a:solidFill>
                  <a:srgbClr val="D6D4CC"/>
                </a:solidFill>
                <a:latin typeface="Arial"/>
                <a:cs typeface="Arial"/>
              </a:rPr>
              <a:t>Phase</a:t>
            </a:r>
            <a:r>
              <a:rPr sz="1850" b="1" spc="-3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50" b="1" spc="-20" dirty="0">
                <a:solidFill>
                  <a:srgbClr val="D6D4CC"/>
                </a:solidFill>
                <a:latin typeface="Arial"/>
                <a:cs typeface="Arial"/>
              </a:rPr>
              <a:t>2:</a:t>
            </a:r>
            <a:r>
              <a:rPr sz="1850" b="1" spc="-3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50" b="1" spc="125" dirty="0">
                <a:solidFill>
                  <a:srgbClr val="D6D4CC"/>
                </a:solidFill>
                <a:latin typeface="Arial"/>
                <a:cs typeface="Arial"/>
              </a:rPr>
              <a:t>Enhancement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650" dirty="0">
                <a:solidFill>
                  <a:srgbClr val="D6D4CC"/>
                </a:solidFill>
                <a:latin typeface="Trebuchet MS"/>
                <a:cs typeface="Trebuchet MS"/>
              </a:rPr>
              <a:t>Integration</a:t>
            </a:r>
            <a:r>
              <a:rPr sz="1650" spc="7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6D4CC"/>
                </a:solidFill>
                <a:latin typeface="Trebuchet MS"/>
                <a:cs typeface="Trebuchet MS"/>
              </a:rPr>
              <a:t>of</a:t>
            </a:r>
            <a:r>
              <a:rPr sz="1650" spc="7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6D4CC"/>
                </a:solidFill>
                <a:latin typeface="Trebuchet MS"/>
                <a:cs typeface="Trebuchet MS"/>
              </a:rPr>
              <a:t>multi-</a:t>
            </a:r>
            <a:r>
              <a:rPr sz="1650" spc="105" dirty="0">
                <a:solidFill>
                  <a:srgbClr val="D6D4CC"/>
                </a:solidFill>
                <a:latin typeface="Trebuchet MS"/>
                <a:cs typeface="Trebuchet MS"/>
              </a:rPr>
              <a:t>language</a:t>
            </a:r>
            <a:r>
              <a:rPr sz="1650" spc="8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75" dirty="0">
                <a:solidFill>
                  <a:srgbClr val="D6D4CC"/>
                </a:solidFill>
                <a:latin typeface="Trebuchet MS"/>
                <a:cs typeface="Trebuchet MS"/>
              </a:rPr>
              <a:t>support </a:t>
            </a:r>
            <a:r>
              <a:rPr sz="1650" spc="95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650" spc="8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6D4CC"/>
                </a:solidFill>
                <a:latin typeface="Trebuchet MS"/>
                <a:cs typeface="Trebuchet MS"/>
              </a:rPr>
              <a:t>verified</a:t>
            </a:r>
            <a:r>
              <a:rPr sz="1650" spc="7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60" dirty="0">
                <a:solidFill>
                  <a:srgbClr val="D6D4CC"/>
                </a:solidFill>
                <a:latin typeface="Trebuchet MS"/>
                <a:cs typeface="Trebuchet MS"/>
              </a:rPr>
              <a:t>mental</a:t>
            </a:r>
            <a:r>
              <a:rPr sz="1650" spc="7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6D4CC"/>
                </a:solidFill>
                <a:latin typeface="Trebuchet MS"/>
                <a:cs typeface="Trebuchet MS"/>
              </a:rPr>
              <a:t>health</a:t>
            </a:r>
            <a:r>
              <a:rPr sz="1650" spc="8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D6D4CC"/>
                </a:solidFill>
                <a:latin typeface="Trebuchet MS"/>
                <a:cs typeface="Trebuchet MS"/>
              </a:rPr>
              <a:t>content.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524" y="6816178"/>
            <a:ext cx="16744776" cy="8816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79239" y="7878563"/>
            <a:ext cx="7005320" cy="1068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85" dirty="0">
                <a:solidFill>
                  <a:srgbClr val="D6D4CC"/>
                </a:solidFill>
                <a:latin typeface="Arial"/>
                <a:cs typeface="Arial"/>
              </a:rPr>
              <a:t>Phase</a:t>
            </a:r>
            <a:r>
              <a:rPr sz="1850" b="1" spc="-4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D6D4CC"/>
                </a:solidFill>
                <a:latin typeface="Arial"/>
                <a:cs typeface="Arial"/>
              </a:rPr>
              <a:t>3:</a:t>
            </a:r>
            <a:r>
              <a:rPr sz="1850" b="1" spc="-4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50" b="1" spc="95" dirty="0">
                <a:solidFill>
                  <a:srgbClr val="D6D4CC"/>
                </a:solidFill>
                <a:latin typeface="Arial"/>
                <a:cs typeface="Arial"/>
              </a:rPr>
              <a:t>Expansion</a:t>
            </a: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36400"/>
              </a:lnSpc>
              <a:spcBef>
                <a:spcPts val="560"/>
              </a:spcBef>
            </a:pPr>
            <a:r>
              <a:rPr sz="1650" spc="50" dirty="0">
                <a:solidFill>
                  <a:srgbClr val="D6D4CC"/>
                </a:solidFill>
                <a:latin typeface="Trebuchet MS"/>
                <a:cs typeface="Trebuchet MS"/>
              </a:rPr>
              <a:t>Full</a:t>
            </a:r>
            <a:r>
              <a:rPr sz="1650" spc="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6D4CC"/>
                </a:solidFill>
                <a:latin typeface="Trebuchet MS"/>
                <a:cs typeface="Trebuchet MS"/>
              </a:rPr>
              <a:t>integration</a:t>
            </a:r>
            <a:r>
              <a:rPr sz="1650" spc="7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6D4CC"/>
                </a:solidFill>
                <a:latin typeface="Trebuchet MS"/>
                <a:cs typeface="Trebuchet MS"/>
              </a:rPr>
              <a:t>with</a:t>
            </a:r>
            <a:r>
              <a:rPr sz="1650" spc="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85" dirty="0">
                <a:solidFill>
                  <a:srgbClr val="D6D4CC"/>
                </a:solidFill>
                <a:latin typeface="Trebuchet MS"/>
                <a:cs typeface="Trebuchet MS"/>
              </a:rPr>
              <a:t>counselor</a:t>
            </a:r>
            <a:r>
              <a:rPr sz="1650" spc="7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6D4CC"/>
                </a:solidFill>
                <a:latin typeface="Trebuchet MS"/>
                <a:cs typeface="Trebuchet MS"/>
              </a:rPr>
              <a:t>networks,</a:t>
            </a:r>
            <a:r>
              <a:rPr sz="1650" spc="7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6D4CC"/>
                </a:solidFill>
                <a:latin typeface="Trebuchet MS"/>
                <a:cs typeface="Trebuchet MS"/>
              </a:rPr>
              <a:t>helplines,</a:t>
            </a:r>
            <a:r>
              <a:rPr sz="1650" spc="6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95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650" spc="7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65" dirty="0">
                <a:solidFill>
                  <a:srgbClr val="D6D4CC"/>
                </a:solidFill>
                <a:latin typeface="Trebuchet MS"/>
                <a:cs typeface="Trebuchet MS"/>
              </a:rPr>
              <a:t>mobile </a:t>
            </a:r>
            <a:r>
              <a:rPr sz="1650" spc="-10" dirty="0">
                <a:solidFill>
                  <a:srgbClr val="D6D4CC"/>
                </a:solidFill>
                <a:latin typeface="Trebuchet MS"/>
                <a:cs typeface="Trebuchet MS"/>
              </a:rPr>
              <a:t>offline capabilities.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51714" y="7878563"/>
            <a:ext cx="7872095" cy="1068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85" dirty="0">
                <a:solidFill>
                  <a:srgbClr val="D6D4CC"/>
                </a:solidFill>
                <a:latin typeface="Arial"/>
                <a:cs typeface="Arial"/>
              </a:rPr>
              <a:t>Phase</a:t>
            </a:r>
            <a:r>
              <a:rPr sz="1850" b="1" spc="5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D6D4CC"/>
                </a:solidFill>
                <a:latin typeface="Arial"/>
                <a:cs typeface="Arial"/>
              </a:rPr>
              <a:t>4:</a:t>
            </a:r>
            <a:r>
              <a:rPr sz="1850" b="1" spc="10" dirty="0">
                <a:solidFill>
                  <a:srgbClr val="D6D4CC"/>
                </a:solidFill>
                <a:latin typeface="Arial"/>
                <a:cs typeface="Arial"/>
              </a:rPr>
              <a:t> </a:t>
            </a:r>
            <a:r>
              <a:rPr sz="1850" b="1" spc="105" dirty="0">
                <a:solidFill>
                  <a:srgbClr val="D6D4CC"/>
                </a:solidFill>
                <a:latin typeface="Arial"/>
                <a:cs typeface="Arial"/>
              </a:rPr>
              <a:t>Adoption</a:t>
            </a: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36400"/>
              </a:lnSpc>
              <a:spcBef>
                <a:spcPts val="560"/>
              </a:spcBef>
            </a:pPr>
            <a:r>
              <a:rPr sz="1650" spc="100" dirty="0">
                <a:solidFill>
                  <a:srgbClr val="D6D4CC"/>
                </a:solidFill>
                <a:latin typeface="Trebuchet MS"/>
                <a:cs typeface="Trebuchet MS"/>
              </a:rPr>
              <a:t>Large-</a:t>
            </a:r>
            <a:r>
              <a:rPr sz="1650" spc="85" dirty="0">
                <a:solidFill>
                  <a:srgbClr val="D6D4CC"/>
                </a:solidFill>
                <a:latin typeface="Trebuchet MS"/>
                <a:cs typeface="Trebuchet MS"/>
              </a:rPr>
              <a:t>scale</a:t>
            </a:r>
            <a:r>
              <a:rPr sz="165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50" dirty="0">
                <a:solidFill>
                  <a:srgbClr val="D6D4CC"/>
                </a:solidFill>
                <a:latin typeface="Trebuchet MS"/>
                <a:cs typeface="Trebuchet MS"/>
              </a:rPr>
              <a:t>implementation</a:t>
            </a:r>
            <a:r>
              <a:rPr sz="1650" spc="-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6D4CC"/>
                </a:solidFill>
                <a:latin typeface="Trebuchet MS"/>
                <a:cs typeface="Trebuchet MS"/>
              </a:rPr>
              <a:t>in</a:t>
            </a:r>
            <a:r>
              <a:rPr sz="165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60" dirty="0">
                <a:solidFill>
                  <a:srgbClr val="D6D4CC"/>
                </a:solidFill>
                <a:latin typeface="Trebuchet MS"/>
                <a:cs typeface="Trebuchet MS"/>
              </a:rPr>
              <a:t>schools,</a:t>
            </a:r>
            <a:r>
              <a:rPr sz="1650" spc="-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60" dirty="0">
                <a:solidFill>
                  <a:srgbClr val="D6D4CC"/>
                </a:solidFill>
                <a:latin typeface="Trebuchet MS"/>
                <a:cs typeface="Trebuchet MS"/>
              </a:rPr>
              <a:t>colleges,</a:t>
            </a:r>
            <a:r>
              <a:rPr sz="165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95" dirty="0">
                <a:solidFill>
                  <a:srgbClr val="D6D4CC"/>
                </a:solidFill>
                <a:latin typeface="Trebuchet MS"/>
                <a:cs typeface="Trebuchet MS"/>
              </a:rPr>
              <a:t>and</a:t>
            </a:r>
            <a:r>
              <a:rPr sz="1650" spc="-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45" dirty="0">
                <a:solidFill>
                  <a:srgbClr val="D6D4CC"/>
                </a:solidFill>
                <a:latin typeface="Trebuchet MS"/>
                <a:cs typeface="Trebuchet MS"/>
              </a:rPr>
              <a:t>collaboration</a:t>
            </a:r>
            <a:r>
              <a:rPr sz="165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6D4CC"/>
                </a:solidFill>
                <a:latin typeface="Trebuchet MS"/>
                <a:cs typeface="Trebuchet MS"/>
              </a:rPr>
              <a:t>with</a:t>
            </a:r>
            <a:r>
              <a:rPr sz="1650" spc="-45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135" dirty="0">
                <a:solidFill>
                  <a:srgbClr val="D6D4CC"/>
                </a:solidFill>
                <a:latin typeface="Trebuchet MS"/>
                <a:cs typeface="Trebuchet MS"/>
              </a:rPr>
              <a:t>NGOs </a:t>
            </a:r>
            <a:r>
              <a:rPr sz="1650" spc="95" dirty="0">
                <a:solidFill>
                  <a:srgbClr val="D6D4CC"/>
                </a:solidFill>
                <a:latin typeface="Trebuchet MS"/>
                <a:cs typeface="Trebuchet MS"/>
              </a:rPr>
              <a:t>across</a:t>
            </a:r>
            <a:r>
              <a:rPr sz="1650" spc="-50" dirty="0">
                <a:solidFill>
                  <a:srgbClr val="D6D4CC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D6D4CC"/>
                </a:solidFill>
                <a:latin typeface="Trebuchet MS"/>
                <a:cs typeface="Trebuchet MS"/>
              </a:rPr>
              <a:t>India.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817</Words>
  <Application>Microsoft Office PowerPoint</Application>
  <PresentationFormat>Custom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Office Theme</vt:lpstr>
      <vt:lpstr>Generative AI for Youth Mental Wellness</vt:lpstr>
      <vt:lpstr>The Silent Struggle: Youth Mental Health in India</vt:lpstr>
      <vt:lpstr>Our Vision: Empowering Young Minds</vt:lpstr>
      <vt:lpstr>Introducing Aura: Your AI Wellness Companion Aura is an AI-powered, confidential companion designed specifically for youth mental wellness.</vt:lpstr>
      <vt:lpstr>Core Features: Designed for Impact</vt:lpstr>
      <vt:lpstr>The Engine Behind Aura: Our Tech Stack Aura leverages advanced technologies to provide a seamless and secure mental wellness experience.</vt:lpstr>
      <vt:lpstr>Transformative Impact Across India</vt:lpstr>
      <vt:lpstr>A Sneak Peek: Aura in Action</vt:lpstr>
      <vt:lpstr>Roadmap: Scaling Our Vision</vt:lpstr>
      <vt:lpstr>Conclusion: A Future of Wellness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Generative-AI-for-Youth-Mental-Wellness.pptx</dc:title>
  <dc:creator>Yagna valki</dc:creator>
  <cp:keywords>DAGzmc-SVEU,BAGMEHUc8uI,0</cp:keywords>
  <cp:lastModifiedBy>yagnavalki20@gmail.com</cp:lastModifiedBy>
  <cp:revision>1</cp:revision>
  <dcterms:created xsi:type="dcterms:W3CDTF">2025-09-21T09:29:17Z</dcterms:created>
  <dcterms:modified xsi:type="dcterms:W3CDTF">2025-09-21T09:33:52Z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2025-09-21T00:00:00Z</vt:filetime>
  </property>
  <property fmtid="{D5CDD505-2E9C-101B-9397-08002B2CF9AE}" pid="5" name="Producer">
    <vt:lpwstr>Canva</vt:lpwstr>
  </property>
</Properties>
</file>