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17"/>
  </p:notesMasterIdLst>
  <p:handoutMasterIdLst>
    <p:handoutMasterId r:id="rId18"/>
  </p:handoutMasterIdLst>
  <p:sldIdLst>
    <p:sldId id="261" r:id="rId5"/>
    <p:sldId id="273" r:id="rId6"/>
    <p:sldId id="280" r:id="rId7"/>
    <p:sldId id="314" r:id="rId8"/>
    <p:sldId id="286" r:id="rId9"/>
    <p:sldId id="315" r:id="rId10"/>
    <p:sldId id="316" r:id="rId11"/>
    <p:sldId id="317" r:id="rId12"/>
    <p:sldId id="319" r:id="rId13"/>
    <p:sldId id="320" r:id="rId14"/>
    <p:sldId id="318" r:id="rId15"/>
    <p:sldId id="32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74EE774-B16E-4A54-9483-901D69DC5A62}">
          <p14:sldIdLst>
            <p14:sldId id="261"/>
            <p14:sldId id="273"/>
            <p14:sldId id="280"/>
            <p14:sldId id="314"/>
            <p14:sldId id="286"/>
            <p14:sldId id="315"/>
            <p14:sldId id="316"/>
            <p14:sldId id="317"/>
            <p14:sldId id="319"/>
            <p14:sldId id="320"/>
            <p14:sldId id="318"/>
            <p14:sldId id="32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5034" autoAdjust="0"/>
  </p:normalViewPr>
  <p:slideViewPr>
    <p:cSldViewPr>
      <p:cViewPr varScale="1">
        <p:scale>
          <a:sx n="85" d="100"/>
          <a:sy n="85" d="100"/>
        </p:scale>
        <p:origin x="590" y="67"/>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CF604C-2CE2-423E-80C3-2DEAAD428624}"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0DD9F69F-4CF5-4791-892D-2EBB80CF4E90}">
      <dgm:prSet phldrT="[Text]"/>
      <dgm:spPr/>
      <dgm:t>
        <a:bodyPr/>
        <a:lstStyle/>
        <a:p>
          <a:pPr>
            <a:buFont typeface="+mj-lt"/>
            <a:buAutoNum type="arabicPeriod"/>
          </a:pPr>
          <a:r>
            <a:rPr lang="en-US" dirty="0"/>
            <a:t>Identify the Problem</a:t>
          </a:r>
        </a:p>
      </dgm:t>
    </dgm:pt>
    <dgm:pt modelId="{6491579B-B432-4FA4-9A0C-0B1B2B5EB89D}" type="parTrans" cxnId="{8655EF84-C4C3-41D8-9F53-04B03A1DFCC3}">
      <dgm:prSet/>
      <dgm:spPr/>
      <dgm:t>
        <a:bodyPr/>
        <a:lstStyle/>
        <a:p>
          <a:endParaRPr lang="en-US"/>
        </a:p>
      </dgm:t>
    </dgm:pt>
    <dgm:pt modelId="{FAB4D046-CE47-4435-9D88-C46B279E16C1}" type="sibTrans" cxnId="{8655EF84-C4C3-41D8-9F53-04B03A1DFCC3}">
      <dgm:prSet/>
      <dgm:spPr/>
      <dgm:t>
        <a:bodyPr/>
        <a:lstStyle/>
        <a:p>
          <a:endParaRPr lang="en-US"/>
        </a:p>
      </dgm:t>
    </dgm:pt>
    <dgm:pt modelId="{93B49E74-5032-49CA-8EF3-13F1EDB63DF7}">
      <dgm:prSet/>
      <dgm:spPr/>
      <dgm:t>
        <a:bodyPr/>
        <a:lstStyle/>
        <a:p>
          <a:pPr>
            <a:buFont typeface="+mj-lt"/>
            <a:buAutoNum type="arabicPeriod"/>
          </a:pPr>
          <a:r>
            <a:rPr lang="en-US"/>
            <a:t>Get the dataset</a:t>
          </a:r>
        </a:p>
      </dgm:t>
    </dgm:pt>
    <dgm:pt modelId="{C8B42A60-E333-4EBF-937F-C2E67597BCFA}" type="parTrans" cxnId="{D9F6461B-FB76-40D7-9106-95D281ED4A33}">
      <dgm:prSet/>
      <dgm:spPr/>
      <dgm:t>
        <a:bodyPr/>
        <a:lstStyle/>
        <a:p>
          <a:endParaRPr lang="en-US"/>
        </a:p>
      </dgm:t>
    </dgm:pt>
    <dgm:pt modelId="{4BB9F982-50D7-4F17-B6CF-759334D95A5F}" type="sibTrans" cxnId="{D9F6461B-FB76-40D7-9106-95D281ED4A33}">
      <dgm:prSet/>
      <dgm:spPr/>
      <dgm:t>
        <a:bodyPr/>
        <a:lstStyle/>
        <a:p>
          <a:endParaRPr lang="en-US"/>
        </a:p>
      </dgm:t>
    </dgm:pt>
    <dgm:pt modelId="{0BE7653D-66F8-49BC-AF67-6C3EC921B4DB}">
      <dgm:prSet/>
      <dgm:spPr/>
      <dgm:t>
        <a:bodyPr/>
        <a:lstStyle/>
        <a:p>
          <a:pPr>
            <a:buFont typeface="+mj-lt"/>
            <a:buAutoNum type="arabicPeriod"/>
          </a:pPr>
          <a:r>
            <a:rPr lang="en-US"/>
            <a:t>Data Cleaning </a:t>
          </a:r>
        </a:p>
      </dgm:t>
    </dgm:pt>
    <dgm:pt modelId="{8EA217CE-D922-4EFE-88CA-FE6372BA79AA}" type="parTrans" cxnId="{A0406681-B6EF-4349-B752-F4CC7638E84B}">
      <dgm:prSet/>
      <dgm:spPr/>
      <dgm:t>
        <a:bodyPr/>
        <a:lstStyle/>
        <a:p>
          <a:endParaRPr lang="en-US"/>
        </a:p>
      </dgm:t>
    </dgm:pt>
    <dgm:pt modelId="{973FAF9B-80E3-4569-9BD9-4F0E0A2344E0}" type="sibTrans" cxnId="{A0406681-B6EF-4349-B752-F4CC7638E84B}">
      <dgm:prSet/>
      <dgm:spPr/>
      <dgm:t>
        <a:bodyPr/>
        <a:lstStyle/>
        <a:p>
          <a:endParaRPr lang="en-US"/>
        </a:p>
      </dgm:t>
    </dgm:pt>
    <dgm:pt modelId="{70D3E20A-2641-439A-86DD-4EDD969A6274}">
      <dgm:prSet/>
      <dgm:spPr/>
      <dgm:t>
        <a:bodyPr/>
        <a:lstStyle/>
        <a:p>
          <a:pPr>
            <a:buFont typeface="+mj-lt"/>
            <a:buAutoNum type="arabicPeriod"/>
          </a:pPr>
          <a:r>
            <a:rPr lang="en-US"/>
            <a:t>Data Analysis</a:t>
          </a:r>
        </a:p>
      </dgm:t>
    </dgm:pt>
    <dgm:pt modelId="{D036DF32-E4F2-4F77-9595-2B4D5502B6C2}" type="parTrans" cxnId="{00067777-7483-43B9-96B4-C92170E7E87A}">
      <dgm:prSet/>
      <dgm:spPr/>
      <dgm:t>
        <a:bodyPr/>
        <a:lstStyle/>
        <a:p>
          <a:endParaRPr lang="en-US"/>
        </a:p>
      </dgm:t>
    </dgm:pt>
    <dgm:pt modelId="{A6713270-3344-4563-906D-C1E540963A21}" type="sibTrans" cxnId="{00067777-7483-43B9-96B4-C92170E7E87A}">
      <dgm:prSet/>
      <dgm:spPr/>
      <dgm:t>
        <a:bodyPr/>
        <a:lstStyle/>
        <a:p>
          <a:endParaRPr lang="en-US"/>
        </a:p>
      </dgm:t>
    </dgm:pt>
    <dgm:pt modelId="{6D4F23C3-7E9E-4948-A291-E105392DB87A}">
      <dgm:prSet/>
      <dgm:spPr/>
      <dgm:t>
        <a:bodyPr/>
        <a:lstStyle/>
        <a:p>
          <a:pPr>
            <a:buFont typeface="+mj-lt"/>
            <a:buAutoNum type="arabicPeriod"/>
          </a:pPr>
          <a:r>
            <a:rPr lang="en-US"/>
            <a:t>Data Visualization</a:t>
          </a:r>
        </a:p>
      </dgm:t>
    </dgm:pt>
    <dgm:pt modelId="{9F9113B5-90E8-40AD-8CBA-36585E5A31ED}" type="parTrans" cxnId="{5348EC2B-EEE2-4916-B623-A533106A8964}">
      <dgm:prSet/>
      <dgm:spPr/>
      <dgm:t>
        <a:bodyPr/>
        <a:lstStyle/>
        <a:p>
          <a:endParaRPr lang="en-US"/>
        </a:p>
      </dgm:t>
    </dgm:pt>
    <dgm:pt modelId="{C081C7E3-6075-4CBA-8292-45B308C19AC7}" type="sibTrans" cxnId="{5348EC2B-EEE2-4916-B623-A533106A8964}">
      <dgm:prSet/>
      <dgm:spPr/>
      <dgm:t>
        <a:bodyPr/>
        <a:lstStyle/>
        <a:p>
          <a:endParaRPr lang="en-US"/>
        </a:p>
      </dgm:t>
    </dgm:pt>
    <dgm:pt modelId="{CA8D9F15-BBDD-47B0-B0BC-213AA6292F7B}" type="pres">
      <dgm:prSet presAssocID="{D0CF604C-2CE2-423E-80C3-2DEAAD428624}" presName="Name0" presStyleCnt="0">
        <dgm:presLayoutVars>
          <dgm:chMax val="11"/>
          <dgm:chPref val="11"/>
          <dgm:dir/>
          <dgm:resizeHandles/>
        </dgm:presLayoutVars>
      </dgm:prSet>
      <dgm:spPr/>
    </dgm:pt>
    <dgm:pt modelId="{2A031BE6-7F4C-40D7-BB77-D8B1874994A7}" type="pres">
      <dgm:prSet presAssocID="{6D4F23C3-7E9E-4948-A291-E105392DB87A}" presName="Accent5" presStyleCnt="0"/>
      <dgm:spPr/>
    </dgm:pt>
    <dgm:pt modelId="{A56D3DE9-A445-4BD7-8157-591E1A6CEF4C}" type="pres">
      <dgm:prSet presAssocID="{6D4F23C3-7E9E-4948-A291-E105392DB87A}" presName="Accent" presStyleLbl="node1" presStyleIdx="0" presStyleCnt="5"/>
      <dgm:spPr/>
    </dgm:pt>
    <dgm:pt modelId="{79F6F27B-C3C9-4C1E-A409-CBD21712734A}" type="pres">
      <dgm:prSet presAssocID="{6D4F23C3-7E9E-4948-A291-E105392DB87A}" presName="ParentBackground5" presStyleCnt="0"/>
      <dgm:spPr/>
    </dgm:pt>
    <dgm:pt modelId="{0161A4FE-A4BE-47F3-AA13-1C1688131B4F}" type="pres">
      <dgm:prSet presAssocID="{6D4F23C3-7E9E-4948-A291-E105392DB87A}" presName="ParentBackground" presStyleLbl="fgAcc1" presStyleIdx="0" presStyleCnt="5"/>
      <dgm:spPr/>
    </dgm:pt>
    <dgm:pt modelId="{97C8670D-9AFC-4125-A08F-0437B353E228}" type="pres">
      <dgm:prSet presAssocID="{6D4F23C3-7E9E-4948-A291-E105392DB87A}" presName="Parent5" presStyleLbl="revTx" presStyleIdx="0" presStyleCnt="0">
        <dgm:presLayoutVars>
          <dgm:chMax val="1"/>
          <dgm:chPref val="1"/>
          <dgm:bulletEnabled val="1"/>
        </dgm:presLayoutVars>
      </dgm:prSet>
      <dgm:spPr/>
    </dgm:pt>
    <dgm:pt modelId="{1121A95A-0084-4222-82ED-B54936D9EDC4}" type="pres">
      <dgm:prSet presAssocID="{70D3E20A-2641-439A-86DD-4EDD969A6274}" presName="Accent4" presStyleCnt="0"/>
      <dgm:spPr/>
    </dgm:pt>
    <dgm:pt modelId="{DD597E7C-1823-455D-A5AE-FF4384865B0B}" type="pres">
      <dgm:prSet presAssocID="{70D3E20A-2641-439A-86DD-4EDD969A6274}" presName="Accent" presStyleLbl="node1" presStyleIdx="1" presStyleCnt="5"/>
      <dgm:spPr/>
    </dgm:pt>
    <dgm:pt modelId="{C54C071C-E987-466E-99BD-41097FB72C9D}" type="pres">
      <dgm:prSet presAssocID="{70D3E20A-2641-439A-86DD-4EDD969A6274}" presName="ParentBackground4" presStyleCnt="0"/>
      <dgm:spPr/>
    </dgm:pt>
    <dgm:pt modelId="{9CA8DC12-FE22-488A-A0ED-AF462054264B}" type="pres">
      <dgm:prSet presAssocID="{70D3E20A-2641-439A-86DD-4EDD969A6274}" presName="ParentBackground" presStyleLbl="fgAcc1" presStyleIdx="1" presStyleCnt="5"/>
      <dgm:spPr/>
    </dgm:pt>
    <dgm:pt modelId="{F49CDF22-1497-4216-9D51-F3CB3D113B13}" type="pres">
      <dgm:prSet presAssocID="{70D3E20A-2641-439A-86DD-4EDD969A6274}" presName="Parent4" presStyleLbl="revTx" presStyleIdx="0" presStyleCnt="0">
        <dgm:presLayoutVars>
          <dgm:chMax val="1"/>
          <dgm:chPref val="1"/>
          <dgm:bulletEnabled val="1"/>
        </dgm:presLayoutVars>
      </dgm:prSet>
      <dgm:spPr/>
    </dgm:pt>
    <dgm:pt modelId="{7BB16C01-3F68-44EB-840C-38A688DF9148}" type="pres">
      <dgm:prSet presAssocID="{0BE7653D-66F8-49BC-AF67-6C3EC921B4DB}" presName="Accent3" presStyleCnt="0"/>
      <dgm:spPr/>
    </dgm:pt>
    <dgm:pt modelId="{64F9492E-B9ED-427E-B591-64DED0EBCA92}" type="pres">
      <dgm:prSet presAssocID="{0BE7653D-66F8-49BC-AF67-6C3EC921B4DB}" presName="Accent" presStyleLbl="node1" presStyleIdx="2" presStyleCnt="5"/>
      <dgm:spPr/>
    </dgm:pt>
    <dgm:pt modelId="{FEF20ADA-9DBE-474D-8D40-8DC97E173AC7}" type="pres">
      <dgm:prSet presAssocID="{0BE7653D-66F8-49BC-AF67-6C3EC921B4DB}" presName="ParentBackground3" presStyleCnt="0"/>
      <dgm:spPr/>
    </dgm:pt>
    <dgm:pt modelId="{993E0201-0EB8-478D-B0D0-86458E5635FA}" type="pres">
      <dgm:prSet presAssocID="{0BE7653D-66F8-49BC-AF67-6C3EC921B4DB}" presName="ParentBackground" presStyleLbl="fgAcc1" presStyleIdx="2" presStyleCnt="5"/>
      <dgm:spPr/>
    </dgm:pt>
    <dgm:pt modelId="{5C72A3DE-D7B7-40C3-AEA9-7F9D09276B2A}" type="pres">
      <dgm:prSet presAssocID="{0BE7653D-66F8-49BC-AF67-6C3EC921B4DB}" presName="Parent3" presStyleLbl="revTx" presStyleIdx="0" presStyleCnt="0">
        <dgm:presLayoutVars>
          <dgm:chMax val="1"/>
          <dgm:chPref val="1"/>
          <dgm:bulletEnabled val="1"/>
        </dgm:presLayoutVars>
      </dgm:prSet>
      <dgm:spPr/>
    </dgm:pt>
    <dgm:pt modelId="{3BBEC336-CA5A-4DC8-A875-65FB220EDA7A}" type="pres">
      <dgm:prSet presAssocID="{93B49E74-5032-49CA-8EF3-13F1EDB63DF7}" presName="Accent2" presStyleCnt="0"/>
      <dgm:spPr/>
    </dgm:pt>
    <dgm:pt modelId="{EE977A4C-4DAE-450B-BEF2-5C78635EB99A}" type="pres">
      <dgm:prSet presAssocID="{93B49E74-5032-49CA-8EF3-13F1EDB63DF7}" presName="Accent" presStyleLbl="node1" presStyleIdx="3" presStyleCnt="5"/>
      <dgm:spPr/>
    </dgm:pt>
    <dgm:pt modelId="{5192CC21-85FA-46B1-B7DD-5E8E7B25BF00}" type="pres">
      <dgm:prSet presAssocID="{93B49E74-5032-49CA-8EF3-13F1EDB63DF7}" presName="ParentBackground2" presStyleCnt="0"/>
      <dgm:spPr/>
    </dgm:pt>
    <dgm:pt modelId="{79A0D153-5FE0-4A1B-A378-96DE50D9FF15}" type="pres">
      <dgm:prSet presAssocID="{93B49E74-5032-49CA-8EF3-13F1EDB63DF7}" presName="ParentBackground" presStyleLbl="fgAcc1" presStyleIdx="3" presStyleCnt="5"/>
      <dgm:spPr/>
    </dgm:pt>
    <dgm:pt modelId="{13B7721B-846F-4E20-925A-5DD43DA3DC7D}" type="pres">
      <dgm:prSet presAssocID="{93B49E74-5032-49CA-8EF3-13F1EDB63DF7}" presName="Parent2" presStyleLbl="revTx" presStyleIdx="0" presStyleCnt="0">
        <dgm:presLayoutVars>
          <dgm:chMax val="1"/>
          <dgm:chPref val="1"/>
          <dgm:bulletEnabled val="1"/>
        </dgm:presLayoutVars>
      </dgm:prSet>
      <dgm:spPr/>
    </dgm:pt>
    <dgm:pt modelId="{0406D653-509A-4FFB-8C4F-551D1C6FD0EA}" type="pres">
      <dgm:prSet presAssocID="{0DD9F69F-4CF5-4791-892D-2EBB80CF4E90}" presName="Accent1" presStyleCnt="0"/>
      <dgm:spPr/>
    </dgm:pt>
    <dgm:pt modelId="{79922A70-8E02-4AB1-8C2E-1483D639C10F}" type="pres">
      <dgm:prSet presAssocID="{0DD9F69F-4CF5-4791-892D-2EBB80CF4E90}" presName="Accent" presStyleLbl="node1" presStyleIdx="4" presStyleCnt="5"/>
      <dgm:spPr/>
    </dgm:pt>
    <dgm:pt modelId="{3E3FD8E4-C34F-436F-A6CE-CDBA243FE97D}" type="pres">
      <dgm:prSet presAssocID="{0DD9F69F-4CF5-4791-892D-2EBB80CF4E90}" presName="ParentBackground1" presStyleCnt="0"/>
      <dgm:spPr/>
    </dgm:pt>
    <dgm:pt modelId="{E1685A7E-141C-460C-9010-4A9CC407A73F}" type="pres">
      <dgm:prSet presAssocID="{0DD9F69F-4CF5-4791-892D-2EBB80CF4E90}" presName="ParentBackground" presStyleLbl="fgAcc1" presStyleIdx="4" presStyleCnt="5"/>
      <dgm:spPr/>
    </dgm:pt>
    <dgm:pt modelId="{EFA9D55D-4D50-493E-B34C-A69023C66566}" type="pres">
      <dgm:prSet presAssocID="{0DD9F69F-4CF5-4791-892D-2EBB80CF4E90}" presName="Parent1" presStyleLbl="revTx" presStyleIdx="0" presStyleCnt="0">
        <dgm:presLayoutVars>
          <dgm:chMax val="1"/>
          <dgm:chPref val="1"/>
          <dgm:bulletEnabled val="1"/>
        </dgm:presLayoutVars>
      </dgm:prSet>
      <dgm:spPr/>
    </dgm:pt>
  </dgm:ptLst>
  <dgm:cxnLst>
    <dgm:cxn modelId="{1BE0F210-E665-4D4E-B4FD-2B1875046A3C}" type="presOf" srcId="{93B49E74-5032-49CA-8EF3-13F1EDB63DF7}" destId="{13B7721B-846F-4E20-925A-5DD43DA3DC7D}" srcOrd="1" destOrd="0" presId="urn:microsoft.com/office/officeart/2011/layout/CircleProcess"/>
    <dgm:cxn modelId="{B94BF017-BE1E-4F26-9A30-D00242B1647F}" type="presOf" srcId="{0DD9F69F-4CF5-4791-892D-2EBB80CF4E90}" destId="{EFA9D55D-4D50-493E-B34C-A69023C66566}" srcOrd="1" destOrd="0" presId="urn:microsoft.com/office/officeart/2011/layout/CircleProcess"/>
    <dgm:cxn modelId="{D9F6461B-FB76-40D7-9106-95D281ED4A33}" srcId="{D0CF604C-2CE2-423E-80C3-2DEAAD428624}" destId="{93B49E74-5032-49CA-8EF3-13F1EDB63DF7}" srcOrd="1" destOrd="0" parTransId="{C8B42A60-E333-4EBF-937F-C2E67597BCFA}" sibTransId="{4BB9F982-50D7-4F17-B6CF-759334D95A5F}"/>
    <dgm:cxn modelId="{5348EC2B-EEE2-4916-B623-A533106A8964}" srcId="{D0CF604C-2CE2-423E-80C3-2DEAAD428624}" destId="{6D4F23C3-7E9E-4948-A291-E105392DB87A}" srcOrd="4" destOrd="0" parTransId="{9F9113B5-90E8-40AD-8CBA-36585E5A31ED}" sibTransId="{C081C7E3-6075-4CBA-8292-45B308C19AC7}"/>
    <dgm:cxn modelId="{F5DDB968-D234-47ED-83C1-7CF6CED9893B}" type="presOf" srcId="{93B49E74-5032-49CA-8EF3-13F1EDB63DF7}" destId="{79A0D153-5FE0-4A1B-A378-96DE50D9FF15}" srcOrd="0" destOrd="0" presId="urn:microsoft.com/office/officeart/2011/layout/CircleProcess"/>
    <dgm:cxn modelId="{BFF0C94F-A64C-4740-A2EB-1AF234CC52E1}" type="presOf" srcId="{0DD9F69F-4CF5-4791-892D-2EBB80CF4E90}" destId="{E1685A7E-141C-460C-9010-4A9CC407A73F}" srcOrd="0" destOrd="0" presId="urn:microsoft.com/office/officeart/2011/layout/CircleProcess"/>
    <dgm:cxn modelId="{00067777-7483-43B9-96B4-C92170E7E87A}" srcId="{D0CF604C-2CE2-423E-80C3-2DEAAD428624}" destId="{70D3E20A-2641-439A-86DD-4EDD969A6274}" srcOrd="3" destOrd="0" parTransId="{D036DF32-E4F2-4F77-9595-2B4D5502B6C2}" sibTransId="{A6713270-3344-4563-906D-C1E540963A21}"/>
    <dgm:cxn modelId="{11A2D558-AA83-4E3A-BD09-CB8569963F21}" type="presOf" srcId="{0BE7653D-66F8-49BC-AF67-6C3EC921B4DB}" destId="{993E0201-0EB8-478D-B0D0-86458E5635FA}" srcOrd="0" destOrd="0" presId="urn:microsoft.com/office/officeart/2011/layout/CircleProcess"/>
    <dgm:cxn modelId="{DFB42F59-8DAD-4BAE-93B3-F637A57DA941}" type="presOf" srcId="{70D3E20A-2641-439A-86DD-4EDD969A6274}" destId="{F49CDF22-1497-4216-9D51-F3CB3D113B13}" srcOrd="1" destOrd="0" presId="urn:microsoft.com/office/officeart/2011/layout/CircleProcess"/>
    <dgm:cxn modelId="{A0406681-B6EF-4349-B752-F4CC7638E84B}" srcId="{D0CF604C-2CE2-423E-80C3-2DEAAD428624}" destId="{0BE7653D-66F8-49BC-AF67-6C3EC921B4DB}" srcOrd="2" destOrd="0" parTransId="{8EA217CE-D922-4EFE-88CA-FE6372BA79AA}" sibTransId="{973FAF9B-80E3-4569-9BD9-4F0E0A2344E0}"/>
    <dgm:cxn modelId="{8655EF84-C4C3-41D8-9F53-04B03A1DFCC3}" srcId="{D0CF604C-2CE2-423E-80C3-2DEAAD428624}" destId="{0DD9F69F-4CF5-4791-892D-2EBB80CF4E90}" srcOrd="0" destOrd="0" parTransId="{6491579B-B432-4FA4-9A0C-0B1B2B5EB89D}" sibTransId="{FAB4D046-CE47-4435-9D88-C46B279E16C1}"/>
    <dgm:cxn modelId="{484150C8-1D5A-497B-B420-3A6883B0E6FE}" type="presOf" srcId="{70D3E20A-2641-439A-86DD-4EDD969A6274}" destId="{9CA8DC12-FE22-488A-A0ED-AF462054264B}" srcOrd="0" destOrd="0" presId="urn:microsoft.com/office/officeart/2011/layout/CircleProcess"/>
    <dgm:cxn modelId="{534D1AD3-08FF-4E43-A398-9F5151C34A26}" type="presOf" srcId="{6D4F23C3-7E9E-4948-A291-E105392DB87A}" destId="{0161A4FE-A4BE-47F3-AA13-1C1688131B4F}" srcOrd="0" destOrd="0" presId="urn:microsoft.com/office/officeart/2011/layout/CircleProcess"/>
    <dgm:cxn modelId="{365CEBEC-EB80-4BA6-983A-4E8D03D07138}" type="presOf" srcId="{0BE7653D-66F8-49BC-AF67-6C3EC921B4DB}" destId="{5C72A3DE-D7B7-40C3-AEA9-7F9D09276B2A}" srcOrd="1" destOrd="0" presId="urn:microsoft.com/office/officeart/2011/layout/CircleProcess"/>
    <dgm:cxn modelId="{A61350F3-D898-45CD-93F3-6F189412E5BA}" type="presOf" srcId="{6D4F23C3-7E9E-4948-A291-E105392DB87A}" destId="{97C8670D-9AFC-4125-A08F-0437B353E228}" srcOrd="1" destOrd="0" presId="urn:microsoft.com/office/officeart/2011/layout/CircleProcess"/>
    <dgm:cxn modelId="{781B59FC-36DC-483C-9A5D-80DD76F12A34}" type="presOf" srcId="{D0CF604C-2CE2-423E-80C3-2DEAAD428624}" destId="{CA8D9F15-BBDD-47B0-B0BC-213AA6292F7B}" srcOrd="0" destOrd="0" presId="urn:microsoft.com/office/officeart/2011/layout/CircleProcess"/>
    <dgm:cxn modelId="{7BDF78F1-9362-497A-A807-039F1700DBFE}" type="presParOf" srcId="{CA8D9F15-BBDD-47B0-B0BC-213AA6292F7B}" destId="{2A031BE6-7F4C-40D7-BB77-D8B1874994A7}" srcOrd="0" destOrd="0" presId="urn:microsoft.com/office/officeart/2011/layout/CircleProcess"/>
    <dgm:cxn modelId="{3A8B33FC-25E2-4520-8F15-48F1C7F7D831}" type="presParOf" srcId="{2A031BE6-7F4C-40D7-BB77-D8B1874994A7}" destId="{A56D3DE9-A445-4BD7-8157-591E1A6CEF4C}" srcOrd="0" destOrd="0" presId="urn:microsoft.com/office/officeart/2011/layout/CircleProcess"/>
    <dgm:cxn modelId="{E52DE628-B061-4DBC-A57A-3F45BCA70847}" type="presParOf" srcId="{CA8D9F15-BBDD-47B0-B0BC-213AA6292F7B}" destId="{79F6F27B-C3C9-4C1E-A409-CBD21712734A}" srcOrd="1" destOrd="0" presId="urn:microsoft.com/office/officeart/2011/layout/CircleProcess"/>
    <dgm:cxn modelId="{9EB84DEB-ECDE-4BA9-9BE0-65BA8AE0363C}" type="presParOf" srcId="{79F6F27B-C3C9-4C1E-A409-CBD21712734A}" destId="{0161A4FE-A4BE-47F3-AA13-1C1688131B4F}" srcOrd="0" destOrd="0" presId="urn:microsoft.com/office/officeart/2011/layout/CircleProcess"/>
    <dgm:cxn modelId="{0F0C2E84-661A-41B6-9C6B-F84FFE6F1572}" type="presParOf" srcId="{CA8D9F15-BBDD-47B0-B0BC-213AA6292F7B}" destId="{97C8670D-9AFC-4125-A08F-0437B353E228}" srcOrd="2" destOrd="0" presId="urn:microsoft.com/office/officeart/2011/layout/CircleProcess"/>
    <dgm:cxn modelId="{67FA61E0-AD50-4C68-B8FC-3053A48976A2}" type="presParOf" srcId="{CA8D9F15-BBDD-47B0-B0BC-213AA6292F7B}" destId="{1121A95A-0084-4222-82ED-B54936D9EDC4}" srcOrd="3" destOrd="0" presId="urn:microsoft.com/office/officeart/2011/layout/CircleProcess"/>
    <dgm:cxn modelId="{1517047A-41EF-429E-991B-CE27CC39408E}" type="presParOf" srcId="{1121A95A-0084-4222-82ED-B54936D9EDC4}" destId="{DD597E7C-1823-455D-A5AE-FF4384865B0B}" srcOrd="0" destOrd="0" presId="urn:microsoft.com/office/officeart/2011/layout/CircleProcess"/>
    <dgm:cxn modelId="{F5B3792B-7973-4F10-982D-88BF92D87691}" type="presParOf" srcId="{CA8D9F15-BBDD-47B0-B0BC-213AA6292F7B}" destId="{C54C071C-E987-466E-99BD-41097FB72C9D}" srcOrd="4" destOrd="0" presId="urn:microsoft.com/office/officeart/2011/layout/CircleProcess"/>
    <dgm:cxn modelId="{DA8DD121-48CA-401C-B873-2DF6260DF4F7}" type="presParOf" srcId="{C54C071C-E987-466E-99BD-41097FB72C9D}" destId="{9CA8DC12-FE22-488A-A0ED-AF462054264B}" srcOrd="0" destOrd="0" presId="urn:microsoft.com/office/officeart/2011/layout/CircleProcess"/>
    <dgm:cxn modelId="{68167844-6055-43EE-8E91-CAFD47BFF9C8}" type="presParOf" srcId="{CA8D9F15-BBDD-47B0-B0BC-213AA6292F7B}" destId="{F49CDF22-1497-4216-9D51-F3CB3D113B13}" srcOrd="5" destOrd="0" presId="urn:microsoft.com/office/officeart/2011/layout/CircleProcess"/>
    <dgm:cxn modelId="{F4B91FAA-D170-4E4D-9663-8FA48C487AD5}" type="presParOf" srcId="{CA8D9F15-BBDD-47B0-B0BC-213AA6292F7B}" destId="{7BB16C01-3F68-44EB-840C-38A688DF9148}" srcOrd="6" destOrd="0" presId="urn:microsoft.com/office/officeart/2011/layout/CircleProcess"/>
    <dgm:cxn modelId="{8A286F45-C9D5-4373-95F5-84B29D29794E}" type="presParOf" srcId="{7BB16C01-3F68-44EB-840C-38A688DF9148}" destId="{64F9492E-B9ED-427E-B591-64DED0EBCA92}" srcOrd="0" destOrd="0" presId="urn:microsoft.com/office/officeart/2011/layout/CircleProcess"/>
    <dgm:cxn modelId="{0B9F720E-3D8F-4FAF-BC70-48F184319BA7}" type="presParOf" srcId="{CA8D9F15-BBDD-47B0-B0BC-213AA6292F7B}" destId="{FEF20ADA-9DBE-474D-8D40-8DC97E173AC7}" srcOrd="7" destOrd="0" presId="urn:microsoft.com/office/officeart/2011/layout/CircleProcess"/>
    <dgm:cxn modelId="{F7FF1F35-3717-409E-AEF7-53AC2C806870}" type="presParOf" srcId="{FEF20ADA-9DBE-474D-8D40-8DC97E173AC7}" destId="{993E0201-0EB8-478D-B0D0-86458E5635FA}" srcOrd="0" destOrd="0" presId="urn:microsoft.com/office/officeart/2011/layout/CircleProcess"/>
    <dgm:cxn modelId="{52F25EF2-2980-46F8-B374-9FA201D0AFF8}" type="presParOf" srcId="{CA8D9F15-BBDD-47B0-B0BC-213AA6292F7B}" destId="{5C72A3DE-D7B7-40C3-AEA9-7F9D09276B2A}" srcOrd="8" destOrd="0" presId="urn:microsoft.com/office/officeart/2011/layout/CircleProcess"/>
    <dgm:cxn modelId="{3491A3CF-BC7E-40D7-B23F-58690AF446C7}" type="presParOf" srcId="{CA8D9F15-BBDD-47B0-B0BC-213AA6292F7B}" destId="{3BBEC336-CA5A-4DC8-A875-65FB220EDA7A}" srcOrd="9" destOrd="0" presId="urn:microsoft.com/office/officeart/2011/layout/CircleProcess"/>
    <dgm:cxn modelId="{6B4742F9-A92F-4A1E-A276-BC9CF394F122}" type="presParOf" srcId="{3BBEC336-CA5A-4DC8-A875-65FB220EDA7A}" destId="{EE977A4C-4DAE-450B-BEF2-5C78635EB99A}" srcOrd="0" destOrd="0" presId="urn:microsoft.com/office/officeart/2011/layout/CircleProcess"/>
    <dgm:cxn modelId="{CDAE9381-0C27-4A8E-A551-75568C44314D}" type="presParOf" srcId="{CA8D9F15-BBDD-47B0-B0BC-213AA6292F7B}" destId="{5192CC21-85FA-46B1-B7DD-5E8E7B25BF00}" srcOrd="10" destOrd="0" presId="urn:microsoft.com/office/officeart/2011/layout/CircleProcess"/>
    <dgm:cxn modelId="{C5470624-DE21-4D82-90F7-CE959DD82111}" type="presParOf" srcId="{5192CC21-85FA-46B1-B7DD-5E8E7B25BF00}" destId="{79A0D153-5FE0-4A1B-A378-96DE50D9FF15}" srcOrd="0" destOrd="0" presId="urn:microsoft.com/office/officeart/2011/layout/CircleProcess"/>
    <dgm:cxn modelId="{1BB42127-2B44-43F3-AA70-87A7F5C77A10}" type="presParOf" srcId="{CA8D9F15-BBDD-47B0-B0BC-213AA6292F7B}" destId="{13B7721B-846F-4E20-925A-5DD43DA3DC7D}" srcOrd="11" destOrd="0" presId="urn:microsoft.com/office/officeart/2011/layout/CircleProcess"/>
    <dgm:cxn modelId="{DBA8A504-F8A6-4B51-B0B2-CEB98502E7A6}" type="presParOf" srcId="{CA8D9F15-BBDD-47B0-B0BC-213AA6292F7B}" destId="{0406D653-509A-4FFB-8C4F-551D1C6FD0EA}" srcOrd="12" destOrd="0" presId="urn:microsoft.com/office/officeart/2011/layout/CircleProcess"/>
    <dgm:cxn modelId="{61AC0C0E-4C4E-4C1D-AE05-DA787F277364}" type="presParOf" srcId="{0406D653-509A-4FFB-8C4F-551D1C6FD0EA}" destId="{79922A70-8E02-4AB1-8C2E-1483D639C10F}" srcOrd="0" destOrd="0" presId="urn:microsoft.com/office/officeart/2011/layout/CircleProcess"/>
    <dgm:cxn modelId="{45CCC575-CBD4-4DE0-891E-386961990CA5}" type="presParOf" srcId="{CA8D9F15-BBDD-47B0-B0BC-213AA6292F7B}" destId="{3E3FD8E4-C34F-436F-A6CE-CDBA243FE97D}" srcOrd="13" destOrd="0" presId="urn:microsoft.com/office/officeart/2011/layout/CircleProcess"/>
    <dgm:cxn modelId="{DAA5A2EA-56ED-4807-A4D3-1A2BE364D203}" type="presParOf" srcId="{3E3FD8E4-C34F-436F-A6CE-CDBA243FE97D}" destId="{E1685A7E-141C-460C-9010-4A9CC407A73F}" srcOrd="0" destOrd="0" presId="urn:microsoft.com/office/officeart/2011/layout/CircleProcess"/>
    <dgm:cxn modelId="{FB2A0311-954C-4F8F-8842-E7DBC9577B1F}" type="presParOf" srcId="{CA8D9F15-BBDD-47B0-B0BC-213AA6292F7B}" destId="{EFA9D55D-4D50-493E-B34C-A69023C66566}" srcOrd="14"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8FE073-DB3A-4E44-BA46-6C6B1DBA971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7AECCC5-CA64-4BB4-B5D8-26BF88872EF0}">
      <dgm:prSet phldrT="[Text]"/>
      <dgm:spPr/>
      <dgm:t>
        <a:bodyPr/>
        <a:lstStyle/>
        <a:p>
          <a:r>
            <a:rPr lang="en-US" dirty="0">
              <a:solidFill>
                <a:srgbClr val="FFFF00"/>
              </a:solidFill>
            </a:rPr>
            <a:t>Automation and Efficiency</a:t>
          </a:r>
        </a:p>
      </dgm:t>
    </dgm:pt>
    <dgm:pt modelId="{83B25A6E-85BB-4FE0-9871-B1D526BF8505}" type="parTrans" cxnId="{B0507F86-7097-43DD-AC27-63F45C475E34}">
      <dgm:prSet/>
      <dgm:spPr/>
      <dgm:t>
        <a:bodyPr/>
        <a:lstStyle/>
        <a:p>
          <a:endParaRPr lang="en-US"/>
        </a:p>
      </dgm:t>
    </dgm:pt>
    <dgm:pt modelId="{6EC7ACEA-5DFE-4A71-B591-8BE7C70630A0}" type="sibTrans" cxnId="{B0507F86-7097-43DD-AC27-63F45C475E34}">
      <dgm:prSet/>
      <dgm:spPr/>
      <dgm:t>
        <a:bodyPr/>
        <a:lstStyle/>
        <a:p>
          <a:endParaRPr lang="en-US"/>
        </a:p>
      </dgm:t>
    </dgm:pt>
    <dgm:pt modelId="{BC45296F-F20C-425C-8B80-E628B565A883}">
      <dgm:prSet/>
      <dgm:spPr/>
      <dgm:t>
        <a:bodyPr/>
        <a:lstStyle/>
        <a:p>
          <a:r>
            <a:rPr lang="en-US" dirty="0">
              <a:solidFill>
                <a:schemeClr val="accent2"/>
              </a:solidFill>
            </a:rPr>
            <a:t>Data Cleaning and Preprocessing</a:t>
          </a:r>
        </a:p>
      </dgm:t>
    </dgm:pt>
    <dgm:pt modelId="{BD48B99E-FFB9-4812-8E04-5B4C8267C3AD}" type="parTrans" cxnId="{A8C97D2F-410C-45B2-B916-5F5C2B1EE96C}">
      <dgm:prSet/>
      <dgm:spPr/>
      <dgm:t>
        <a:bodyPr/>
        <a:lstStyle/>
        <a:p>
          <a:endParaRPr lang="en-US"/>
        </a:p>
      </dgm:t>
    </dgm:pt>
    <dgm:pt modelId="{9C075A57-EBF2-450C-A1E7-C423DCE3CA0D}" type="sibTrans" cxnId="{A8C97D2F-410C-45B2-B916-5F5C2B1EE96C}">
      <dgm:prSet/>
      <dgm:spPr/>
      <dgm:t>
        <a:bodyPr/>
        <a:lstStyle/>
        <a:p>
          <a:endParaRPr lang="en-US"/>
        </a:p>
      </dgm:t>
    </dgm:pt>
    <dgm:pt modelId="{FE782A3D-4F52-4E0A-9909-C2545E796BDF}">
      <dgm:prSet/>
      <dgm:spPr/>
      <dgm:t>
        <a:bodyPr/>
        <a:lstStyle/>
        <a:p>
          <a:r>
            <a:rPr lang="en-US" dirty="0">
              <a:solidFill>
                <a:schemeClr val="accent5">
                  <a:lumMod val="60000"/>
                  <a:lumOff val="40000"/>
                </a:schemeClr>
              </a:solidFill>
            </a:rPr>
            <a:t>Visualization</a:t>
          </a:r>
        </a:p>
      </dgm:t>
    </dgm:pt>
    <dgm:pt modelId="{CC3D001C-2F9F-4985-AE37-9D0D41A64B1C}" type="parTrans" cxnId="{22D22AFA-4268-4F82-B452-5F8217253040}">
      <dgm:prSet/>
      <dgm:spPr/>
      <dgm:t>
        <a:bodyPr/>
        <a:lstStyle/>
        <a:p>
          <a:endParaRPr lang="en-US"/>
        </a:p>
      </dgm:t>
    </dgm:pt>
    <dgm:pt modelId="{324C308D-5A9D-4EE9-BEC8-796BC7878C49}" type="sibTrans" cxnId="{22D22AFA-4268-4F82-B452-5F8217253040}">
      <dgm:prSet/>
      <dgm:spPr/>
      <dgm:t>
        <a:bodyPr/>
        <a:lstStyle/>
        <a:p>
          <a:endParaRPr lang="en-US"/>
        </a:p>
      </dgm:t>
    </dgm:pt>
    <dgm:pt modelId="{1E9E1C9D-A60D-46BA-A7D2-D785F43C6450}">
      <dgm:prSet/>
      <dgm:spPr/>
      <dgm:t>
        <a:bodyPr/>
        <a:lstStyle/>
        <a:p>
          <a:r>
            <a:rPr lang="en-US" dirty="0">
              <a:solidFill>
                <a:schemeClr val="accent6">
                  <a:lumMod val="60000"/>
                  <a:lumOff val="40000"/>
                </a:schemeClr>
              </a:solidFill>
            </a:rPr>
            <a:t>Personalized Nutrition</a:t>
          </a:r>
          <a:endParaRPr lang="en-US" dirty="0"/>
        </a:p>
      </dgm:t>
    </dgm:pt>
    <dgm:pt modelId="{17E1EC5F-501E-4A85-A5BE-54D9AC9164B0}" type="parTrans" cxnId="{D652EB74-29D9-41E0-89F7-5D8B628DDEDB}">
      <dgm:prSet/>
      <dgm:spPr/>
      <dgm:t>
        <a:bodyPr/>
        <a:lstStyle/>
        <a:p>
          <a:endParaRPr lang="en-US"/>
        </a:p>
      </dgm:t>
    </dgm:pt>
    <dgm:pt modelId="{101FFB65-7E2D-43D5-85A6-1494B1EEFC81}" type="sibTrans" cxnId="{D652EB74-29D9-41E0-89F7-5D8B628DDEDB}">
      <dgm:prSet/>
      <dgm:spPr/>
      <dgm:t>
        <a:bodyPr/>
        <a:lstStyle/>
        <a:p>
          <a:endParaRPr lang="en-US"/>
        </a:p>
      </dgm:t>
    </dgm:pt>
    <dgm:pt modelId="{40922952-80BC-49FC-9E56-2278F5488A17}">
      <dgm:prSet/>
      <dgm:spPr/>
      <dgm:t>
        <a:bodyPr/>
        <a:lstStyle/>
        <a:p>
          <a:r>
            <a:rPr lang="en-US" dirty="0">
              <a:solidFill>
                <a:srgbClr val="FFC000"/>
              </a:solidFill>
            </a:rPr>
            <a:t>Portion Control and Calorie Counting</a:t>
          </a:r>
        </a:p>
      </dgm:t>
    </dgm:pt>
    <dgm:pt modelId="{76D0A9A1-59BF-454E-AFC5-D80581E44F7D}" type="parTrans" cxnId="{D7A33089-6604-4665-B90D-3A91C3869ED2}">
      <dgm:prSet/>
      <dgm:spPr/>
      <dgm:t>
        <a:bodyPr/>
        <a:lstStyle/>
        <a:p>
          <a:endParaRPr lang="en-US"/>
        </a:p>
      </dgm:t>
    </dgm:pt>
    <dgm:pt modelId="{BE819FE4-8D1A-4928-B44B-DEE5E99D016E}" type="sibTrans" cxnId="{D7A33089-6604-4665-B90D-3A91C3869ED2}">
      <dgm:prSet/>
      <dgm:spPr/>
      <dgm:t>
        <a:bodyPr/>
        <a:lstStyle/>
        <a:p>
          <a:endParaRPr lang="en-US"/>
        </a:p>
      </dgm:t>
    </dgm:pt>
    <dgm:pt modelId="{67CDDB20-C7EE-46F5-8A0F-540A4255B235}">
      <dgm:prSet/>
      <dgm:spPr/>
      <dgm:t>
        <a:bodyPr/>
        <a:lstStyle/>
        <a:p>
          <a:r>
            <a:rPr lang="en-US" dirty="0">
              <a:solidFill>
                <a:schemeClr val="accent2">
                  <a:lumMod val="40000"/>
                  <a:lumOff val="60000"/>
                </a:schemeClr>
              </a:solidFill>
            </a:rPr>
            <a:t>Nutritional Labeling</a:t>
          </a:r>
        </a:p>
      </dgm:t>
    </dgm:pt>
    <dgm:pt modelId="{D86E9839-AD57-4B8D-9C0C-1CD5AF3DDEDD}" type="parTrans" cxnId="{5E20DB27-3777-403B-B3B2-EC03AE7D0481}">
      <dgm:prSet/>
      <dgm:spPr/>
      <dgm:t>
        <a:bodyPr/>
        <a:lstStyle/>
        <a:p>
          <a:endParaRPr lang="en-US"/>
        </a:p>
      </dgm:t>
    </dgm:pt>
    <dgm:pt modelId="{FF3DB45C-9187-43A8-A91E-894743E697DE}" type="sibTrans" cxnId="{5E20DB27-3777-403B-B3B2-EC03AE7D0481}">
      <dgm:prSet/>
      <dgm:spPr/>
      <dgm:t>
        <a:bodyPr/>
        <a:lstStyle/>
        <a:p>
          <a:endParaRPr lang="en-US"/>
        </a:p>
      </dgm:t>
    </dgm:pt>
    <dgm:pt modelId="{8D7D86D7-1852-4AEA-9D9F-B6AE7BA2B756}">
      <dgm:prSet/>
      <dgm:spPr/>
      <dgm:t>
        <a:bodyPr/>
        <a:lstStyle/>
        <a:p>
          <a:r>
            <a:rPr lang="en-US" dirty="0">
              <a:solidFill>
                <a:schemeClr val="accent3">
                  <a:lumMod val="20000"/>
                  <a:lumOff val="80000"/>
                </a:schemeClr>
              </a:solidFill>
            </a:rPr>
            <a:t>Cost-Effectiveness</a:t>
          </a:r>
        </a:p>
      </dgm:t>
    </dgm:pt>
    <dgm:pt modelId="{396052DF-AA69-4C4F-8D8E-C4B1B076E4A4}" type="parTrans" cxnId="{3EA0E69A-E219-446D-A650-854F339E9212}">
      <dgm:prSet/>
      <dgm:spPr/>
      <dgm:t>
        <a:bodyPr/>
        <a:lstStyle/>
        <a:p>
          <a:endParaRPr lang="en-US"/>
        </a:p>
      </dgm:t>
    </dgm:pt>
    <dgm:pt modelId="{4BAC81AE-E646-4093-ADB8-41670744EEBE}" type="sibTrans" cxnId="{3EA0E69A-E219-446D-A650-854F339E9212}">
      <dgm:prSet/>
      <dgm:spPr/>
      <dgm:t>
        <a:bodyPr/>
        <a:lstStyle/>
        <a:p>
          <a:endParaRPr lang="en-US"/>
        </a:p>
      </dgm:t>
    </dgm:pt>
    <dgm:pt modelId="{853F2C4D-84FF-44A5-9941-390C82E9781E}">
      <dgm:prSet/>
      <dgm:spPr/>
      <dgm:t>
        <a:bodyPr/>
        <a:lstStyle/>
        <a:p>
          <a:r>
            <a:rPr lang="en-US" dirty="0">
              <a:solidFill>
                <a:schemeClr val="bg1"/>
              </a:solidFill>
            </a:rPr>
            <a:t>Customization and Flexibility</a:t>
          </a:r>
        </a:p>
      </dgm:t>
    </dgm:pt>
    <dgm:pt modelId="{92C87F91-038F-4AED-81F8-AB0E7A219CB2}" type="parTrans" cxnId="{D8B2DF6C-E172-4A40-8840-64F7F32DCAE1}">
      <dgm:prSet/>
      <dgm:spPr/>
      <dgm:t>
        <a:bodyPr/>
        <a:lstStyle/>
        <a:p>
          <a:endParaRPr lang="en-US"/>
        </a:p>
      </dgm:t>
    </dgm:pt>
    <dgm:pt modelId="{8D6A773A-3201-44D9-8F94-5E28FE92B839}" type="sibTrans" cxnId="{D8B2DF6C-E172-4A40-8840-64F7F32DCAE1}">
      <dgm:prSet/>
      <dgm:spPr/>
      <dgm:t>
        <a:bodyPr/>
        <a:lstStyle/>
        <a:p>
          <a:endParaRPr lang="en-US"/>
        </a:p>
      </dgm:t>
    </dgm:pt>
    <dgm:pt modelId="{A0A5EE63-66ED-42C7-85A1-76119090A7AA}">
      <dgm:prSet custT="1"/>
      <dgm:spPr/>
      <dgm:t>
        <a:bodyPr/>
        <a:lstStyle/>
        <a:p>
          <a:r>
            <a:rPr lang="en-US" sz="3000" kern="1200" dirty="0">
              <a:solidFill>
                <a:schemeClr val="bg2">
                  <a:lumMod val="90000"/>
                </a:schemeClr>
              </a:solidFill>
              <a:latin typeface="Tw Cen MT"/>
              <a:ea typeface="+mn-ea"/>
              <a:cs typeface="+mn-cs"/>
            </a:rPr>
            <a:t>Collaboration</a:t>
          </a:r>
          <a:r>
            <a:rPr lang="en-US" sz="3000" kern="1200" dirty="0">
              <a:solidFill>
                <a:schemeClr val="bg2">
                  <a:lumMod val="90000"/>
                </a:schemeClr>
              </a:solidFill>
            </a:rPr>
            <a:t> and Sharing</a:t>
          </a:r>
        </a:p>
      </dgm:t>
    </dgm:pt>
    <dgm:pt modelId="{4775BB84-DB14-495A-AC93-BECF860CE3CB}" type="parTrans" cxnId="{59165758-02CE-4331-A99A-9BAE5C525ADC}">
      <dgm:prSet/>
      <dgm:spPr/>
      <dgm:t>
        <a:bodyPr/>
        <a:lstStyle/>
        <a:p>
          <a:endParaRPr lang="en-US"/>
        </a:p>
      </dgm:t>
    </dgm:pt>
    <dgm:pt modelId="{27FEF304-65F6-4A28-BF87-606E6C254364}" type="sibTrans" cxnId="{59165758-02CE-4331-A99A-9BAE5C525ADC}">
      <dgm:prSet/>
      <dgm:spPr/>
      <dgm:t>
        <a:bodyPr/>
        <a:lstStyle/>
        <a:p>
          <a:endParaRPr lang="en-US"/>
        </a:p>
      </dgm:t>
    </dgm:pt>
    <dgm:pt modelId="{F63A9123-3038-4233-8B8D-5908D2F2DD04}" type="pres">
      <dgm:prSet presAssocID="{1F8FE073-DB3A-4E44-BA46-6C6B1DBA971F}" presName="diagram" presStyleCnt="0">
        <dgm:presLayoutVars>
          <dgm:dir/>
          <dgm:resizeHandles val="exact"/>
        </dgm:presLayoutVars>
      </dgm:prSet>
      <dgm:spPr/>
    </dgm:pt>
    <dgm:pt modelId="{A29C2CB7-5E7B-4D80-A914-054062279B7B}" type="pres">
      <dgm:prSet presAssocID="{57AECCC5-CA64-4BB4-B5D8-26BF88872EF0}" presName="node" presStyleLbl="node1" presStyleIdx="0" presStyleCnt="9">
        <dgm:presLayoutVars>
          <dgm:bulletEnabled val="1"/>
        </dgm:presLayoutVars>
      </dgm:prSet>
      <dgm:spPr/>
    </dgm:pt>
    <dgm:pt modelId="{E181B832-1F69-4628-9542-8F3C7AB863E7}" type="pres">
      <dgm:prSet presAssocID="{6EC7ACEA-5DFE-4A71-B591-8BE7C70630A0}" presName="sibTrans" presStyleCnt="0"/>
      <dgm:spPr/>
    </dgm:pt>
    <dgm:pt modelId="{3031B3ED-0E6D-49D7-96FB-8BBD019FA2F5}" type="pres">
      <dgm:prSet presAssocID="{BC45296F-F20C-425C-8B80-E628B565A883}" presName="node" presStyleLbl="node1" presStyleIdx="1" presStyleCnt="9">
        <dgm:presLayoutVars>
          <dgm:bulletEnabled val="1"/>
        </dgm:presLayoutVars>
      </dgm:prSet>
      <dgm:spPr/>
    </dgm:pt>
    <dgm:pt modelId="{B180D4AF-D1B4-405D-A9C4-FC7C49C5346E}" type="pres">
      <dgm:prSet presAssocID="{9C075A57-EBF2-450C-A1E7-C423DCE3CA0D}" presName="sibTrans" presStyleCnt="0"/>
      <dgm:spPr/>
    </dgm:pt>
    <dgm:pt modelId="{5B102677-4026-4C81-99AD-E86A610280F9}" type="pres">
      <dgm:prSet presAssocID="{FE782A3D-4F52-4E0A-9909-C2545E796BDF}" presName="node" presStyleLbl="node1" presStyleIdx="2" presStyleCnt="9">
        <dgm:presLayoutVars>
          <dgm:bulletEnabled val="1"/>
        </dgm:presLayoutVars>
      </dgm:prSet>
      <dgm:spPr/>
    </dgm:pt>
    <dgm:pt modelId="{99D869AF-417D-47F4-A64F-71B9D0099238}" type="pres">
      <dgm:prSet presAssocID="{324C308D-5A9D-4EE9-BEC8-796BC7878C49}" presName="sibTrans" presStyleCnt="0"/>
      <dgm:spPr/>
    </dgm:pt>
    <dgm:pt modelId="{2679F6CA-0846-4DC7-9643-831BF4D41459}" type="pres">
      <dgm:prSet presAssocID="{1E9E1C9D-A60D-46BA-A7D2-D785F43C6450}" presName="node" presStyleLbl="node1" presStyleIdx="3" presStyleCnt="9">
        <dgm:presLayoutVars>
          <dgm:bulletEnabled val="1"/>
        </dgm:presLayoutVars>
      </dgm:prSet>
      <dgm:spPr/>
    </dgm:pt>
    <dgm:pt modelId="{7DE9F4ED-97F0-4D40-8757-D90954932217}" type="pres">
      <dgm:prSet presAssocID="{101FFB65-7E2D-43D5-85A6-1494B1EEFC81}" presName="sibTrans" presStyleCnt="0"/>
      <dgm:spPr/>
    </dgm:pt>
    <dgm:pt modelId="{C6BC1408-F7B2-4E68-8285-DEF85A021622}" type="pres">
      <dgm:prSet presAssocID="{40922952-80BC-49FC-9E56-2278F5488A17}" presName="node" presStyleLbl="node1" presStyleIdx="4" presStyleCnt="9">
        <dgm:presLayoutVars>
          <dgm:bulletEnabled val="1"/>
        </dgm:presLayoutVars>
      </dgm:prSet>
      <dgm:spPr/>
    </dgm:pt>
    <dgm:pt modelId="{981CE2A3-3DB8-4F04-9867-EF14C60D5D3A}" type="pres">
      <dgm:prSet presAssocID="{BE819FE4-8D1A-4928-B44B-DEE5E99D016E}" presName="sibTrans" presStyleCnt="0"/>
      <dgm:spPr/>
    </dgm:pt>
    <dgm:pt modelId="{AED07193-0104-4A77-8329-B2FB6BEB585E}" type="pres">
      <dgm:prSet presAssocID="{67CDDB20-C7EE-46F5-8A0F-540A4255B235}" presName="node" presStyleLbl="node1" presStyleIdx="5" presStyleCnt="9">
        <dgm:presLayoutVars>
          <dgm:bulletEnabled val="1"/>
        </dgm:presLayoutVars>
      </dgm:prSet>
      <dgm:spPr/>
    </dgm:pt>
    <dgm:pt modelId="{AA3C3671-43B5-43AB-B1E4-1436C324E153}" type="pres">
      <dgm:prSet presAssocID="{FF3DB45C-9187-43A8-A91E-894743E697DE}" presName="sibTrans" presStyleCnt="0"/>
      <dgm:spPr/>
    </dgm:pt>
    <dgm:pt modelId="{AE8E581D-C8F2-43FF-9477-E209A268E49C}" type="pres">
      <dgm:prSet presAssocID="{8D7D86D7-1852-4AEA-9D9F-B6AE7BA2B756}" presName="node" presStyleLbl="node1" presStyleIdx="6" presStyleCnt="9">
        <dgm:presLayoutVars>
          <dgm:bulletEnabled val="1"/>
        </dgm:presLayoutVars>
      </dgm:prSet>
      <dgm:spPr/>
    </dgm:pt>
    <dgm:pt modelId="{3478838B-0C61-4E36-8DE5-28B685C74AF6}" type="pres">
      <dgm:prSet presAssocID="{4BAC81AE-E646-4093-ADB8-41670744EEBE}" presName="sibTrans" presStyleCnt="0"/>
      <dgm:spPr/>
    </dgm:pt>
    <dgm:pt modelId="{C6161153-586C-4924-8F36-B92077BE5BD8}" type="pres">
      <dgm:prSet presAssocID="{853F2C4D-84FF-44A5-9941-390C82E9781E}" presName="node" presStyleLbl="node1" presStyleIdx="7" presStyleCnt="9">
        <dgm:presLayoutVars>
          <dgm:bulletEnabled val="1"/>
        </dgm:presLayoutVars>
      </dgm:prSet>
      <dgm:spPr/>
    </dgm:pt>
    <dgm:pt modelId="{FC17C024-3F51-4F47-9E59-3C4AAE74D548}" type="pres">
      <dgm:prSet presAssocID="{8D6A773A-3201-44D9-8F94-5E28FE92B839}" presName="sibTrans" presStyleCnt="0"/>
      <dgm:spPr/>
    </dgm:pt>
    <dgm:pt modelId="{3F2D5CB1-DCAE-47AC-AA06-7084ACA9E15C}" type="pres">
      <dgm:prSet presAssocID="{A0A5EE63-66ED-42C7-85A1-76119090A7AA}" presName="node" presStyleLbl="node1" presStyleIdx="8" presStyleCnt="9">
        <dgm:presLayoutVars>
          <dgm:bulletEnabled val="1"/>
        </dgm:presLayoutVars>
      </dgm:prSet>
      <dgm:spPr/>
    </dgm:pt>
  </dgm:ptLst>
  <dgm:cxnLst>
    <dgm:cxn modelId="{5E20DB27-3777-403B-B3B2-EC03AE7D0481}" srcId="{1F8FE073-DB3A-4E44-BA46-6C6B1DBA971F}" destId="{67CDDB20-C7EE-46F5-8A0F-540A4255B235}" srcOrd="5" destOrd="0" parTransId="{D86E9839-AD57-4B8D-9C0C-1CD5AF3DDEDD}" sibTransId="{FF3DB45C-9187-43A8-A91E-894743E697DE}"/>
    <dgm:cxn modelId="{A8C97D2F-410C-45B2-B916-5F5C2B1EE96C}" srcId="{1F8FE073-DB3A-4E44-BA46-6C6B1DBA971F}" destId="{BC45296F-F20C-425C-8B80-E628B565A883}" srcOrd="1" destOrd="0" parTransId="{BD48B99E-FFB9-4812-8E04-5B4C8267C3AD}" sibTransId="{9C075A57-EBF2-450C-A1E7-C423DCE3CA0D}"/>
    <dgm:cxn modelId="{98495960-7550-4F1F-B299-4DAA1A823A84}" type="presOf" srcId="{1F8FE073-DB3A-4E44-BA46-6C6B1DBA971F}" destId="{F63A9123-3038-4233-8B8D-5908D2F2DD04}" srcOrd="0" destOrd="0" presId="urn:microsoft.com/office/officeart/2005/8/layout/default"/>
    <dgm:cxn modelId="{2D9DB862-E044-428D-93BA-79373F958F7A}" type="presOf" srcId="{67CDDB20-C7EE-46F5-8A0F-540A4255B235}" destId="{AED07193-0104-4A77-8329-B2FB6BEB585E}" srcOrd="0" destOrd="0" presId="urn:microsoft.com/office/officeart/2005/8/layout/default"/>
    <dgm:cxn modelId="{EE706366-F7DC-4071-86BC-9746A258CD7D}" type="presOf" srcId="{FE782A3D-4F52-4E0A-9909-C2545E796BDF}" destId="{5B102677-4026-4C81-99AD-E86A610280F9}" srcOrd="0" destOrd="0" presId="urn:microsoft.com/office/officeart/2005/8/layout/default"/>
    <dgm:cxn modelId="{6D4E4D68-8F83-46C4-9E06-6EF1D072AA19}" type="presOf" srcId="{853F2C4D-84FF-44A5-9941-390C82E9781E}" destId="{C6161153-586C-4924-8F36-B92077BE5BD8}" srcOrd="0" destOrd="0" presId="urn:microsoft.com/office/officeart/2005/8/layout/default"/>
    <dgm:cxn modelId="{D8B2DF6C-E172-4A40-8840-64F7F32DCAE1}" srcId="{1F8FE073-DB3A-4E44-BA46-6C6B1DBA971F}" destId="{853F2C4D-84FF-44A5-9941-390C82E9781E}" srcOrd="7" destOrd="0" parTransId="{92C87F91-038F-4AED-81F8-AB0E7A219CB2}" sibTransId="{8D6A773A-3201-44D9-8F94-5E28FE92B839}"/>
    <dgm:cxn modelId="{D652EB74-29D9-41E0-89F7-5D8B628DDEDB}" srcId="{1F8FE073-DB3A-4E44-BA46-6C6B1DBA971F}" destId="{1E9E1C9D-A60D-46BA-A7D2-D785F43C6450}" srcOrd="3" destOrd="0" parTransId="{17E1EC5F-501E-4A85-A5BE-54D9AC9164B0}" sibTransId="{101FFB65-7E2D-43D5-85A6-1494B1EEFC81}"/>
    <dgm:cxn modelId="{83BF2B76-E17B-453A-9097-6CD499CF2BDB}" type="presOf" srcId="{A0A5EE63-66ED-42C7-85A1-76119090A7AA}" destId="{3F2D5CB1-DCAE-47AC-AA06-7084ACA9E15C}" srcOrd="0" destOrd="0" presId="urn:microsoft.com/office/officeart/2005/8/layout/default"/>
    <dgm:cxn modelId="{59165758-02CE-4331-A99A-9BAE5C525ADC}" srcId="{1F8FE073-DB3A-4E44-BA46-6C6B1DBA971F}" destId="{A0A5EE63-66ED-42C7-85A1-76119090A7AA}" srcOrd="8" destOrd="0" parTransId="{4775BB84-DB14-495A-AC93-BECF860CE3CB}" sibTransId="{27FEF304-65F6-4A28-BF87-606E6C254364}"/>
    <dgm:cxn modelId="{B0507F86-7097-43DD-AC27-63F45C475E34}" srcId="{1F8FE073-DB3A-4E44-BA46-6C6B1DBA971F}" destId="{57AECCC5-CA64-4BB4-B5D8-26BF88872EF0}" srcOrd="0" destOrd="0" parTransId="{83B25A6E-85BB-4FE0-9871-B1D526BF8505}" sibTransId="{6EC7ACEA-5DFE-4A71-B591-8BE7C70630A0}"/>
    <dgm:cxn modelId="{D7A33089-6604-4665-B90D-3A91C3869ED2}" srcId="{1F8FE073-DB3A-4E44-BA46-6C6B1DBA971F}" destId="{40922952-80BC-49FC-9E56-2278F5488A17}" srcOrd="4" destOrd="0" parTransId="{76D0A9A1-59BF-454E-AFC5-D80581E44F7D}" sibTransId="{BE819FE4-8D1A-4928-B44B-DEE5E99D016E}"/>
    <dgm:cxn modelId="{3EA0E69A-E219-446D-A650-854F339E9212}" srcId="{1F8FE073-DB3A-4E44-BA46-6C6B1DBA971F}" destId="{8D7D86D7-1852-4AEA-9D9F-B6AE7BA2B756}" srcOrd="6" destOrd="0" parTransId="{396052DF-AA69-4C4F-8D8E-C4B1B076E4A4}" sibTransId="{4BAC81AE-E646-4093-ADB8-41670744EEBE}"/>
    <dgm:cxn modelId="{A1CE5D9C-E498-496E-ABDA-CDE986CCA906}" type="presOf" srcId="{BC45296F-F20C-425C-8B80-E628B565A883}" destId="{3031B3ED-0E6D-49D7-96FB-8BBD019FA2F5}" srcOrd="0" destOrd="0" presId="urn:microsoft.com/office/officeart/2005/8/layout/default"/>
    <dgm:cxn modelId="{C92ADFB8-6F8E-4143-B1E5-51186ADEED2A}" type="presOf" srcId="{1E9E1C9D-A60D-46BA-A7D2-D785F43C6450}" destId="{2679F6CA-0846-4DC7-9643-831BF4D41459}" srcOrd="0" destOrd="0" presId="urn:microsoft.com/office/officeart/2005/8/layout/default"/>
    <dgm:cxn modelId="{79A79BCD-06C8-41F3-A077-B876CD8D9F08}" type="presOf" srcId="{57AECCC5-CA64-4BB4-B5D8-26BF88872EF0}" destId="{A29C2CB7-5E7B-4D80-A914-054062279B7B}" srcOrd="0" destOrd="0" presId="urn:microsoft.com/office/officeart/2005/8/layout/default"/>
    <dgm:cxn modelId="{C299D3D8-C0E2-4821-8458-5FCA0328992F}" type="presOf" srcId="{8D7D86D7-1852-4AEA-9D9F-B6AE7BA2B756}" destId="{AE8E581D-C8F2-43FF-9477-E209A268E49C}" srcOrd="0" destOrd="0" presId="urn:microsoft.com/office/officeart/2005/8/layout/default"/>
    <dgm:cxn modelId="{22D22AFA-4268-4F82-B452-5F8217253040}" srcId="{1F8FE073-DB3A-4E44-BA46-6C6B1DBA971F}" destId="{FE782A3D-4F52-4E0A-9909-C2545E796BDF}" srcOrd="2" destOrd="0" parTransId="{CC3D001C-2F9F-4985-AE37-9D0D41A64B1C}" sibTransId="{324C308D-5A9D-4EE9-BEC8-796BC7878C49}"/>
    <dgm:cxn modelId="{9EA9BCFE-C7FA-471C-9776-F108614901E4}" type="presOf" srcId="{40922952-80BC-49FC-9E56-2278F5488A17}" destId="{C6BC1408-F7B2-4E68-8285-DEF85A021622}" srcOrd="0" destOrd="0" presId="urn:microsoft.com/office/officeart/2005/8/layout/default"/>
    <dgm:cxn modelId="{7D943A70-1E0B-43BD-8C3F-56EF50A872A3}" type="presParOf" srcId="{F63A9123-3038-4233-8B8D-5908D2F2DD04}" destId="{A29C2CB7-5E7B-4D80-A914-054062279B7B}" srcOrd="0" destOrd="0" presId="urn:microsoft.com/office/officeart/2005/8/layout/default"/>
    <dgm:cxn modelId="{0971AC15-1FB7-414A-861C-7EC1C5A38B97}" type="presParOf" srcId="{F63A9123-3038-4233-8B8D-5908D2F2DD04}" destId="{E181B832-1F69-4628-9542-8F3C7AB863E7}" srcOrd="1" destOrd="0" presId="urn:microsoft.com/office/officeart/2005/8/layout/default"/>
    <dgm:cxn modelId="{A87C1187-0C08-4068-80D9-03868F258B71}" type="presParOf" srcId="{F63A9123-3038-4233-8B8D-5908D2F2DD04}" destId="{3031B3ED-0E6D-49D7-96FB-8BBD019FA2F5}" srcOrd="2" destOrd="0" presId="urn:microsoft.com/office/officeart/2005/8/layout/default"/>
    <dgm:cxn modelId="{48BA7F2B-E1CA-4E70-B132-3B256EF6718C}" type="presParOf" srcId="{F63A9123-3038-4233-8B8D-5908D2F2DD04}" destId="{B180D4AF-D1B4-405D-A9C4-FC7C49C5346E}" srcOrd="3" destOrd="0" presId="urn:microsoft.com/office/officeart/2005/8/layout/default"/>
    <dgm:cxn modelId="{860CA007-C50D-4323-ABF4-B9BF15D0B05D}" type="presParOf" srcId="{F63A9123-3038-4233-8B8D-5908D2F2DD04}" destId="{5B102677-4026-4C81-99AD-E86A610280F9}" srcOrd="4" destOrd="0" presId="urn:microsoft.com/office/officeart/2005/8/layout/default"/>
    <dgm:cxn modelId="{FB91CFD7-E213-4EE5-B7AC-B02F38D35B68}" type="presParOf" srcId="{F63A9123-3038-4233-8B8D-5908D2F2DD04}" destId="{99D869AF-417D-47F4-A64F-71B9D0099238}" srcOrd="5" destOrd="0" presId="urn:microsoft.com/office/officeart/2005/8/layout/default"/>
    <dgm:cxn modelId="{FC75CA8A-3793-4F92-B639-0FB4D5A85088}" type="presParOf" srcId="{F63A9123-3038-4233-8B8D-5908D2F2DD04}" destId="{2679F6CA-0846-4DC7-9643-831BF4D41459}" srcOrd="6" destOrd="0" presId="urn:microsoft.com/office/officeart/2005/8/layout/default"/>
    <dgm:cxn modelId="{CC27B1B8-370D-4BE7-B257-FFC8F7C97C4A}" type="presParOf" srcId="{F63A9123-3038-4233-8B8D-5908D2F2DD04}" destId="{7DE9F4ED-97F0-4D40-8757-D90954932217}" srcOrd="7" destOrd="0" presId="urn:microsoft.com/office/officeart/2005/8/layout/default"/>
    <dgm:cxn modelId="{36A90569-F535-466C-A2DF-E3F607FEDA3C}" type="presParOf" srcId="{F63A9123-3038-4233-8B8D-5908D2F2DD04}" destId="{C6BC1408-F7B2-4E68-8285-DEF85A021622}" srcOrd="8" destOrd="0" presId="urn:microsoft.com/office/officeart/2005/8/layout/default"/>
    <dgm:cxn modelId="{28D5942D-0CF0-450A-9A29-6CB52754A63A}" type="presParOf" srcId="{F63A9123-3038-4233-8B8D-5908D2F2DD04}" destId="{981CE2A3-3DB8-4F04-9867-EF14C60D5D3A}" srcOrd="9" destOrd="0" presId="urn:microsoft.com/office/officeart/2005/8/layout/default"/>
    <dgm:cxn modelId="{039B2921-384D-4F89-8E26-B7EDA6F795F1}" type="presParOf" srcId="{F63A9123-3038-4233-8B8D-5908D2F2DD04}" destId="{AED07193-0104-4A77-8329-B2FB6BEB585E}" srcOrd="10" destOrd="0" presId="urn:microsoft.com/office/officeart/2005/8/layout/default"/>
    <dgm:cxn modelId="{D90028B9-6BB0-4D96-8F60-4D1E4F239C4A}" type="presParOf" srcId="{F63A9123-3038-4233-8B8D-5908D2F2DD04}" destId="{AA3C3671-43B5-43AB-B1E4-1436C324E153}" srcOrd="11" destOrd="0" presId="urn:microsoft.com/office/officeart/2005/8/layout/default"/>
    <dgm:cxn modelId="{8A6907F4-AF6A-4524-BCFA-E49CCDD23C20}" type="presParOf" srcId="{F63A9123-3038-4233-8B8D-5908D2F2DD04}" destId="{AE8E581D-C8F2-43FF-9477-E209A268E49C}" srcOrd="12" destOrd="0" presId="urn:microsoft.com/office/officeart/2005/8/layout/default"/>
    <dgm:cxn modelId="{02F3D4E2-F49F-48C7-A5C0-53200904F38A}" type="presParOf" srcId="{F63A9123-3038-4233-8B8D-5908D2F2DD04}" destId="{3478838B-0C61-4E36-8DE5-28B685C74AF6}" srcOrd="13" destOrd="0" presId="urn:microsoft.com/office/officeart/2005/8/layout/default"/>
    <dgm:cxn modelId="{29E15F6B-151F-45A4-94D9-53114FB1376A}" type="presParOf" srcId="{F63A9123-3038-4233-8B8D-5908D2F2DD04}" destId="{C6161153-586C-4924-8F36-B92077BE5BD8}" srcOrd="14" destOrd="0" presId="urn:microsoft.com/office/officeart/2005/8/layout/default"/>
    <dgm:cxn modelId="{3FF7BB1B-660D-4279-B58F-2E9756E51E2D}" type="presParOf" srcId="{F63A9123-3038-4233-8B8D-5908D2F2DD04}" destId="{FC17C024-3F51-4F47-9E59-3C4AAE74D548}" srcOrd="15" destOrd="0" presId="urn:microsoft.com/office/officeart/2005/8/layout/default"/>
    <dgm:cxn modelId="{47B54779-A8C0-449B-9F50-1F653C6949A4}" type="presParOf" srcId="{F63A9123-3038-4233-8B8D-5908D2F2DD04}" destId="{3F2D5CB1-DCAE-47AC-AA06-7084ACA9E15C}"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6D3DE9-A445-4BD7-8157-591E1A6CEF4C}">
      <dsp:nvSpPr>
        <dsp:cNvPr id="0" name=""/>
        <dsp:cNvSpPr/>
      </dsp:nvSpPr>
      <dsp:spPr>
        <a:xfrm>
          <a:off x="6564547" y="1960930"/>
          <a:ext cx="1496823" cy="149706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61A4FE-A4BE-47F3-AA13-1C1688131B4F}">
      <dsp:nvSpPr>
        <dsp:cNvPr id="0" name=""/>
        <dsp:cNvSpPr/>
      </dsp:nvSpPr>
      <dsp:spPr>
        <a:xfrm>
          <a:off x="6613937" y="2010841"/>
          <a:ext cx="1397247" cy="1397246"/>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Font typeface="+mj-lt"/>
            <a:buNone/>
          </a:pPr>
          <a:r>
            <a:rPr lang="en-US" sz="1500" kern="1200"/>
            <a:t>Data Visualization</a:t>
          </a:r>
        </a:p>
      </dsp:txBody>
      <dsp:txXfrm>
        <a:off x="6813885" y="2210485"/>
        <a:ext cx="998147" cy="997958"/>
      </dsp:txXfrm>
    </dsp:sp>
    <dsp:sp modelId="{DD597E7C-1823-455D-A5AE-FF4384865B0B}">
      <dsp:nvSpPr>
        <dsp:cNvPr id="0" name=""/>
        <dsp:cNvSpPr/>
      </dsp:nvSpPr>
      <dsp:spPr>
        <a:xfrm rot="2700000">
          <a:off x="5016827" y="1961008"/>
          <a:ext cx="1496650" cy="1496650"/>
        </a:xfrm>
        <a:prstGeom prst="teardrop">
          <a:avLst>
            <a:gd name="adj" fmla="val 1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A8DC12-FE22-488A-A0ED-AF462054264B}">
      <dsp:nvSpPr>
        <dsp:cNvPr id="0" name=""/>
        <dsp:cNvSpPr/>
      </dsp:nvSpPr>
      <dsp:spPr>
        <a:xfrm>
          <a:off x="5067724" y="2010841"/>
          <a:ext cx="1397247" cy="1397246"/>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Font typeface="+mj-lt"/>
            <a:buNone/>
          </a:pPr>
          <a:r>
            <a:rPr lang="en-US" sz="1500" kern="1200"/>
            <a:t>Data Analysis</a:t>
          </a:r>
        </a:p>
      </dsp:txBody>
      <dsp:txXfrm>
        <a:off x="5266875" y="2210485"/>
        <a:ext cx="998147" cy="997958"/>
      </dsp:txXfrm>
    </dsp:sp>
    <dsp:sp modelId="{64F9492E-B9ED-427E-B591-64DED0EBCA92}">
      <dsp:nvSpPr>
        <dsp:cNvPr id="0" name=""/>
        <dsp:cNvSpPr/>
      </dsp:nvSpPr>
      <dsp:spPr>
        <a:xfrm rot="2700000">
          <a:off x="3470614" y="1961008"/>
          <a:ext cx="1496650" cy="1496650"/>
        </a:xfrm>
        <a:prstGeom prst="teardrop">
          <a:avLst>
            <a:gd name="adj" fmla="val 1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3E0201-0EB8-478D-B0D0-86458E5635FA}">
      <dsp:nvSpPr>
        <dsp:cNvPr id="0" name=""/>
        <dsp:cNvSpPr/>
      </dsp:nvSpPr>
      <dsp:spPr>
        <a:xfrm>
          <a:off x="3520714" y="2010841"/>
          <a:ext cx="1397247" cy="1397246"/>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Font typeface="+mj-lt"/>
            <a:buNone/>
          </a:pPr>
          <a:r>
            <a:rPr lang="en-US" sz="1500" kern="1200"/>
            <a:t>Data Cleaning </a:t>
          </a:r>
        </a:p>
      </dsp:txBody>
      <dsp:txXfrm>
        <a:off x="3719866" y="2210485"/>
        <a:ext cx="998147" cy="997958"/>
      </dsp:txXfrm>
    </dsp:sp>
    <dsp:sp modelId="{EE977A4C-4DAE-450B-BEF2-5C78635EB99A}">
      <dsp:nvSpPr>
        <dsp:cNvPr id="0" name=""/>
        <dsp:cNvSpPr/>
      </dsp:nvSpPr>
      <dsp:spPr>
        <a:xfrm rot="2700000">
          <a:off x="1923605" y="1961008"/>
          <a:ext cx="1496650" cy="1496650"/>
        </a:xfrm>
        <a:prstGeom prst="teardrop">
          <a:avLst>
            <a:gd name="adj" fmla="val 1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A0D153-5FE0-4A1B-A378-96DE50D9FF15}">
      <dsp:nvSpPr>
        <dsp:cNvPr id="0" name=""/>
        <dsp:cNvSpPr/>
      </dsp:nvSpPr>
      <dsp:spPr>
        <a:xfrm>
          <a:off x="1973704" y="2010841"/>
          <a:ext cx="1397247" cy="1397246"/>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Font typeface="+mj-lt"/>
            <a:buNone/>
          </a:pPr>
          <a:r>
            <a:rPr lang="en-US" sz="1500" kern="1200"/>
            <a:t>Get the dataset</a:t>
          </a:r>
        </a:p>
      </dsp:txBody>
      <dsp:txXfrm>
        <a:off x="2173652" y="2210485"/>
        <a:ext cx="998147" cy="997958"/>
      </dsp:txXfrm>
    </dsp:sp>
    <dsp:sp modelId="{79922A70-8E02-4AB1-8C2E-1483D639C10F}">
      <dsp:nvSpPr>
        <dsp:cNvPr id="0" name=""/>
        <dsp:cNvSpPr/>
      </dsp:nvSpPr>
      <dsp:spPr>
        <a:xfrm rot="2700000">
          <a:off x="376595" y="1961008"/>
          <a:ext cx="1496650" cy="1496650"/>
        </a:xfrm>
        <a:prstGeom prst="teardrop">
          <a:avLst>
            <a:gd name="adj" fmla="val 1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685A7E-141C-460C-9010-4A9CC407A73F}">
      <dsp:nvSpPr>
        <dsp:cNvPr id="0" name=""/>
        <dsp:cNvSpPr/>
      </dsp:nvSpPr>
      <dsp:spPr>
        <a:xfrm>
          <a:off x="426695" y="2010841"/>
          <a:ext cx="1397247" cy="1397246"/>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Font typeface="+mj-lt"/>
            <a:buNone/>
          </a:pPr>
          <a:r>
            <a:rPr lang="en-US" sz="1500" kern="1200" dirty="0"/>
            <a:t>Identify the Problem</a:t>
          </a:r>
        </a:p>
      </dsp:txBody>
      <dsp:txXfrm>
        <a:off x="626643" y="2210485"/>
        <a:ext cx="998147" cy="9979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9C2CB7-5E7B-4D80-A914-054062279B7B}">
      <dsp:nvSpPr>
        <dsp:cNvPr id="0" name=""/>
        <dsp:cNvSpPr/>
      </dsp:nvSpPr>
      <dsp:spPr>
        <a:xfrm>
          <a:off x="0" y="169333"/>
          <a:ext cx="2539999" cy="152400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solidFill>
                <a:srgbClr val="FFFF00"/>
              </a:solidFill>
            </a:rPr>
            <a:t>Automation and Efficiency</a:t>
          </a:r>
        </a:p>
      </dsp:txBody>
      <dsp:txXfrm>
        <a:off x="0" y="169333"/>
        <a:ext cx="2539999" cy="1524000"/>
      </dsp:txXfrm>
    </dsp:sp>
    <dsp:sp modelId="{3031B3ED-0E6D-49D7-96FB-8BBD019FA2F5}">
      <dsp:nvSpPr>
        <dsp:cNvPr id="0" name=""/>
        <dsp:cNvSpPr/>
      </dsp:nvSpPr>
      <dsp:spPr>
        <a:xfrm>
          <a:off x="2794000" y="169333"/>
          <a:ext cx="2539999" cy="152400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solidFill>
                <a:schemeClr val="accent2"/>
              </a:solidFill>
            </a:rPr>
            <a:t>Data Cleaning and Preprocessing</a:t>
          </a:r>
        </a:p>
      </dsp:txBody>
      <dsp:txXfrm>
        <a:off x="2794000" y="169333"/>
        <a:ext cx="2539999" cy="1524000"/>
      </dsp:txXfrm>
    </dsp:sp>
    <dsp:sp modelId="{5B102677-4026-4C81-99AD-E86A610280F9}">
      <dsp:nvSpPr>
        <dsp:cNvPr id="0" name=""/>
        <dsp:cNvSpPr/>
      </dsp:nvSpPr>
      <dsp:spPr>
        <a:xfrm>
          <a:off x="5587999" y="169333"/>
          <a:ext cx="2539999" cy="152400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solidFill>
                <a:schemeClr val="accent5">
                  <a:lumMod val="60000"/>
                  <a:lumOff val="40000"/>
                </a:schemeClr>
              </a:solidFill>
            </a:rPr>
            <a:t>Visualization</a:t>
          </a:r>
        </a:p>
      </dsp:txBody>
      <dsp:txXfrm>
        <a:off x="5587999" y="169333"/>
        <a:ext cx="2539999" cy="1524000"/>
      </dsp:txXfrm>
    </dsp:sp>
    <dsp:sp modelId="{2679F6CA-0846-4DC7-9643-831BF4D41459}">
      <dsp:nvSpPr>
        <dsp:cNvPr id="0" name=""/>
        <dsp:cNvSpPr/>
      </dsp:nvSpPr>
      <dsp:spPr>
        <a:xfrm>
          <a:off x="0" y="1947333"/>
          <a:ext cx="2539999" cy="152400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solidFill>
                <a:schemeClr val="accent6">
                  <a:lumMod val="60000"/>
                  <a:lumOff val="40000"/>
                </a:schemeClr>
              </a:solidFill>
            </a:rPr>
            <a:t>Personalized Nutrition</a:t>
          </a:r>
          <a:endParaRPr lang="en-US" sz="3000" kern="1200" dirty="0"/>
        </a:p>
      </dsp:txBody>
      <dsp:txXfrm>
        <a:off x="0" y="1947333"/>
        <a:ext cx="2539999" cy="1524000"/>
      </dsp:txXfrm>
    </dsp:sp>
    <dsp:sp modelId="{C6BC1408-F7B2-4E68-8285-DEF85A021622}">
      <dsp:nvSpPr>
        <dsp:cNvPr id="0" name=""/>
        <dsp:cNvSpPr/>
      </dsp:nvSpPr>
      <dsp:spPr>
        <a:xfrm>
          <a:off x="2794000" y="1947333"/>
          <a:ext cx="2539999" cy="152400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solidFill>
                <a:srgbClr val="FFC000"/>
              </a:solidFill>
            </a:rPr>
            <a:t>Portion Control and Calorie Counting</a:t>
          </a:r>
        </a:p>
      </dsp:txBody>
      <dsp:txXfrm>
        <a:off x="2794000" y="1947333"/>
        <a:ext cx="2539999" cy="1524000"/>
      </dsp:txXfrm>
    </dsp:sp>
    <dsp:sp modelId="{AED07193-0104-4A77-8329-B2FB6BEB585E}">
      <dsp:nvSpPr>
        <dsp:cNvPr id="0" name=""/>
        <dsp:cNvSpPr/>
      </dsp:nvSpPr>
      <dsp:spPr>
        <a:xfrm>
          <a:off x="5587999" y="1947333"/>
          <a:ext cx="2539999" cy="152400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solidFill>
                <a:schemeClr val="accent2">
                  <a:lumMod val="40000"/>
                  <a:lumOff val="60000"/>
                </a:schemeClr>
              </a:solidFill>
            </a:rPr>
            <a:t>Nutritional Labeling</a:t>
          </a:r>
        </a:p>
      </dsp:txBody>
      <dsp:txXfrm>
        <a:off x="5587999" y="1947333"/>
        <a:ext cx="2539999" cy="1524000"/>
      </dsp:txXfrm>
    </dsp:sp>
    <dsp:sp modelId="{AE8E581D-C8F2-43FF-9477-E209A268E49C}">
      <dsp:nvSpPr>
        <dsp:cNvPr id="0" name=""/>
        <dsp:cNvSpPr/>
      </dsp:nvSpPr>
      <dsp:spPr>
        <a:xfrm>
          <a:off x="0" y="3725333"/>
          <a:ext cx="2539999" cy="152400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solidFill>
                <a:schemeClr val="accent3">
                  <a:lumMod val="20000"/>
                  <a:lumOff val="80000"/>
                </a:schemeClr>
              </a:solidFill>
            </a:rPr>
            <a:t>Cost-Effectiveness</a:t>
          </a:r>
        </a:p>
      </dsp:txBody>
      <dsp:txXfrm>
        <a:off x="0" y="3725333"/>
        <a:ext cx="2539999" cy="1524000"/>
      </dsp:txXfrm>
    </dsp:sp>
    <dsp:sp modelId="{C6161153-586C-4924-8F36-B92077BE5BD8}">
      <dsp:nvSpPr>
        <dsp:cNvPr id="0" name=""/>
        <dsp:cNvSpPr/>
      </dsp:nvSpPr>
      <dsp:spPr>
        <a:xfrm>
          <a:off x="2794000" y="3725333"/>
          <a:ext cx="2539999" cy="152400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solidFill>
                <a:schemeClr val="bg1"/>
              </a:solidFill>
            </a:rPr>
            <a:t>Customization and Flexibility</a:t>
          </a:r>
        </a:p>
      </dsp:txBody>
      <dsp:txXfrm>
        <a:off x="2794000" y="3725333"/>
        <a:ext cx="2539999" cy="1524000"/>
      </dsp:txXfrm>
    </dsp:sp>
    <dsp:sp modelId="{3F2D5CB1-DCAE-47AC-AA06-7084ACA9E15C}">
      <dsp:nvSpPr>
        <dsp:cNvPr id="0" name=""/>
        <dsp:cNvSpPr/>
      </dsp:nvSpPr>
      <dsp:spPr>
        <a:xfrm>
          <a:off x="5587999" y="3725333"/>
          <a:ext cx="2539999" cy="152400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solidFill>
                <a:schemeClr val="bg2">
                  <a:lumMod val="90000"/>
                </a:schemeClr>
              </a:solidFill>
              <a:latin typeface="Tw Cen MT"/>
              <a:ea typeface="+mn-ea"/>
              <a:cs typeface="+mn-cs"/>
            </a:rPr>
            <a:t>Collaboration</a:t>
          </a:r>
          <a:r>
            <a:rPr lang="en-US" sz="3000" kern="1200" dirty="0">
              <a:solidFill>
                <a:schemeClr val="bg2">
                  <a:lumMod val="90000"/>
                </a:schemeClr>
              </a:solidFill>
            </a:rPr>
            <a:t> and Sharing</a:t>
          </a:r>
        </a:p>
      </dsp:txBody>
      <dsp:txXfrm>
        <a:off x="5587999" y="3725333"/>
        <a:ext cx="2539999" cy="1524000"/>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09-Aug-23</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09-Aug-23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3524746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1935294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5.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a:xfrm>
            <a:off x="3163809" y="2370716"/>
            <a:ext cx="5864382" cy="914400"/>
          </a:xfrm>
        </p:spPr>
        <p:txBody>
          <a:bodyPr>
            <a:normAutofit fontScale="90000"/>
          </a:bodyPr>
          <a:lstStyle/>
          <a:p>
            <a:r>
              <a:rPr lang="en-US" dirty="0"/>
              <a:t>Food Nutrition Analysis</a:t>
            </a:r>
            <a:br>
              <a:rPr lang="en-US" dirty="0"/>
            </a:br>
            <a:endParaRPr lang="en-US" dirty="0"/>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a:xfrm>
            <a:off x="4191000" y="3303718"/>
            <a:ext cx="4072586" cy="430082"/>
          </a:xfrm>
        </p:spPr>
        <p:txBody>
          <a:bodyPr/>
          <a:lstStyle/>
          <a:p>
            <a:r>
              <a:rPr lang="en-US" dirty="0"/>
              <a:t>Manage your diet properly</a:t>
            </a:r>
          </a:p>
          <a:p>
            <a:endParaRPr lang="en-US" dirty="0"/>
          </a:p>
        </p:txBody>
      </p:sp>
    </p:spTree>
    <p:extLst>
      <p:ext uri="{BB962C8B-B14F-4D97-AF65-F5344CB8AC3E}">
        <p14:creationId xmlns:p14="http://schemas.microsoft.com/office/powerpoint/2010/main" val="3135228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E0C8D-D192-57DF-C728-89FAA1ED29CC}"/>
              </a:ext>
            </a:extLst>
          </p:cNvPr>
          <p:cNvSpPr>
            <a:spLocks noGrp="1"/>
          </p:cNvSpPr>
          <p:nvPr>
            <p:ph type="title"/>
          </p:nvPr>
        </p:nvSpPr>
        <p:spPr>
          <a:xfrm>
            <a:off x="533400" y="685800"/>
            <a:ext cx="10805160" cy="707886"/>
          </a:xfrm>
        </p:spPr>
        <p:txBody>
          <a:bodyPr/>
          <a:lstStyle/>
          <a:p>
            <a:r>
              <a:rPr lang="en-US" dirty="0"/>
              <a:t>Fatty Foods</a:t>
            </a:r>
          </a:p>
        </p:txBody>
      </p:sp>
      <p:sp>
        <p:nvSpPr>
          <p:cNvPr id="3" name="Slide Number Placeholder 2">
            <a:extLst>
              <a:ext uri="{FF2B5EF4-FFF2-40B4-BE49-F238E27FC236}">
                <a16:creationId xmlns:a16="http://schemas.microsoft.com/office/drawing/2014/main" id="{E36EB324-53E3-28F2-47E6-452DD4868FF2}"/>
              </a:ext>
            </a:extLst>
          </p:cNvPr>
          <p:cNvSpPr>
            <a:spLocks noGrp="1"/>
          </p:cNvSpPr>
          <p:nvPr>
            <p:ph type="sldNum" sz="quarter" idx="4"/>
          </p:nvPr>
        </p:nvSpPr>
        <p:spPr/>
        <p:txBody>
          <a:bodyPr/>
          <a:lstStyle/>
          <a:p>
            <a:fld id="{4FAB73BC-B049-4115-A692-8D63A059BFB8}" type="slidenum">
              <a:rPr lang="en-US" noProof="0" smtClean="0"/>
              <a:pPr/>
              <a:t>10</a:t>
            </a:fld>
            <a:endParaRPr lang="en-US" noProof="0" dirty="0"/>
          </a:p>
        </p:txBody>
      </p:sp>
      <p:sp>
        <p:nvSpPr>
          <p:cNvPr id="6" name="Rectangle: Rounded Corners 5">
            <a:extLst>
              <a:ext uri="{FF2B5EF4-FFF2-40B4-BE49-F238E27FC236}">
                <a16:creationId xmlns:a16="http://schemas.microsoft.com/office/drawing/2014/main" id="{5D9001A2-7A89-C918-0C52-25A620302603}"/>
              </a:ext>
            </a:extLst>
          </p:cNvPr>
          <p:cNvSpPr/>
          <p:nvPr/>
        </p:nvSpPr>
        <p:spPr>
          <a:xfrm>
            <a:off x="7147560" y="2667000"/>
            <a:ext cx="4191000" cy="251459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marL="304800" marR="304800" latinLnBrk="1">
              <a:lnSpc>
                <a:spcPct val="150000"/>
              </a:lnSpc>
              <a:spcBef>
                <a:spcPts val="12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Courier New" panose="02070309020205020404" pitchFamily="49" charset="0"/>
                <a:ea typeface="Times New Roman" panose="02020603050405020304" pitchFamily="18" charset="0"/>
              </a:rPr>
              <a:t>Oysters and Butter have the largest combination of calories and fats, followed by lard.</a:t>
            </a:r>
            <a:endParaRPr lang="en-US" sz="18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EE15B9E5-A4DB-D5FB-F7AB-3C0F9FAF5941}"/>
              </a:ext>
            </a:extLst>
          </p:cNvPr>
          <p:cNvPicPr>
            <a:picLocks noChangeAspect="1"/>
          </p:cNvPicPr>
          <p:nvPr/>
        </p:nvPicPr>
        <p:blipFill>
          <a:blip r:embed="rId2"/>
          <a:stretch>
            <a:fillRect/>
          </a:stretch>
        </p:blipFill>
        <p:spPr>
          <a:xfrm>
            <a:off x="533400" y="2133600"/>
            <a:ext cx="5944115" cy="3170195"/>
          </a:xfrm>
          <a:prstGeom prst="rect">
            <a:avLst/>
          </a:prstGeom>
        </p:spPr>
      </p:pic>
    </p:spTree>
    <p:extLst>
      <p:ext uri="{BB962C8B-B14F-4D97-AF65-F5344CB8AC3E}">
        <p14:creationId xmlns:p14="http://schemas.microsoft.com/office/powerpoint/2010/main" val="1909717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611C2-D202-BDB5-64BE-A2368410F90E}"/>
              </a:ext>
            </a:extLst>
          </p:cNvPr>
          <p:cNvSpPr>
            <a:spLocks noGrp="1"/>
          </p:cNvSpPr>
          <p:nvPr>
            <p:ph type="title"/>
          </p:nvPr>
        </p:nvSpPr>
        <p:spPr/>
        <p:txBody>
          <a:bodyPr/>
          <a:lstStyle/>
          <a:p>
            <a:r>
              <a:rPr lang="en-US" dirty="0"/>
              <a:t>Conclusion</a:t>
            </a:r>
          </a:p>
        </p:txBody>
      </p:sp>
      <p:sp>
        <p:nvSpPr>
          <p:cNvPr id="3" name="Slide Number Placeholder 2">
            <a:extLst>
              <a:ext uri="{FF2B5EF4-FFF2-40B4-BE49-F238E27FC236}">
                <a16:creationId xmlns:a16="http://schemas.microsoft.com/office/drawing/2014/main" id="{560764A8-0A92-4878-D743-2952B3C0D361}"/>
              </a:ext>
            </a:extLst>
          </p:cNvPr>
          <p:cNvSpPr>
            <a:spLocks noGrp="1"/>
          </p:cNvSpPr>
          <p:nvPr>
            <p:ph type="sldNum" sz="quarter" idx="4"/>
          </p:nvPr>
        </p:nvSpPr>
        <p:spPr/>
        <p:txBody>
          <a:bodyPr/>
          <a:lstStyle/>
          <a:p>
            <a:fld id="{4FAB73BC-B049-4115-A692-8D63A059BFB8}" type="slidenum">
              <a:rPr lang="en-US" noProof="0" smtClean="0"/>
              <a:pPr/>
              <a:t>11</a:t>
            </a:fld>
            <a:endParaRPr lang="en-US" noProof="0" dirty="0"/>
          </a:p>
        </p:txBody>
      </p:sp>
      <p:sp>
        <p:nvSpPr>
          <p:cNvPr id="6" name="Oval 5">
            <a:extLst>
              <a:ext uri="{FF2B5EF4-FFF2-40B4-BE49-F238E27FC236}">
                <a16:creationId xmlns:a16="http://schemas.microsoft.com/office/drawing/2014/main" id="{1C0E0475-F5E1-5DF7-27BD-34B785D0F26C}"/>
              </a:ext>
            </a:extLst>
          </p:cNvPr>
          <p:cNvSpPr/>
          <p:nvPr/>
        </p:nvSpPr>
        <p:spPr>
          <a:xfrm>
            <a:off x="2667000" y="1600200"/>
            <a:ext cx="7010400" cy="4114800"/>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800" dirty="0">
                <a:solidFill>
                  <a:srgbClr val="0070C0"/>
                </a:solidFill>
                <a:effectLst/>
                <a:latin typeface="Times New Roman" panose="02020603050405020304" pitchFamily="18" charset="0"/>
                <a:ea typeface="Times New Roman" panose="02020603050405020304" pitchFamily="18" charset="0"/>
              </a:rPr>
              <a:t>In conclusion, this food nutrition data analysis project utilizing Python has provided valuable insights into the dietary habits and nutritional composition of various food items. </a:t>
            </a:r>
          </a:p>
          <a:p>
            <a:endParaRPr lang="en-US" dirty="0">
              <a:solidFill>
                <a:srgbClr val="0070C0"/>
              </a:solidFill>
              <a:latin typeface="Times New Roman" panose="02020603050405020304" pitchFamily="18" charset="0"/>
              <a:ea typeface="Times New Roman" panose="02020603050405020304" pitchFamily="18" charset="0"/>
            </a:endParaRPr>
          </a:p>
          <a:p>
            <a:r>
              <a:rPr lang="en-US" sz="1800" dirty="0">
                <a:solidFill>
                  <a:srgbClr val="0070C0"/>
                </a:solidFill>
                <a:effectLst/>
                <a:latin typeface="Times New Roman" panose="02020603050405020304" pitchFamily="18" charset="0"/>
                <a:ea typeface="Times New Roman" panose="02020603050405020304" pitchFamily="18" charset="0"/>
              </a:rPr>
              <a:t>Through careful data collection, preprocessing, and analysis, we have been able to uncover important patterns and trends that contribute to a better understanding of the nutritional landscape.</a:t>
            </a:r>
          </a:p>
        </p:txBody>
      </p:sp>
    </p:spTree>
    <p:extLst>
      <p:ext uri="{BB962C8B-B14F-4D97-AF65-F5344CB8AC3E}">
        <p14:creationId xmlns:p14="http://schemas.microsoft.com/office/powerpoint/2010/main" val="905728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F06E609-6A38-D68C-1CAD-3FF501563393}"/>
              </a:ext>
            </a:extLst>
          </p:cNvPr>
          <p:cNvSpPr>
            <a:spLocks noGrp="1"/>
          </p:cNvSpPr>
          <p:nvPr>
            <p:ph type="sldNum" sz="quarter" idx="4"/>
          </p:nvPr>
        </p:nvSpPr>
        <p:spPr/>
        <p:txBody>
          <a:bodyPr/>
          <a:lstStyle/>
          <a:p>
            <a:fld id="{4FAB73BC-B049-4115-A692-8D63A059BFB8}" type="slidenum">
              <a:rPr lang="en-US" noProof="0" smtClean="0"/>
              <a:pPr/>
              <a:t>12</a:t>
            </a:fld>
            <a:endParaRPr lang="en-US" noProof="0" dirty="0"/>
          </a:p>
        </p:txBody>
      </p:sp>
      <p:pic>
        <p:nvPicPr>
          <p:cNvPr id="4" name="Picture 3">
            <a:extLst>
              <a:ext uri="{FF2B5EF4-FFF2-40B4-BE49-F238E27FC236}">
                <a16:creationId xmlns:a16="http://schemas.microsoft.com/office/drawing/2014/main" id="{9E96BFAF-AE19-12B4-C4A6-67C4957858A2}"/>
              </a:ext>
            </a:extLst>
          </p:cNvPr>
          <p:cNvPicPr>
            <a:picLocks noChangeAspect="1"/>
          </p:cNvPicPr>
          <p:nvPr/>
        </p:nvPicPr>
        <p:blipFill>
          <a:blip r:embed="rId2"/>
          <a:stretch>
            <a:fillRect/>
          </a:stretch>
        </p:blipFill>
        <p:spPr>
          <a:xfrm>
            <a:off x="3315983" y="1103174"/>
            <a:ext cx="5560034" cy="4651651"/>
          </a:xfrm>
          <a:prstGeom prst="rect">
            <a:avLst/>
          </a:prstGeom>
        </p:spPr>
      </p:pic>
    </p:spTree>
    <p:extLst>
      <p:ext uri="{BB962C8B-B14F-4D97-AF65-F5344CB8AC3E}">
        <p14:creationId xmlns:p14="http://schemas.microsoft.com/office/powerpoint/2010/main" val="1016016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Problem Statement</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770963" y="1828800"/>
            <a:ext cx="10288693" cy="4194048"/>
          </a:xfrm>
        </p:spPr>
        <p:txBody>
          <a:bodyPr>
            <a:normAutofit/>
          </a:bodyPr>
          <a:lstStyle/>
          <a:p>
            <a:pPr marL="0" marR="0">
              <a:lnSpc>
                <a:spcPct val="16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In the modern era of health-conscious living, understanding the nutritional content of food has become paramount. </a:t>
            </a:r>
          </a:p>
          <a:p>
            <a:pPr marL="0" marR="0">
              <a:lnSpc>
                <a:spcPct val="16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primary goal of this analysis is to unravel insights that can aid individuals, researchers, and health practitioners in making informed dietary choices. </a:t>
            </a:r>
          </a:p>
          <a:p>
            <a:pPr marL="0" marR="0">
              <a:lnSpc>
                <a:spcPct val="16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project employs Python's data manipulation and visualization libraries, such as Pandas, NumPy, and Matplotlib, to clean, preprocess, and visualize the nutrition data. </a:t>
            </a:r>
          </a:p>
          <a:p>
            <a:pPr marL="0" marR="0">
              <a:lnSpc>
                <a:spcPct val="16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Exploratory data analysis techniques are employed to identify trends, correlations, and patterns within the dataset.</a:t>
            </a:r>
          </a:p>
          <a:p>
            <a:pPr marL="0" indent="0">
              <a:buNone/>
            </a:pPr>
            <a:endParaRPr lang="en-US"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074725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AF890B92-D44D-461B-A5E6-D4F348791F20}"/>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3" cstate="email">
            <a:extLst>
              <a:ext uri="{28A0092B-C50C-407E-A947-70E740481C1C}">
                <a14:useLocalDpi xmlns:a14="http://schemas.microsoft.com/office/drawing/2010/main"/>
              </a:ext>
            </a:extLst>
          </a:blip>
          <a:srcRect/>
          <a:stretch/>
        </p:blipFill>
        <p:spPr>
          <a:xfrm>
            <a:off x="0" y="112976"/>
            <a:ext cx="12191999" cy="3278423"/>
          </a:xfrm>
        </p:spPr>
      </p:pic>
      <p:pic>
        <p:nvPicPr>
          <p:cNvPr id="39" name="Picture Placeholder 38">
            <a:extLst>
              <a:ext uri="{FF2B5EF4-FFF2-40B4-BE49-F238E27FC236}">
                <a16:creationId xmlns:a16="http://schemas.microsoft.com/office/drawing/2014/main" id="{D15B262E-3234-4E0C-A890-B69314333FD8}"/>
              </a:ext>
              <a:ext uri="{C183D7F6-B498-43B3-948B-1728B52AA6E4}">
                <adec:decorative xmlns:adec="http://schemas.microsoft.com/office/drawing/2017/decorative" val="1"/>
              </a:ext>
            </a:extLst>
          </p:cNvPr>
          <p:cNvPicPr>
            <a:picLocks noGrp="1" noChangeAspect="1"/>
          </p:cNvPicPr>
          <p:nvPr>
            <p:ph type="pic" sz="quarter" idx="21"/>
          </p:nvPr>
        </p:nvPicPr>
        <p:blipFill>
          <a:blip r:embed="rId4">
            <a:extLst>
              <a:ext uri="{96DAC541-7B7A-43D3-8B79-37D633B846F1}">
                <asvg:svgBlip xmlns:asvg="http://schemas.microsoft.com/office/drawing/2016/SVG/main" r:embed="rId5"/>
              </a:ext>
            </a:extLst>
          </a:blip>
          <a:srcRect l="853" r="853"/>
          <a:stretch>
            <a:fillRect/>
          </a:stretch>
        </p:blipFill>
        <p:spPr/>
      </p:pic>
      <p:sp>
        <p:nvSpPr>
          <p:cNvPr id="2" name="Slide Number Placeholder 1">
            <a:extLst>
              <a:ext uri="{FF2B5EF4-FFF2-40B4-BE49-F238E27FC236}">
                <a16:creationId xmlns:a16="http://schemas.microsoft.com/office/drawing/2014/main" id="{7A6C6147-EB04-429F-9D41-52F18DE2322C}"/>
              </a:ext>
            </a:extLst>
          </p:cNvPr>
          <p:cNvSpPr>
            <a:spLocks noGrp="1"/>
          </p:cNvSpPr>
          <p:nvPr>
            <p:ph type="sldNum" sz="quarter" idx="4"/>
          </p:nvPr>
        </p:nvSpPr>
        <p:spPr/>
        <p:txBody>
          <a:bodyPr/>
          <a:lstStyle/>
          <a:p>
            <a:fld id="{4FAB73BC-B049-4115-A692-8D63A059BFB8}" type="slidenum">
              <a:rPr lang="en-US" smtClean="0"/>
              <a:pPr/>
              <a:t>3</a:t>
            </a:fld>
            <a:endParaRPr lang="en-US" dirty="0"/>
          </a:p>
        </p:txBody>
      </p:sp>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Our Objective is to Analyze the Food data and to find the Nutrient values</a:t>
            </a:r>
          </a:p>
        </p:txBody>
      </p:sp>
      <p:sp>
        <p:nvSpPr>
          <p:cNvPr id="34" name="Text Placeholder 33">
            <a:extLst>
              <a:ext uri="{FF2B5EF4-FFF2-40B4-BE49-F238E27FC236}">
                <a16:creationId xmlns:a16="http://schemas.microsoft.com/office/drawing/2014/main" id="{29455ACD-CCC6-4BEC-AA79-DC1C69D087DF}"/>
              </a:ext>
              <a:ext uri="{C183D7F6-B498-43B3-948B-1728B52AA6E4}">
                <adec:decorative xmlns:adec="http://schemas.microsoft.com/office/drawing/2017/decorative" val="1"/>
              </a:ext>
            </a:extLst>
          </p:cNvPr>
          <p:cNvSpPr>
            <a:spLocks noGrp="1"/>
          </p:cNvSpPr>
          <p:nvPr>
            <p:ph type="body" sz="quarter" idx="20"/>
          </p:nvPr>
        </p:nvSpPr>
        <p:spPr/>
        <p:txBody>
          <a:bodyPr/>
          <a:lstStyle/>
          <a:p>
            <a:endParaRPr lang="en-US" dirty="0"/>
          </a:p>
        </p:txBody>
      </p:sp>
      <p:sp>
        <p:nvSpPr>
          <p:cNvPr id="32" name="Text Placeholder 119">
            <a:extLst>
              <a:ext uri="{FF2B5EF4-FFF2-40B4-BE49-F238E27FC236}">
                <a16:creationId xmlns:a16="http://schemas.microsoft.com/office/drawing/2014/main" id="{D9043C6D-0761-489D-8401-7F976D80BA5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0" name="Freeform: Shape 39">
            <a:extLst>
              <a:ext uri="{FF2B5EF4-FFF2-40B4-BE49-F238E27FC236}">
                <a16:creationId xmlns:a16="http://schemas.microsoft.com/office/drawing/2014/main" id="{CD5E95B5-674E-4A3A-A7C5-83CFC41142E0}"/>
              </a:ext>
              <a:ext uri="{C183D7F6-B498-43B3-948B-1728B52AA6E4}">
                <adec:decorative xmlns:adec="http://schemas.microsoft.com/office/drawing/2017/decorative" val="1"/>
              </a:ext>
            </a:extLst>
          </p:cNvPr>
          <p:cNvSpPr/>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D790CB1A-ECFC-D0F0-86F4-F582CABB16FD}"/>
              </a:ext>
            </a:extLst>
          </p:cNvPr>
          <p:cNvPicPr>
            <a:picLocks noGrp="1" noChangeAspect="1"/>
          </p:cNvPicPr>
          <p:nvPr>
            <p:ph sz="quarter" idx="19"/>
          </p:nvPr>
        </p:nvPicPr>
        <p:blipFill>
          <a:blip r:embed="rId6"/>
          <a:stretch>
            <a:fillRect/>
          </a:stretch>
        </p:blipFill>
        <p:spPr>
          <a:xfrm>
            <a:off x="7589838" y="2209800"/>
            <a:ext cx="3687762" cy="3733800"/>
          </a:xfrm>
          <a:prstGeom prst="rect">
            <a:avLst/>
          </a:prstGeom>
        </p:spPr>
      </p:pic>
    </p:spTree>
    <p:extLst>
      <p:ext uri="{BB962C8B-B14F-4D97-AF65-F5344CB8AC3E}">
        <p14:creationId xmlns:p14="http://schemas.microsoft.com/office/powerpoint/2010/main" val="2956204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685A8-A26B-874C-15DD-89F6B50312AA}"/>
              </a:ext>
            </a:extLst>
          </p:cNvPr>
          <p:cNvSpPr>
            <a:spLocks noGrp="1"/>
          </p:cNvSpPr>
          <p:nvPr>
            <p:ph type="title"/>
          </p:nvPr>
        </p:nvSpPr>
        <p:spPr/>
        <p:txBody>
          <a:bodyPr/>
          <a:lstStyle/>
          <a:p>
            <a:r>
              <a:rPr lang="en-US" dirty="0"/>
              <a:t>Architecture Diagram</a:t>
            </a:r>
          </a:p>
        </p:txBody>
      </p:sp>
      <p:sp>
        <p:nvSpPr>
          <p:cNvPr id="3" name="Slide Number Placeholder 2">
            <a:extLst>
              <a:ext uri="{FF2B5EF4-FFF2-40B4-BE49-F238E27FC236}">
                <a16:creationId xmlns:a16="http://schemas.microsoft.com/office/drawing/2014/main" id="{E113E579-1AC9-0487-7A2A-30B4116F40BC}"/>
              </a:ext>
            </a:extLst>
          </p:cNvPr>
          <p:cNvSpPr>
            <a:spLocks noGrp="1"/>
          </p:cNvSpPr>
          <p:nvPr>
            <p:ph type="sldNum" sz="quarter" idx="4"/>
          </p:nvPr>
        </p:nvSpPr>
        <p:spPr/>
        <p:txBody>
          <a:bodyPr/>
          <a:lstStyle/>
          <a:p>
            <a:fld id="{4FAB73BC-B049-4115-A692-8D63A059BFB8}" type="slidenum">
              <a:rPr lang="en-US" noProof="0" smtClean="0"/>
              <a:pPr/>
              <a:t>4</a:t>
            </a:fld>
            <a:endParaRPr lang="en-US" noProof="0" dirty="0"/>
          </a:p>
        </p:txBody>
      </p:sp>
      <p:pic>
        <p:nvPicPr>
          <p:cNvPr id="4" name="Picture 3">
            <a:extLst>
              <a:ext uri="{FF2B5EF4-FFF2-40B4-BE49-F238E27FC236}">
                <a16:creationId xmlns:a16="http://schemas.microsoft.com/office/drawing/2014/main" id="{8A7FBAAC-ABD2-6CF5-ACC1-29D0CB9B86F4}"/>
              </a:ext>
            </a:extLst>
          </p:cNvPr>
          <p:cNvPicPr>
            <a:picLocks noChangeAspect="1"/>
          </p:cNvPicPr>
          <p:nvPr/>
        </p:nvPicPr>
        <p:blipFill>
          <a:blip r:embed="rId2"/>
          <a:stretch>
            <a:fillRect/>
          </a:stretch>
        </p:blipFill>
        <p:spPr>
          <a:xfrm>
            <a:off x="2819400" y="2362200"/>
            <a:ext cx="6400800" cy="3518647"/>
          </a:xfrm>
          <a:prstGeom prst="rect">
            <a:avLst/>
          </a:prstGeom>
        </p:spPr>
      </p:pic>
    </p:spTree>
    <p:extLst>
      <p:ext uri="{BB962C8B-B14F-4D97-AF65-F5344CB8AC3E}">
        <p14:creationId xmlns:p14="http://schemas.microsoft.com/office/powerpoint/2010/main" val="1220990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02B9606-F9BC-40CD-9467-6348ACE4102C}"/>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22"/>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p:txBody>
          <a:bodyPr/>
          <a:lstStyle/>
          <a:p>
            <a:r>
              <a:rPr lang="en-US" dirty="0"/>
              <a:t>Steps involved</a:t>
            </a:r>
          </a:p>
        </p:txBody>
      </p:sp>
      <p:sp>
        <p:nvSpPr>
          <p:cNvPr id="16" name="Text Placeholder 15">
            <a:extLst>
              <a:ext uri="{FF2B5EF4-FFF2-40B4-BE49-F238E27FC236}">
                <a16:creationId xmlns:a16="http://schemas.microsoft.com/office/drawing/2014/main" id="{CF8FCB52-DD55-48F6-9F4A-D2A0F6586E95}"/>
              </a:ext>
              <a:ext uri="{C183D7F6-B498-43B3-948B-1728B52AA6E4}">
                <adec:decorative xmlns:adec="http://schemas.microsoft.com/office/drawing/2017/decorative" val="1"/>
              </a:ext>
            </a:extLst>
          </p:cNvPr>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069052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B221C-3414-CBCD-EDC0-9EA91C6F86E6}"/>
              </a:ext>
            </a:extLst>
          </p:cNvPr>
          <p:cNvSpPr>
            <a:spLocks noGrp="1"/>
          </p:cNvSpPr>
          <p:nvPr>
            <p:ph type="title"/>
          </p:nvPr>
        </p:nvSpPr>
        <p:spPr>
          <a:xfrm>
            <a:off x="457200" y="533400"/>
            <a:ext cx="10805160" cy="707886"/>
          </a:xfrm>
        </p:spPr>
        <p:txBody>
          <a:bodyPr/>
          <a:lstStyle/>
          <a:p>
            <a:r>
              <a:rPr lang="en-US" dirty="0"/>
              <a:t>Steps Involved in Data Analysis</a:t>
            </a:r>
          </a:p>
        </p:txBody>
      </p:sp>
      <p:sp>
        <p:nvSpPr>
          <p:cNvPr id="3" name="Slide Number Placeholder 2">
            <a:extLst>
              <a:ext uri="{FF2B5EF4-FFF2-40B4-BE49-F238E27FC236}">
                <a16:creationId xmlns:a16="http://schemas.microsoft.com/office/drawing/2014/main" id="{D1C8D8BB-B8D6-AF40-910A-D890312609A9}"/>
              </a:ext>
            </a:extLst>
          </p:cNvPr>
          <p:cNvSpPr>
            <a:spLocks noGrp="1"/>
          </p:cNvSpPr>
          <p:nvPr>
            <p:ph type="sldNum" sz="quarter" idx="4"/>
          </p:nvPr>
        </p:nvSpPr>
        <p:spPr/>
        <p:txBody>
          <a:bodyPr/>
          <a:lstStyle/>
          <a:p>
            <a:fld id="{4FAB73BC-B049-4115-A692-8D63A059BFB8}" type="slidenum">
              <a:rPr lang="en-US" noProof="0" smtClean="0"/>
              <a:pPr/>
              <a:t>6</a:t>
            </a:fld>
            <a:endParaRPr lang="en-US" noProof="0" dirty="0"/>
          </a:p>
        </p:txBody>
      </p:sp>
      <p:graphicFrame>
        <p:nvGraphicFramePr>
          <p:cNvPr id="5" name="Diagram 4">
            <a:extLst>
              <a:ext uri="{FF2B5EF4-FFF2-40B4-BE49-F238E27FC236}">
                <a16:creationId xmlns:a16="http://schemas.microsoft.com/office/drawing/2014/main" id="{A073C28F-ABB6-C58D-84F2-76D18C72332A}"/>
              </a:ext>
            </a:extLst>
          </p:cNvPr>
          <p:cNvGraphicFramePr/>
          <p:nvPr>
            <p:extLst>
              <p:ext uri="{D42A27DB-BD31-4B8C-83A1-F6EECF244321}">
                <p14:modId xmlns:p14="http://schemas.microsoft.com/office/powerpoint/2010/main" val="2773051031"/>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0591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82F4A-53DC-F79A-605F-461FC76815BF}"/>
              </a:ext>
            </a:extLst>
          </p:cNvPr>
          <p:cNvSpPr>
            <a:spLocks noGrp="1"/>
          </p:cNvSpPr>
          <p:nvPr>
            <p:ph type="title"/>
          </p:nvPr>
        </p:nvSpPr>
        <p:spPr>
          <a:xfrm>
            <a:off x="457200" y="692773"/>
            <a:ext cx="10805160" cy="707886"/>
          </a:xfrm>
        </p:spPr>
        <p:txBody>
          <a:bodyPr>
            <a:normAutofit/>
          </a:bodyPr>
          <a:lstStyle/>
          <a:p>
            <a:r>
              <a:rPr lang="en-US" dirty="0"/>
              <a:t>Advantages</a:t>
            </a:r>
          </a:p>
        </p:txBody>
      </p:sp>
      <p:sp>
        <p:nvSpPr>
          <p:cNvPr id="3" name="Slide Number Placeholder 2">
            <a:extLst>
              <a:ext uri="{FF2B5EF4-FFF2-40B4-BE49-F238E27FC236}">
                <a16:creationId xmlns:a16="http://schemas.microsoft.com/office/drawing/2014/main" id="{DD043241-B9D2-5084-CC92-A9D50484DC81}"/>
              </a:ext>
            </a:extLst>
          </p:cNvPr>
          <p:cNvSpPr>
            <a:spLocks noGrp="1"/>
          </p:cNvSpPr>
          <p:nvPr>
            <p:ph type="sldNum" sz="quarter" idx="4"/>
          </p:nvPr>
        </p:nvSpPr>
        <p:spPr/>
        <p:txBody>
          <a:bodyPr/>
          <a:lstStyle/>
          <a:p>
            <a:fld id="{4FAB73BC-B049-4115-A692-8D63A059BFB8}" type="slidenum">
              <a:rPr lang="en-US" noProof="0" smtClean="0"/>
              <a:pPr/>
              <a:t>7</a:t>
            </a:fld>
            <a:endParaRPr lang="en-US" noProof="0" dirty="0"/>
          </a:p>
        </p:txBody>
      </p:sp>
      <p:graphicFrame>
        <p:nvGraphicFramePr>
          <p:cNvPr id="14" name="Diagram 13">
            <a:extLst>
              <a:ext uri="{FF2B5EF4-FFF2-40B4-BE49-F238E27FC236}">
                <a16:creationId xmlns:a16="http://schemas.microsoft.com/office/drawing/2014/main" id="{ADA67091-E728-38CF-B510-28DA2CA093A2}"/>
              </a:ext>
            </a:extLst>
          </p:cNvPr>
          <p:cNvGraphicFramePr/>
          <p:nvPr>
            <p:extLst>
              <p:ext uri="{D42A27DB-BD31-4B8C-83A1-F6EECF244321}">
                <p14:modId xmlns:p14="http://schemas.microsoft.com/office/powerpoint/2010/main" val="3330272142"/>
              </p:ext>
            </p:extLst>
          </p:nvPr>
        </p:nvGraphicFramePr>
        <p:xfrm>
          <a:off x="2819400" y="92117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2021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E0C8D-D192-57DF-C728-89FAA1ED29CC}"/>
              </a:ext>
            </a:extLst>
          </p:cNvPr>
          <p:cNvSpPr>
            <a:spLocks noGrp="1"/>
          </p:cNvSpPr>
          <p:nvPr>
            <p:ph type="title"/>
          </p:nvPr>
        </p:nvSpPr>
        <p:spPr>
          <a:xfrm>
            <a:off x="533400" y="685800"/>
            <a:ext cx="10805160" cy="707886"/>
          </a:xfrm>
        </p:spPr>
        <p:txBody>
          <a:bodyPr/>
          <a:lstStyle/>
          <a:p>
            <a:r>
              <a:rPr lang="en-US" dirty="0"/>
              <a:t>Some of the Results</a:t>
            </a:r>
          </a:p>
        </p:txBody>
      </p:sp>
      <p:sp>
        <p:nvSpPr>
          <p:cNvPr id="3" name="Slide Number Placeholder 2">
            <a:extLst>
              <a:ext uri="{FF2B5EF4-FFF2-40B4-BE49-F238E27FC236}">
                <a16:creationId xmlns:a16="http://schemas.microsoft.com/office/drawing/2014/main" id="{E36EB324-53E3-28F2-47E6-452DD4868FF2}"/>
              </a:ext>
            </a:extLst>
          </p:cNvPr>
          <p:cNvSpPr>
            <a:spLocks noGrp="1"/>
          </p:cNvSpPr>
          <p:nvPr>
            <p:ph type="sldNum" sz="quarter" idx="4"/>
          </p:nvPr>
        </p:nvSpPr>
        <p:spPr/>
        <p:txBody>
          <a:bodyPr/>
          <a:lstStyle/>
          <a:p>
            <a:fld id="{4FAB73BC-B049-4115-A692-8D63A059BFB8}" type="slidenum">
              <a:rPr lang="en-US" noProof="0" smtClean="0"/>
              <a:pPr/>
              <a:t>8</a:t>
            </a:fld>
            <a:endParaRPr lang="en-US" noProof="0" dirty="0"/>
          </a:p>
        </p:txBody>
      </p:sp>
      <p:pic>
        <p:nvPicPr>
          <p:cNvPr id="4" name="Picture 3">
            <a:extLst>
              <a:ext uri="{FF2B5EF4-FFF2-40B4-BE49-F238E27FC236}">
                <a16:creationId xmlns:a16="http://schemas.microsoft.com/office/drawing/2014/main" id="{69287237-0681-3567-3F2E-58FE9FE9097E}"/>
              </a:ext>
            </a:extLst>
          </p:cNvPr>
          <p:cNvPicPr>
            <a:picLocks noChangeAspect="1"/>
          </p:cNvPicPr>
          <p:nvPr/>
        </p:nvPicPr>
        <p:blipFill>
          <a:blip r:embed="rId2"/>
          <a:stretch>
            <a:fillRect/>
          </a:stretch>
        </p:blipFill>
        <p:spPr>
          <a:xfrm>
            <a:off x="779928" y="1809363"/>
            <a:ext cx="5697072" cy="4114800"/>
          </a:xfrm>
          <a:prstGeom prst="rect">
            <a:avLst/>
          </a:prstGeom>
        </p:spPr>
      </p:pic>
      <p:sp>
        <p:nvSpPr>
          <p:cNvPr id="6" name="Rectangle: Rounded Corners 5">
            <a:extLst>
              <a:ext uri="{FF2B5EF4-FFF2-40B4-BE49-F238E27FC236}">
                <a16:creationId xmlns:a16="http://schemas.microsoft.com/office/drawing/2014/main" id="{5D9001A2-7A89-C918-0C52-25A620302603}"/>
              </a:ext>
            </a:extLst>
          </p:cNvPr>
          <p:cNvSpPr/>
          <p:nvPr/>
        </p:nvSpPr>
        <p:spPr>
          <a:xfrm>
            <a:off x="6858000" y="1809362"/>
            <a:ext cx="5105400" cy="398183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304800" marR="304800" latinLnBrk="1">
              <a:lnSpc>
                <a:spcPct val="150000"/>
              </a:lnSpc>
              <a:spcBef>
                <a:spcPts val="12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rPr>
              <a:t>F</a:t>
            </a:r>
            <a:r>
              <a:rPr lang="en-US" sz="1800" dirty="0">
                <a:solidFill>
                  <a:srgbClr val="000000"/>
                </a:solidFill>
                <a:effectLst/>
                <a:latin typeface="Courier New" panose="02070309020205020404" pitchFamily="49" charset="0"/>
                <a:ea typeface="Times New Roman" panose="02020603050405020304" pitchFamily="18" charset="0"/>
              </a:rPr>
              <a:t>rom the category of Grains, Vegetables and Seeds, whole wheat has the most protein content followed by white bread. Soybeans are also in the top 20s. Also, Almonds rank no. 1 in the Seeds category.</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52981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E0C8D-D192-57DF-C728-89FAA1ED29CC}"/>
              </a:ext>
            </a:extLst>
          </p:cNvPr>
          <p:cNvSpPr>
            <a:spLocks noGrp="1"/>
          </p:cNvSpPr>
          <p:nvPr>
            <p:ph type="title"/>
          </p:nvPr>
        </p:nvSpPr>
        <p:spPr>
          <a:xfrm>
            <a:off x="533400" y="685800"/>
            <a:ext cx="10805160" cy="707886"/>
          </a:xfrm>
        </p:spPr>
        <p:txBody>
          <a:bodyPr/>
          <a:lstStyle/>
          <a:p>
            <a:r>
              <a:rPr lang="en-US" dirty="0"/>
              <a:t>Calorie Rich Foods</a:t>
            </a:r>
          </a:p>
        </p:txBody>
      </p:sp>
      <p:sp>
        <p:nvSpPr>
          <p:cNvPr id="3" name="Slide Number Placeholder 2">
            <a:extLst>
              <a:ext uri="{FF2B5EF4-FFF2-40B4-BE49-F238E27FC236}">
                <a16:creationId xmlns:a16="http://schemas.microsoft.com/office/drawing/2014/main" id="{E36EB324-53E3-28F2-47E6-452DD4868FF2}"/>
              </a:ext>
            </a:extLst>
          </p:cNvPr>
          <p:cNvSpPr>
            <a:spLocks noGrp="1"/>
          </p:cNvSpPr>
          <p:nvPr>
            <p:ph type="sldNum" sz="quarter" idx="4"/>
          </p:nvPr>
        </p:nvSpPr>
        <p:spPr/>
        <p:txBody>
          <a:bodyPr/>
          <a:lstStyle/>
          <a:p>
            <a:fld id="{4FAB73BC-B049-4115-A692-8D63A059BFB8}" type="slidenum">
              <a:rPr lang="en-US" noProof="0" smtClean="0"/>
              <a:pPr/>
              <a:t>9</a:t>
            </a:fld>
            <a:endParaRPr lang="en-US" noProof="0" dirty="0"/>
          </a:p>
        </p:txBody>
      </p:sp>
      <p:sp>
        <p:nvSpPr>
          <p:cNvPr id="6" name="Rectangle: Rounded Corners 5">
            <a:extLst>
              <a:ext uri="{FF2B5EF4-FFF2-40B4-BE49-F238E27FC236}">
                <a16:creationId xmlns:a16="http://schemas.microsoft.com/office/drawing/2014/main" id="{5D9001A2-7A89-C918-0C52-25A620302603}"/>
              </a:ext>
            </a:extLst>
          </p:cNvPr>
          <p:cNvSpPr/>
          <p:nvPr/>
        </p:nvSpPr>
        <p:spPr>
          <a:xfrm>
            <a:off x="6585835" y="1857181"/>
            <a:ext cx="5391012" cy="398183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304800" marR="304800" latinLnBrk="1">
              <a:lnSpc>
                <a:spcPct val="150000"/>
              </a:lnSpc>
              <a:spcBef>
                <a:spcPts val="120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Courier New" panose="02070309020205020404" pitchFamily="49" charset="0"/>
                <a:ea typeface="Times New Roman" panose="02020603050405020304" pitchFamily="18" charset="0"/>
              </a:rPr>
              <a:t>Fortified milk has the most calories, followed by white bread. Also, notice how whole wheat has the most proteins but has almost equal number of calories. Lard is fat source with most calories and 1/2 cup of ice-creams tops the charts in the dessert category.</a:t>
            </a:r>
            <a:endParaRPr lang="en-US" sz="18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26583871-3436-3A8E-0B6F-8D620116BF50}"/>
              </a:ext>
            </a:extLst>
          </p:cNvPr>
          <p:cNvPicPr>
            <a:picLocks noChangeAspect="1"/>
          </p:cNvPicPr>
          <p:nvPr/>
        </p:nvPicPr>
        <p:blipFill>
          <a:blip r:embed="rId2"/>
          <a:stretch>
            <a:fillRect/>
          </a:stretch>
        </p:blipFill>
        <p:spPr>
          <a:xfrm>
            <a:off x="628789" y="2133600"/>
            <a:ext cx="5772012" cy="3429000"/>
          </a:xfrm>
          <a:prstGeom prst="rect">
            <a:avLst/>
          </a:prstGeom>
        </p:spPr>
      </p:pic>
    </p:spTree>
    <p:extLst>
      <p:ext uri="{BB962C8B-B14F-4D97-AF65-F5344CB8AC3E}">
        <p14:creationId xmlns:p14="http://schemas.microsoft.com/office/powerpoint/2010/main" val="42319468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3.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51</TotalTime>
  <Words>352</Words>
  <Application>Microsoft Office PowerPoint</Application>
  <PresentationFormat>Widescreen</PresentationFormat>
  <Paragraphs>50</Paragraphs>
  <Slides>12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Courier New</vt:lpstr>
      <vt:lpstr>Times New Roman</vt:lpstr>
      <vt:lpstr>Tw Cen MT</vt:lpstr>
      <vt:lpstr>Tw Cen MT Condensed</vt:lpstr>
      <vt:lpstr>Wingdings 3</vt:lpstr>
      <vt:lpstr>ModernClassicBlock-3</vt:lpstr>
      <vt:lpstr>Food Nutrition Analysis </vt:lpstr>
      <vt:lpstr>Problem Statement</vt:lpstr>
      <vt:lpstr>Our Objective is to Analyze the Food data and to find the Nutrient values</vt:lpstr>
      <vt:lpstr>Architecture Diagram</vt:lpstr>
      <vt:lpstr>Steps involved</vt:lpstr>
      <vt:lpstr>Steps Involved in Data Analysis</vt:lpstr>
      <vt:lpstr>Advantages</vt:lpstr>
      <vt:lpstr>Some of the Results</vt:lpstr>
      <vt:lpstr>Calorie Rich Foods</vt:lpstr>
      <vt:lpstr>Fatty Foods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Nutrition Analysis</dc:title>
  <dc:creator>Yagneswar Sanipini</dc:creator>
  <cp:lastModifiedBy>Yagneswar Sanipini</cp:lastModifiedBy>
  <cp:revision>2</cp:revision>
  <dcterms:created xsi:type="dcterms:W3CDTF">2023-08-08T19:02:27Z</dcterms:created>
  <dcterms:modified xsi:type="dcterms:W3CDTF">2023-08-08T19:55:04Z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