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5" r:id="rId12"/>
    <p:sldId id="269" r:id="rId13"/>
    <p:sldId id="270" r:id="rId14"/>
    <p:sldId id="271" r:id="rId15"/>
    <p:sldId id="272" r:id="rId16"/>
    <p:sldId id="273" r:id="rId17"/>
    <p:sldId id="274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04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27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210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835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27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68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74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84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78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15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8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78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92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089A968-11D7-4682-9957-10B889C92501}" type="datetimeFigureOut">
              <a:rPr lang="en-IN" smtClean="0"/>
              <a:t>22/12/2022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69426FE-0F9C-4875-8BF1-900FA0CD64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42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mojidrayagnik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B551-0992-7BD4-8913-EFDF4F617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Salary Book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EDBC2-0876-7E65-C215-85EE48657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Manage Business Details, Employees details, Salary Details In Just Few Clicks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D472B-26E1-7937-09A1-1460E609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72" y="1257865"/>
            <a:ext cx="4222427" cy="29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BCCF-C309-82EA-2949-3122BE3D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C250-059E-DDB4-806B-17B8F219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page is login page of Salary Book web applications. </a:t>
            </a:r>
          </a:p>
          <a:p>
            <a:r>
              <a:rPr lang="en-US" dirty="0"/>
              <a:t>There is username and password field for using Salary Book </a:t>
            </a:r>
          </a:p>
          <a:p>
            <a:pPr marL="0" indent="0">
              <a:buNone/>
            </a:pPr>
            <a:r>
              <a:rPr lang="en-US" dirty="0"/>
              <a:t>     Web Applications. If user has no username and password </a:t>
            </a:r>
          </a:p>
          <a:p>
            <a:pPr marL="0" indent="0">
              <a:buNone/>
            </a:pPr>
            <a:r>
              <a:rPr lang="en-US" dirty="0"/>
              <a:t>     then user first register the Salary Book Web Applications .</a:t>
            </a:r>
          </a:p>
          <a:p>
            <a:pPr marL="0" indent="0">
              <a:buNone/>
            </a:pPr>
            <a:r>
              <a:rPr lang="en-US" dirty="0"/>
              <a:t>     If user forgot their password then user will be able to </a:t>
            </a:r>
          </a:p>
          <a:p>
            <a:pPr marL="0" indent="0">
              <a:buNone/>
            </a:pPr>
            <a:r>
              <a:rPr lang="en-US" dirty="0"/>
              <a:t>     change their password using forgot password facility </a:t>
            </a:r>
          </a:p>
          <a:p>
            <a:pPr marL="0" indent="0">
              <a:buNone/>
            </a:pPr>
            <a:r>
              <a:rPr lang="en-US" dirty="0"/>
              <a:t>     with mail system.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2DCE1-1C08-7B0A-6D72-2F528EE6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79" y="2001372"/>
            <a:ext cx="4277697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0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BCCF-C309-82EA-2949-3122BE3D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Otp</a:t>
            </a:r>
            <a:r>
              <a:rPr lang="en-IN" dirty="0"/>
              <a:t> Verify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C250-059E-DDB4-806B-17B8F219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page is </a:t>
            </a:r>
            <a:r>
              <a:rPr lang="en-US" dirty="0" err="1"/>
              <a:t>otp</a:t>
            </a:r>
            <a:r>
              <a:rPr lang="en-US" dirty="0"/>
              <a:t> verify page of Salary Book web application. </a:t>
            </a:r>
          </a:p>
          <a:p>
            <a:r>
              <a:rPr lang="en-US" dirty="0"/>
              <a:t>There is the </a:t>
            </a:r>
            <a:r>
              <a:rPr lang="en-US" dirty="0" err="1"/>
              <a:t>otp</a:t>
            </a:r>
            <a:r>
              <a:rPr lang="en-US" dirty="0"/>
              <a:t> is send to the registered mail id. </a:t>
            </a:r>
            <a:r>
              <a:rPr lang="en-US" dirty="0" err="1"/>
              <a:t>Otp</a:t>
            </a:r>
            <a:r>
              <a:rPr lang="en-US" dirty="0"/>
              <a:t> is 8 digit.</a:t>
            </a:r>
          </a:p>
          <a:p>
            <a:pPr marL="0" indent="0">
              <a:buNone/>
            </a:pPr>
            <a:r>
              <a:rPr lang="en-US" dirty="0"/>
              <a:t>      Enter  the </a:t>
            </a:r>
            <a:r>
              <a:rPr lang="en-US" dirty="0" err="1"/>
              <a:t>otp</a:t>
            </a:r>
            <a:r>
              <a:rPr lang="en-US" dirty="0"/>
              <a:t> in the </a:t>
            </a:r>
            <a:r>
              <a:rPr lang="en-US" dirty="0" err="1"/>
              <a:t>otp</a:t>
            </a:r>
            <a:r>
              <a:rPr lang="en-US" dirty="0"/>
              <a:t> field. Then After you redirect the Dash</a:t>
            </a:r>
          </a:p>
          <a:p>
            <a:pPr marL="0" indent="0">
              <a:buNone/>
            </a:pPr>
            <a:r>
              <a:rPr lang="en-US" dirty="0"/>
              <a:t>      Board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4FCD5-B506-A4EE-99BB-2543E4B72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" t="7767" r="3878" b="55469"/>
          <a:stretch/>
        </p:blipFill>
        <p:spPr>
          <a:xfrm>
            <a:off x="8434611" y="2698812"/>
            <a:ext cx="3630142" cy="26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3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FC1-412C-25A3-D445-7930ACBF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D25E-6838-C0DF-3C5C-BBD51215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successfully login user will redirect to the </a:t>
            </a:r>
          </a:p>
          <a:p>
            <a:pPr marL="0" indent="0">
              <a:buNone/>
            </a:pPr>
            <a:r>
              <a:rPr lang="en-US" dirty="0"/>
              <a:t>     dashboard page and user is manage all the </a:t>
            </a:r>
          </a:p>
          <a:p>
            <a:pPr marL="0" indent="0">
              <a:buNone/>
            </a:pPr>
            <a:r>
              <a:rPr lang="en-US" dirty="0"/>
              <a:t>     details show as above. In dashboard page user</a:t>
            </a:r>
          </a:p>
          <a:p>
            <a:pPr marL="0" indent="0">
              <a:buNone/>
            </a:pPr>
            <a:r>
              <a:rPr lang="en-US" dirty="0"/>
              <a:t>     will see total number of business and total </a:t>
            </a:r>
          </a:p>
          <a:p>
            <a:pPr marL="0" indent="0">
              <a:buNone/>
            </a:pPr>
            <a:r>
              <a:rPr lang="en-US" dirty="0"/>
              <a:t>      numbers of employees.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7F7BB-507C-FFBF-BD78-551CB4C9D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2"/>
          <a:stretch/>
        </p:blipFill>
        <p:spPr>
          <a:xfrm>
            <a:off x="6740839" y="2222288"/>
            <a:ext cx="5329241" cy="36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17BA-6DCE-8E6E-4C95-347801B9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E44E-2C72-A5A5-82A3-82DFBAA6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user is click profile detail section user </a:t>
            </a:r>
          </a:p>
          <a:p>
            <a:pPr marL="0" indent="0">
              <a:buNone/>
            </a:pPr>
            <a:r>
              <a:rPr lang="en-US" dirty="0"/>
              <a:t>      see their profile details. In this page user is </a:t>
            </a:r>
          </a:p>
          <a:p>
            <a:pPr marL="0" indent="0">
              <a:buNone/>
            </a:pPr>
            <a:r>
              <a:rPr lang="en-US" dirty="0"/>
              <a:t>      change user profile using change profile </a:t>
            </a:r>
          </a:p>
          <a:p>
            <a:pPr marL="0" indent="0">
              <a:buNone/>
            </a:pPr>
            <a:r>
              <a:rPr lang="en-US" dirty="0"/>
              <a:t>      details button. When user is click that button </a:t>
            </a:r>
          </a:p>
          <a:p>
            <a:pPr marL="0" indent="0">
              <a:buNone/>
            </a:pPr>
            <a:r>
              <a:rPr lang="en-US" dirty="0"/>
              <a:t>      that time open the change profile form and </a:t>
            </a:r>
          </a:p>
          <a:p>
            <a:pPr marL="0" indent="0">
              <a:buNone/>
            </a:pPr>
            <a:r>
              <a:rPr lang="en-US" dirty="0"/>
              <a:t>      user is able to change their profile page. </a:t>
            </a:r>
          </a:p>
          <a:p>
            <a:pPr marL="0" indent="0">
              <a:buNone/>
            </a:pPr>
            <a:r>
              <a:rPr lang="en-US" dirty="0"/>
              <a:t>      That page is about of user profile 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9468A-6F30-7551-716E-73FEB0DEB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52"/>
          <a:stretch/>
        </p:blipFill>
        <p:spPr>
          <a:xfrm>
            <a:off x="6476679" y="2367279"/>
            <a:ext cx="5532441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1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4BFE-741F-9454-CE08-7071A4E9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Details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C84E-B7CA-652F-6E83-4C38058D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That page is about to Business details page. </a:t>
            </a:r>
          </a:p>
          <a:p>
            <a:r>
              <a:rPr lang="en-US" dirty="0"/>
              <a:t>There is option has Add new Business details, </a:t>
            </a:r>
          </a:p>
          <a:p>
            <a:pPr marL="0" indent="0">
              <a:buNone/>
            </a:pPr>
            <a:r>
              <a:rPr lang="en-US" dirty="0"/>
              <a:t>      Edit and Delete Button .When User is Click on </a:t>
            </a:r>
          </a:p>
          <a:p>
            <a:pPr marL="0" indent="0">
              <a:buNone/>
            </a:pPr>
            <a:r>
              <a:rPr lang="en-US" dirty="0"/>
              <a:t>      the Add new business Details Button at a time </a:t>
            </a:r>
          </a:p>
          <a:p>
            <a:pPr marL="0" indent="0">
              <a:buNone/>
            </a:pPr>
            <a:r>
              <a:rPr lang="en-US" dirty="0"/>
              <a:t>      add business details page is open add user will </a:t>
            </a:r>
          </a:p>
          <a:p>
            <a:pPr marL="0" indent="0">
              <a:buNone/>
            </a:pPr>
            <a:r>
              <a:rPr lang="en-US" dirty="0"/>
              <a:t>      be able to add their business details. When user </a:t>
            </a:r>
          </a:p>
          <a:p>
            <a:pPr marL="0" indent="0">
              <a:buNone/>
            </a:pPr>
            <a:r>
              <a:rPr lang="en-US" dirty="0"/>
              <a:t>       is click on the edit button at a time a edit business </a:t>
            </a:r>
          </a:p>
          <a:p>
            <a:pPr marL="0" indent="0">
              <a:buNone/>
            </a:pPr>
            <a:r>
              <a:rPr lang="en-US" dirty="0"/>
              <a:t>      details page is open and user is able to edit their </a:t>
            </a:r>
          </a:p>
          <a:p>
            <a:pPr marL="0" indent="0">
              <a:buNone/>
            </a:pPr>
            <a:r>
              <a:rPr lang="en-US" dirty="0"/>
              <a:t>      business details. When user is click on the delete </a:t>
            </a:r>
          </a:p>
          <a:p>
            <a:pPr marL="0" indent="0">
              <a:buNone/>
            </a:pPr>
            <a:r>
              <a:rPr lang="en-US" dirty="0"/>
              <a:t>      that time that records will be deleted.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B1289-72A5-CBEE-2397-BC1975BD8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04"/>
          <a:stretch/>
        </p:blipFill>
        <p:spPr>
          <a:xfrm>
            <a:off x="6822119" y="2338742"/>
            <a:ext cx="4934499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9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6BF2-2EFA-F4E4-EF82-5C8C02C3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Employees Details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4792-CE8B-1716-99D0-92D38CB2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That page is about to Employees details page. </a:t>
            </a:r>
          </a:p>
          <a:p>
            <a:pPr marL="0" indent="0">
              <a:buNone/>
            </a:pPr>
            <a:r>
              <a:rPr lang="en-US" dirty="0"/>
              <a:t>     There is option has Add new Employees details, </a:t>
            </a:r>
          </a:p>
          <a:p>
            <a:pPr marL="0" indent="0">
              <a:buNone/>
            </a:pPr>
            <a:r>
              <a:rPr lang="en-US" dirty="0"/>
              <a:t>     Edit and Delete Button .When User is Click on </a:t>
            </a:r>
          </a:p>
          <a:p>
            <a:pPr marL="0" indent="0">
              <a:buNone/>
            </a:pPr>
            <a:r>
              <a:rPr lang="en-US" dirty="0"/>
              <a:t>     the Add new Employees Details Button at a time </a:t>
            </a:r>
          </a:p>
          <a:p>
            <a:pPr marL="0" indent="0">
              <a:buNone/>
            </a:pPr>
            <a:r>
              <a:rPr lang="en-US" dirty="0"/>
              <a:t>     add Employees details page is open add user will </a:t>
            </a:r>
          </a:p>
          <a:p>
            <a:pPr marL="0" indent="0">
              <a:buNone/>
            </a:pPr>
            <a:r>
              <a:rPr lang="en-US" dirty="0"/>
              <a:t>     be able to add their Employees details. When user </a:t>
            </a:r>
          </a:p>
          <a:p>
            <a:pPr marL="0" indent="0">
              <a:buNone/>
            </a:pPr>
            <a:r>
              <a:rPr lang="en-US" dirty="0"/>
              <a:t>     is click on the edit button at a time a edit Employees </a:t>
            </a:r>
          </a:p>
          <a:p>
            <a:pPr marL="0" indent="0">
              <a:buNone/>
            </a:pPr>
            <a:r>
              <a:rPr lang="en-US" dirty="0"/>
              <a:t>     details page is open and user is able to edit their </a:t>
            </a:r>
          </a:p>
          <a:p>
            <a:pPr marL="0" indent="0">
              <a:buNone/>
            </a:pPr>
            <a:r>
              <a:rPr lang="en-US" dirty="0"/>
              <a:t>     Employees details. When user is click on the delete </a:t>
            </a:r>
          </a:p>
          <a:p>
            <a:pPr marL="0" indent="0">
              <a:buNone/>
            </a:pPr>
            <a:r>
              <a:rPr lang="en-US" dirty="0"/>
              <a:t>     that time that records will be deleted.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34935-284B-26D4-0AE4-A2C5E5A83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82"/>
          <a:stretch/>
        </p:blipFill>
        <p:spPr>
          <a:xfrm>
            <a:off x="6801799" y="2407921"/>
            <a:ext cx="5258121" cy="2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0434-9320-E60C-3CB5-BBEDDFC5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Employees Attendance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377F-51AE-3CDB-A5C5-830A0D3C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That page is about to Employees Attendance Details page.</a:t>
            </a:r>
          </a:p>
          <a:p>
            <a:r>
              <a:rPr lang="en-US" dirty="0"/>
              <a:t>There is option has Add new Employees Attendance details, </a:t>
            </a:r>
          </a:p>
          <a:p>
            <a:pPr marL="0" indent="0">
              <a:buNone/>
            </a:pPr>
            <a:r>
              <a:rPr lang="en-US" dirty="0"/>
              <a:t>      Edit and Delete Button .When User is Click on the Add new </a:t>
            </a:r>
          </a:p>
          <a:p>
            <a:pPr marL="0" indent="0">
              <a:buNone/>
            </a:pPr>
            <a:r>
              <a:rPr lang="en-US" dirty="0"/>
              <a:t>      Employees Attendance Details Button at a time add </a:t>
            </a:r>
          </a:p>
          <a:p>
            <a:pPr marL="0" indent="0">
              <a:buNone/>
            </a:pPr>
            <a:r>
              <a:rPr lang="en-US" dirty="0"/>
              <a:t>      Employees Attendance details page is open add user </a:t>
            </a:r>
          </a:p>
          <a:p>
            <a:pPr marL="0" indent="0">
              <a:buNone/>
            </a:pPr>
            <a:r>
              <a:rPr lang="en-US" dirty="0"/>
              <a:t>      will be able to add their Employees Attendance details. </a:t>
            </a:r>
          </a:p>
          <a:p>
            <a:pPr marL="0" indent="0">
              <a:buNone/>
            </a:pPr>
            <a:r>
              <a:rPr lang="en-US" dirty="0"/>
              <a:t>      When user is click on the edit button at a time a edit Employees </a:t>
            </a:r>
          </a:p>
          <a:p>
            <a:pPr marL="0" indent="0">
              <a:buNone/>
            </a:pPr>
            <a:r>
              <a:rPr lang="en-US" dirty="0"/>
              <a:t>      Attendance details page is open and user is able to edit their </a:t>
            </a:r>
          </a:p>
          <a:p>
            <a:pPr marL="0" indent="0">
              <a:buNone/>
            </a:pPr>
            <a:r>
              <a:rPr lang="en-US" dirty="0"/>
              <a:t>      Employees Attendance details. When user is click on the delete </a:t>
            </a:r>
          </a:p>
          <a:p>
            <a:pPr marL="0" indent="0">
              <a:buNone/>
            </a:pPr>
            <a:r>
              <a:rPr lang="en-US" dirty="0"/>
              <a:t>      that time that records will be deleted.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4B586-3663-FDA4-F8B6-1AC83E51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04"/>
          <a:stretch/>
        </p:blipFill>
        <p:spPr>
          <a:xfrm>
            <a:off x="7948723" y="2448560"/>
            <a:ext cx="4243277" cy="34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6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3354-0AFC-6FB9-5680-897FE781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Employees Salary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915-ED72-F5BE-3F14-8D4A221C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page is about to Employees Salary Details page. </a:t>
            </a:r>
          </a:p>
          <a:p>
            <a:pPr marL="0" indent="0">
              <a:buNone/>
            </a:pPr>
            <a:r>
              <a:rPr lang="en-US" dirty="0"/>
              <a:t>     There is only views options then user only shows </a:t>
            </a:r>
          </a:p>
          <a:p>
            <a:pPr marL="0" indent="0">
              <a:buNone/>
            </a:pPr>
            <a:r>
              <a:rPr lang="en-US" dirty="0"/>
              <a:t>     employees salary details.</a:t>
            </a:r>
          </a:p>
          <a:p>
            <a:pPr marL="0" indent="0">
              <a:buNone/>
            </a:pPr>
            <a:r>
              <a:rPr lang="en-US" dirty="0"/>
              <a:t>  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38B39-0CCF-6BBF-3998-F372753C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5" r="1335" b="34110"/>
          <a:stretch/>
        </p:blipFill>
        <p:spPr>
          <a:xfrm>
            <a:off x="4280126" y="4119239"/>
            <a:ext cx="7802383" cy="24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AA51-A7E1-5AD1-2C0B-76F89065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2E395-1BAF-00EC-5523-24A5F920F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No : 11</a:t>
            </a:r>
          </a:p>
          <a:p>
            <a:r>
              <a:rPr lang="en-US" dirty="0"/>
              <a:t>Mojidra Yagnik Prakash bhai</a:t>
            </a:r>
          </a:p>
          <a:p>
            <a:r>
              <a:rPr lang="en-US" dirty="0"/>
              <a:t>Prn : 2019033800126574</a:t>
            </a:r>
          </a:p>
          <a:p>
            <a:r>
              <a:rPr lang="en-US" dirty="0"/>
              <a:t>Email : </a:t>
            </a:r>
            <a:r>
              <a:rPr lang="en-US" dirty="0">
                <a:hlinkClick r:id="rId2"/>
              </a:rPr>
              <a:t>mojidrayagnik@gmail.com</a:t>
            </a:r>
            <a:endParaRPr lang="en-US" dirty="0"/>
          </a:p>
          <a:p>
            <a:r>
              <a:rPr lang="en-US" dirty="0"/>
              <a:t>Mentor: Mr. Sunny </a:t>
            </a:r>
            <a:r>
              <a:rPr lang="en-US" dirty="0" err="1"/>
              <a:t>Kamra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75C65-A8DF-04F5-29CC-55F6AD72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27" y="567736"/>
            <a:ext cx="713240" cy="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555E-2C1C-1189-324D-586A32B0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B42A-67E6-D678-4A0E-3D3D84F8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26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CF45-D670-E489-F176-C4BA3CD8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AC48-BE4D-A9FD-698C-F49186C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keep and manipulate the details of all employees in business.</a:t>
            </a:r>
          </a:p>
          <a:p>
            <a:r>
              <a:rPr lang="en-US" dirty="0"/>
              <a:t>To keep record of employee’s details and employee’s attendance details.</a:t>
            </a:r>
          </a:p>
          <a:p>
            <a:r>
              <a:rPr lang="en-US" dirty="0"/>
              <a:t>To keep and manipulate the details of all business.</a:t>
            </a:r>
          </a:p>
          <a:p>
            <a:r>
              <a:rPr lang="en-US" dirty="0"/>
              <a:t>To keep record of business’s details.</a:t>
            </a:r>
          </a:p>
          <a:p>
            <a:r>
              <a:rPr lang="en-US" dirty="0"/>
              <a:t>To help small business to grow their business using this system.</a:t>
            </a:r>
          </a:p>
          <a:p>
            <a:r>
              <a:rPr lang="en-US" dirty="0"/>
              <a:t>This system </a:t>
            </a:r>
            <a:r>
              <a:rPr lang="en-US"/>
              <a:t>is provided </a:t>
            </a:r>
            <a:r>
              <a:rPr lang="en-US" dirty="0"/>
              <a:t>free to use for </a:t>
            </a:r>
            <a:r>
              <a:rPr lang="en-US"/>
              <a:t>business owner.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FED18-ED4B-4FBD-188D-BFD8CFC6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18" y="802209"/>
            <a:ext cx="540070" cy="6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6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5E03-BF9C-AA4F-3B30-297371E8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1E47-79EA-C54B-9300-959AA568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Small Business to grow their Business using Salary Book.</a:t>
            </a:r>
          </a:p>
          <a:p>
            <a:r>
              <a:rPr lang="en-US" dirty="0"/>
              <a:t>To help Small Business Like Kirana Store , Construction Site workers etc.</a:t>
            </a:r>
          </a:p>
          <a:p>
            <a:r>
              <a:rPr lang="en-US" dirty="0"/>
              <a:t>To grow their Business Using Our Simple Web App Salary Book.</a:t>
            </a:r>
          </a:p>
          <a:p>
            <a:r>
              <a:rPr lang="en-US" dirty="0"/>
              <a:t>To Help small business to grow theirs own’s hand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1C8CF-FA01-D535-595C-910D9274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0" y="578004"/>
            <a:ext cx="790820" cy="8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FDC-1651-5C92-5A6E-A896B577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&amp;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9E74-3264-EB09-4E45-4735C8F4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, CSS ,JAVA SCRIPT , BOOT STRAP </a:t>
            </a:r>
            <a:r>
              <a:rPr lang="en-US" dirty="0">
                <a:sym typeface="Wingdings" panose="05000000000000000000" pitchFamily="2" charset="2"/>
              </a:rPr>
              <a:t> For Development of front end part</a:t>
            </a:r>
          </a:p>
          <a:p>
            <a:r>
              <a:rPr lang="en-US" dirty="0">
                <a:sym typeface="Wingdings" panose="05000000000000000000" pitchFamily="2" charset="2"/>
              </a:rPr>
              <a:t>DJANGO   For backend part</a:t>
            </a:r>
          </a:p>
          <a:p>
            <a:r>
              <a:rPr lang="en-US" dirty="0">
                <a:sym typeface="Wingdings" panose="05000000000000000000" pitchFamily="2" charset="2"/>
              </a:rPr>
              <a:t>MONGO DB  For Storing data</a:t>
            </a:r>
          </a:p>
          <a:p>
            <a:r>
              <a:rPr lang="en-US" dirty="0">
                <a:sym typeface="Wingdings" panose="05000000000000000000" pitchFamily="2" charset="2"/>
              </a:rPr>
              <a:t>VS CODE  Using This Software We develop This Web App.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ACFD6-02E6-7737-8FB2-62754CF4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9" y="703713"/>
            <a:ext cx="609601" cy="5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2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96B3-F4A2-0CC6-174A-F6EAAB71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591033-CF6E-566A-2FB2-7DF56DF8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Home Page of Salary Book .</a:t>
            </a:r>
          </a:p>
          <a:p>
            <a:r>
              <a:rPr lang="en-US" dirty="0"/>
              <a:t>This is Basic Home Page of Salary Book. </a:t>
            </a:r>
          </a:p>
          <a:p>
            <a:r>
              <a:rPr lang="en-US" dirty="0"/>
              <a:t>And There is many link to Redirect Another Page.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BAD1EB-4D37-F1FB-A427-CB08D1117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51" y="1940560"/>
            <a:ext cx="505107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6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584F-37DF-3E7F-BEE5-E25A3A5D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Us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A9EB-26F7-57CE-9041-EA0B4711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about page of Salary book .</a:t>
            </a:r>
          </a:p>
          <a:p>
            <a:r>
              <a:rPr lang="en-US" dirty="0"/>
              <a:t>That page Shows about our mission, </a:t>
            </a:r>
          </a:p>
          <a:p>
            <a:pPr marL="0" indent="0">
              <a:buNone/>
            </a:pPr>
            <a:r>
              <a:rPr lang="en-US" dirty="0"/>
              <a:t>      our Motive, our Services etc.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B4730-CC8A-5A66-13D0-31CD39967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232" y="1889760"/>
            <a:ext cx="4525327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9D9E-6AA0-72E0-2970-ABC82EDD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Terms And Conditions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6206-62C2-2B54-D032-D9BA17AA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Term and Conditions Page about Salary Book. </a:t>
            </a:r>
          </a:p>
          <a:p>
            <a:r>
              <a:rPr lang="en-US" dirty="0"/>
              <a:t>There is conditions about to use Salary Book web App.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41744-A46A-ABB5-F71D-03EB55CE9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93" y="1910080"/>
            <a:ext cx="3812414" cy="49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1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C93E-98C0-97FF-22AB-3B9DA6FD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Privacy Policy 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00DA-FA31-3B5B-ED5E-B2151416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page shows about Privacy Policy Of Salary book.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9DB81-8ED1-1D90-7608-C87790B23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64" y="1910080"/>
            <a:ext cx="3583022" cy="49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3424-3D39-0437-761D-D2D7F08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 Up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7919-31B0-179E-A6D3-269108C5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User register to our web applications with field </a:t>
            </a:r>
          </a:p>
          <a:p>
            <a:pPr marL="0" indent="0">
              <a:buNone/>
            </a:pPr>
            <a:r>
              <a:rPr lang="en-US" dirty="0"/>
              <a:t>     is first name ,last name, username, Email address, </a:t>
            </a:r>
          </a:p>
          <a:p>
            <a:pPr marL="0" indent="0">
              <a:buNone/>
            </a:pPr>
            <a:r>
              <a:rPr lang="en-US" dirty="0"/>
              <a:t>     password and confirm password field. </a:t>
            </a:r>
          </a:p>
          <a:p>
            <a:pPr marL="0" indent="0">
              <a:buNone/>
            </a:pPr>
            <a:r>
              <a:rPr lang="en-US" dirty="0"/>
              <a:t>     All fields are required . </a:t>
            </a:r>
          </a:p>
          <a:p>
            <a:pPr marL="0" indent="0">
              <a:buNone/>
            </a:pPr>
            <a:r>
              <a:rPr lang="en-US" dirty="0"/>
              <a:t>     So all the fields required and fill that fields carefully. </a:t>
            </a:r>
          </a:p>
          <a:p>
            <a:pPr marL="0" indent="0">
              <a:buNone/>
            </a:pPr>
            <a:r>
              <a:rPr lang="en-US" dirty="0"/>
              <a:t>     After signup page user will redirect to the login page.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B5965-470D-A35D-4C59-56A36942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18" y="1879600"/>
            <a:ext cx="4222221" cy="47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21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154</TotalTime>
  <Words>942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Quotable</vt:lpstr>
      <vt:lpstr>Salary Book</vt:lpstr>
      <vt:lpstr>Description</vt:lpstr>
      <vt:lpstr>Objective</vt:lpstr>
      <vt:lpstr>Technologies &amp; Tools</vt:lpstr>
      <vt:lpstr>Home Page</vt:lpstr>
      <vt:lpstr>About Us Page</vt:lpstr>
      <vt:lpstr>Terms And Conditions Page</vt:lpstr>
      <vt:lpstr>Privacy Policy  Page</vt:lpstr>
      <vt:lpstr>Sign Up page</vt:lpstr>
      <vt:lpstr>Login page</vt:lpstr>
      <vt:lpstr>Otp Verify page</vt:lpstr>
      <vt:lpstr>Dashboard Page</vt:lpstr>
      <vt:lpstr>Profile Page</vt:lpstr>
      <vt:lpstr>Business Details Page</vt:lpstr>
      <vt:lpstr>Employees Details Page</vt:lpstr>
      <vt:lpstr>Employees Attendance Page</vt:lpstr>
      <vt:lpstr>Employees Salary Page</vt:lpstr>
      <vt:lpstr>About Us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Book</dc:title>
  <dc:creator>Yagnik Mojidra</dc:creator>
  <cp:lastModifiedBy>Yagnik Mojidra</cp:lastModifiedBy>
  <cp:revision>13</cp:revision>
  <dcterms:created xsi:type="dcterms:W3CDTF">2022-11-19T02:21:15Z</dcterms:created>
  <dcterms:modified xsi:type="dcterms:W3CDTF">2022-12-22T16:48:18Z</dcterms:modified>
</cp:coreProperties>
</file>