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3b5a2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3b5a2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3b5a25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3b5a25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3b5a2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3b5a2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3b5a25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b3b5a25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19f462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b19f462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19f462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19f462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19f462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19f462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19f462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19f462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19f462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19f462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3b5a25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3b5a25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b19f46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b19f46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3b5a25a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3b5a25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3b5a25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b3b5a25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b3b5a25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b3b5a25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3b5a25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b3b5a25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b3b5a25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b3b5a25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68186c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68186c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19f46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19f46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19f462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b19f462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19f462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19f462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19f462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19f462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9f462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9f462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b19f462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b19f462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b3b5a2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b3b5a2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com MQTT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- Configuração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18500" l="0" r="0" t="0"/>
          <a:stretch/>
        </p:blipFill>
        <p:spPr>
          <a:xfrm>
            <a:off x="1173450" y="1017725"/>
            <a:ext cx="6797100" cy="3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Configurado com sucesso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00" y="1474925"/>
            <a:ext cx="5556024" cy="31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os  componentes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50" y="2766288"/>
            <a:ext cx="14668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4">
            <a:alphaModFix/>
          </a:blip>
          <a:srcRect b="0" l="2031" r="15371" t="0"/>
          <a:stretch/>
        </p:blipFill>
        <p:spPr>
          <a:xfrm>
            <a:off x="5156175" y="738750"/>
            <a:ext cx="2908150" cy="40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1149675" y="1795225"/>
            <a:ext cx="1467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botão</a:t>
            </a:r>
            <a:endParaRPr/>
          </a:p>
        </p:txBody>
      </p:sp>
      <p:cxnSp>
        <p:nvCxnSpPr>
          <p:cNvPr id="126" name="Google Shape;126;p24"/>
          <p:cNvCxnSpPr>
            <a:stCxn id="125" idx="2"/>
            <a:endCxn id="123" idx="0"/>
          </p:cNvCxnSpPr>
          <p:nvPr/>
        </p:nvCxnSpPr>
        <p:spPr>
          <a:xfrm>
            <a:off x="1883175" y="2195425"/>
            <a:ext cx="0" cy="5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4146150" y="1011600"/>
            <a:ext cx="0" cy="378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25700" y="4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os  componentes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149675" y="1795225"/>
            <a:ext cx="1467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botão</a:t>
            </a:r>
            <a:endParaRPr/>
          </a:p>
        </p:txBody>
      </p:sp>
      <p:cxnSp>
        <p:nvCxnSpPr>
          <p:cNvPr id="134" name="Google Shape;134;p25"/>
          <p:cNvCxnSpPr>
            <a:stCxn id="133" idx="2"/>
            <a:endCxn id="135" idx="0"/>
          </p:cNvCxnSpPr>
          <p:nvPr/>
        </p:nvCxnSpPr>
        <p:spPr>
          <a:xfrm>
            <a:off x="1883175" y="2195425"/>
            <a:ext cx="0" cy="5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4146150" y="1011600"/>
            <a:ext cx="0" cy="378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75" y="2766325"/>
            <a:ext cx="1371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75" y="976600"/>
            <a:ext cx="2741618" cy="38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Conectar com app Android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 utilizado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Procure na play store o aplicativo </a:t>
            </a:r>
            <a:r>
              <a:rPr b="1" lang="pt-BR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IoTMQTTPanel</a:t>
            </a:r>
            <a:endParaRPr b="1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10738" l="10909" r="11882" t="10996"/>
          <a:stretch/>
        </p:blipFill>
        <p:spPr>
          <a:xfrm>
            <a:off x="3314800" y="1911750"/>
            <a:ext cx="2621320" cy="26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aplicativo aberto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425" y="1098900"/>
            <a:ext cx="191263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6098125" y="3832675"/>
            <a:ext cx="19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botão “+”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</a:t>
            </a:r>
            <a:r>
              <a:rPr lang="pt-BR"/>
              <a:t>adicionar uma nova conexão</a:t>
            </a:r>
            <a:endParaRPr/>
          </a:p>
        </p:txBody>
      </p:sp>
      <p:cxnSp>
        <p:nvCxnSpPr>
          <p:cNvPr id="159" name="Google Shape;159;p28"/>
          <p:cNvCxnSpPr>
            <a:stCxn id="158" idx="1"/>
          </p:cNvCxnSpPr>
          <p:nvPr/>
        </p:nvCxnSpPr>
        <p:spPr>
          <a:xfrm rot="10800000">
            <a:off x="5300125" y="4174525"/>
            <a:ext cx="798000" cy="7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seguinte tela será apresentada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75" y="1084625"/>
            <a:ext cx="1972449" cy="39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Configure a conexão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425" y="1206450"/>
            <a:ext cx="7239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uma área de trabalho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072400" y="2992050"/>
            <a:ext cx="2193600" cy="505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Clique no </a:t>
            </a:r>
            <a:r>
              <a:rPr lang="pt-BR"/>
              <a:t>ícone</a:t>
            </a:r>
            <a:r>
              <a:rPr lang="pt-BR"/>
              <a:t> “+”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0" y="1017725"/>
            <a:ext cx="1995500" cy="399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1"/>
          <p:cNvCxnSpPr>
            <a:stCxn id="177" idx="1"/>
            <a:endCxn id="180" idx="3"/>
          </p:cNvCxnSpPr>
          <p:nvPr/>
        </p:nvCxnSpPr>
        <p:spPr>
          <a:xfrm rot="10800000">
            <a:off x="5569900" y="3237600"/>
            <a:ext cx="5025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1"/>
          <p:cNvSpPr/>
          <p:nvPr/>
        </p:nvSpPr>
        <p:spPr>
          <a:xfrm>
            <a:off x="5179800" y="3049800"/>
            <a:ext cx="390000" cy="3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essa apresentação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apresentação contempla: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Conexão com nosso broker MQTT usando um navegador baseado no </a:t>
            </a:r>
            <a:r>
              <a:rPr lang="pt-BR"/>
              <a:t>Chromium;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Conexão com broker utilizando App 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Salve a conexão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072400" y="3830250"/>
            <a:ext cx="2193600" cy="505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Clique em salvar</a:t>
            </a:r>
            <a:endParaRPr b="1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0" y="1017725"/>
            <a:ext cx="1995500" cy="399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2"/>
          <p:cNvCxnSpPr>
            <a:stCxn id="186" idx="1"/>
            <a:endCxn id="189" idx="3"/>
          </p:cNvCxnSpPr>
          <p:nvPr/>
        </p:nvCxnSpPr>
        <p:spPr>
          <a:xfrm flipH="1">
            <a:off x="5646100" y="4083000"/>
            <a:ext cx="426300" cy="14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2"/>
          <p:cNvSpPr/>
          <p:nvPr/>
        </p:nvSpPr>
        <p:spPr>
          <a:xfrm>
            <a:off x="4877250" y="4040400"/>
            <a:ext cx="768900" cy="3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Verifique se você conseguiu se conectar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6374975" y="1309825"/>
            <a:ext cx="2689800" cy="84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Verifique se o fundo do botão fica laranja</a:t>
            </a:r>
            <a:endParaRPr b="1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75" y="1067750"/>
            <a:ext cx="1932276" cy="38645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/>
          <p:nvPr/>
        </p:nvSpPr>
        <p:spPr>
          <a:xfrm>
            <a:off x="4865150" y="1173925"/>
            <a:ext cx="302700" cy="33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33"/>
          <p:cNvCxnSpPr>
            <a:stCxn id="195" idx="1"/>
            <a:endCxn id="197" idx="3"/>
          </p:cNvCxnSpPr>
          <p:nvPr/>
        </p:nvCxnSpPr>
        <p:spPr>
          <a:xfrm rot="10800000">
            <a:off x="5167775" y="1343575"/>
            <a:ext cx="1207200" cy="38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os componentes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133825"/>
            <a:ext cx="19104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3223700" y="2287350"/>
            <a:ext cx="14403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“ADD PAINEL”</a:t>
            </a:r>
            <a:endParaRPr/>
          </a:p>
        </p:txBody>
      </p:sp>
      <p:cxnSp>
        <p:nvCxnSpPr>
          <p:cNvPr id="206" name="Google Shape;206;p34"/>
          <p:cNvCxnSpPr>
            <a:stCxn id="205" idx="1"/>
          </p:cNvCxnSpPr>
          <p:nvPr/>
        </p:nvCxnSpPr>
        <p:spPr>
          <a:xfrm rot="10800000">
            <a:off x="2546000" y="2480850"/>
            <a:ext cx="677700" cy="1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4"/>
          <p:cNvSpPr/>
          <p:nvPr/>
        </p:nvSpPr>
        <p:spPr>
          <a:xfrm>
            <a:off x="1965075" y="2287350"/>
            <a:ext cx="5808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400" y="1170125"/>
            <a:ext cx="19104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4816400" y="2384100"/>
            <a:ext cx="18210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7314950" y="2263950"/>
            <a:ext cx="14403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“Text Input”</a:t>
            </a:r>
            <a:endParaRPr/>
          </a:p>
        </p:txBody>
      </p:sp>
      <p:cxnSp>
        <p:nvCxnSpPr>
          <p:cNvPr id="211" name="Google Shape;211;p34"/>
          <p:cNvCxnSpPr>
            <a:stCxn id="210" idx="1"/>
          </p:cNvCxnSpPr>
          <p:nvPr/>
        </p:nvCxnSpPr>
        <p:spPr>
          <a:xfrm rot="10800000">
            <a:off x="6637250" y="2457450"/>
            <a:ext cx="677700" cy="1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Criando os componentes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25" y="1170125"/>
            <a:ext cx="191048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750" y="1170125"/>
            <a:ext cx="19104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/>
          <p:nvPr/>
        </p:nvSpPr>
        <p:spPr>
          <a:xfrm>
            <a:off x="6175350" y="3965975"/>
            <a:ext cx="508200" cy="50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7171300" y="4016375"/>
            <a:ext cx="1303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em “+”</a:t>
            </a:r>
            <a:endParaRPr/>
          </a:p>
        </p:txBody>
      </p:sp>
      <p:cxnSp>
        <p:nvCxnSpPr>
          <p:cNvPr id="221" name="Google Shape;221;p35"/>
          <p:cNvCxnSpPr>
            <a:stCxn id="220" idx="1"/>
            <a:endCxn id="219" idx="3"/>
          </p:cNvCxnSpPr>
          <p:nvPr/>
        </p:nvCxnSpPr>
        <p:spPr>
          <a:xfrm rot="10800000">
            <a:off x="6683500" y="4216475"/>
            <a:ext cx="48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Criando os componentes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191048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063" y="1170125"/>
            <a:ext cx="19104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/>
          <p:nvPr/>
        </p:nvSpPr>
        <p:spPr>
          <a:xfrm>
            <a:off x="496200" y="2662525"/>
            <a:ext cx="1871400" cy="26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/>
        </p:nvSpPr>
        <p:spPr>
          <a:xfrm>
            <a:off x="3086100" y="2470225"/>
            <a:ext cx="11496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“Text Log”</a:t>
            </a:r>
            <a:endParaRPr b="1" i="1"/>
          </a:p>
        </p:txBody>
      </p:sp>
      <p:cxnSp>
        <p:nvCxnSpPr>
          <p:cNvPr id="231" name="Google Shape;231;p36"/>
          <p:cNvCxnSpPr>
            <a:stCxn id="230" idx="1"/>
            <a:endCxn id="229" idx="3"/>
          </p:cNvCxnSpPr>
          <p:nvPr/>
        </p:nvCxnSpPr>
        <p:spPr>
          <a:xfrm flipH="1">
            <a:off x="2367600" y="2778025"/>
            <a:ext cx="718500" cy="1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Configurado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00" y="1017725"/>
            <a:ext cx="1977600" cy="39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 MQTT com browser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Procure a extensão: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00" y="1825824"/>
            <a:ext cx="7776100" cy="11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9000" y="3425925"/>
            <a:ext cx="80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https://chrome.google.com/webstore/detail/mqttbox/kaajoficamnjijhkeomgfljpicifbkaf?hl=pt-BR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Instale a extensão no seu navegador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78129" r="0" t="0"/>
          <a:stretch/>
        </p:blipFill>
        <p:spPr>
          <a:xfrm>
            <a:off x="2372250" y="2257150"/>
            <a:ext cx="4399476" cy="30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clique em “Abrir aplicativo”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63" y="1755950"/>
            <a:ext cx="5009412" cy="2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deverá ver a seguinte tela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12662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botão “Create MQTT Client”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96" y="1873963"/>
            <a:ext cx="4491200" cy="13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verá uma tela parecida com essa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17012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aplicativo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20019" l="0" r="0" t="0"/>
          <a:stretch/>
        </p:blipFill>
        <p:spPr>
          <a:xfrm>
            <a:off x="1281100" y="1000075"/>
            <a:ext cx="6640625" cy="39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