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296" r:id="rId4"/>
    <p:sldId id="300" r:id="rId5"/>
    <p:sldId id="299" r:id="rId6"/>
    <p:sldId id="297" r:id="rId7"/>
    <p:sldId id="298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y Lacroix" initials="KL" lastIdx="1" clrIdx="0">
    <p:extLst>
      <p:ext uri="{19B8F6BF-5375-455C-9EA6-DF929625EA0E}">
        <p15:presenceInfo xmlns:p15="http://schemas.microsoft.com/office/powerpoint/2012/main" userId="S::u0148327@ucll.be::4738c231-7bce-409b-b2a7-7c95520cff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49"/>
    <a:srgbClr val="0027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98676-99AE-4509-8315-2C918D9422DA}" v="14" dt="2021-10-04T09:47:02.871"/>
    <p1510:client id="{A171E5D1-D99A-409F-B94C-C05276AC572A}" v="8" dt="2021-10-04T10:33:22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Lacroix" userId="4738c231-7bce-409b-b2a7-7c95520cffa3" providerId="ADAL" clId="{509C7E34-6ED1-4397-90BF-8D240DE64202}"/>
    <pc:docChg chg="undo custSel addSld delSld modSld sldOrd modMainMaster">
      <pc:chgData name="Kenny Lacroix" userId="4738c231-7bce-409b-b2a7-7c95520cffa3" providerId="ADAL" clId="{509C7E34-6ED1-4397-90BF-8D240DE64202}" dt="2021-09-29T10:03:45.678" v="1582" actId="5793"/>
      <pc:docMkLst>
        <pc:docMk/>
      </pc:docMkLst>
      <pc:sldChg chg="ord">
        <pc:chgData name="Kenny Lacroix" userId="4738c231-7bce-409b-b2a7-7c95520cffa3" providerId="ADAL" clId="{509C7E34-6ED1-4397-90BF-8D240DE64202}" dt="2021-09-29T09:38:23.353" v="1091"/>
        <pc:sldMkLst>
          <pc:docMk/>
          <pc:sldMk cId="2975390022" sldId="258"/>
        </pc:sldMkLst>
      </pc:sldChg>
      <pc:sldChg chg="del">
        <pc:chgData name="Kenny Lacroix" userId="4738c231-7bce-409b-b2a7-7c95520cffa3" providerId="ADAL" clId="{509C7E34-6ED1-4397-90BF-8D240DE64202}" dt="2021-09-29T09:38:19.382" v="1089" actId="47"/>
        <pc:sldMkLst>
          <pc:docMk/>
          <pc:sldMk cId="2064376047" sldId="261"/>
        </pc:sldMkLst>
      </pc:sldChg>
      <pc:sldChg chg="modSp del mod">
        <pc:chgData name="Kenny Lacroix" userId="4738c231-7bce-409b-b2a7-7c95520cffa3" providerId="ADAL" clId="{509C7E34-6ED1-4397-90BF-8D240DE64202}" dt="2021-09-29T09:40:00.155" v="1120" actId="47"/>
        <pc:sldMkLst>
          <pc:docMk/>
          <pc:sldMk cId="457982244" sldId="262"/>
        </pc:sldMkLst>
        <pc:spChg chg="mod">
          <ac:chgData name="Kenny Lacroix" userId="4738c231-7bce-409b-b2a7-7c95520cffa3" providerId="ADAL" clId="{509C7E34-6ED1-4397-90BF-8D240DE64202}" dt="2021-09-29T09:39:32.566" v="1093" actId="21"/>
          <ac:spMkLst>
            <pc:docMk/>
            <pc:sldMk cId="457982244" sldId="262"/>
            <ac:spMk id="3" creationId="{9EBB5650-9482-4060-B014-D0D82028D66E}"/>
          </ac:spMkLst>
        </pc:spChg>
      </pc:sldChg>
      <pc:sldChg chg="modSp del mod modAnim">
        <pc:chgData name="Kenny Lacroix" userId="4738c231-7bce-409b-b2a7-7c95520cffa3" providerId="ADAL" clId="{509C7E34-6ED1-4397-90BF-8D240DE64202}" dt="2021-09-29T09:41:01.811" v="1157" actId="47"/>
        <pc:sldMkLst>
          <pc:docMk/>
          <pc:sldMk cId="3656416792" sldId="264"/>
        </pc:sldMkLst>
        <pc:spChg chg="mod">
          <ac:chgData name="Kenny Lacroix" userId="4738c231-7bce-409b-b2a7-7c95520cffa3" providerId="ADAL" clId="{509C7E34-6ED1-4397-90BF-8D240DE64202}" dt="2021-09-29T09:40:53.561" v="1154" actId="21"/>
          <ac:spMkLst>
            <pc:docMk/>
            <pc:sldMk cId="3656416792" sldId="264"/>
            <ac:spMk id="6" creationId="{6E4519D8-3F11-4988-ABC1-0137CF479DDC}"/>
          </ac:spMkLst>
        </pc:spChg>
        <pc:picChg chg="mod">
          <ac:chgData name="Kenny Lacroix" userId="4738c231-7bce-409b-b2a7-7c95520cffa3" providerId="ADAL" clId="{509C7E34-6ED1-4397-90BF-8D240DE64202}" dt="2021-09-27T19:26:22.006" v="38" actId="1076"/>
          <ac:picMkLst>
            <pc:docMk/>
            <pc:sldMk cId="3656416792" sldId="264"/>
            <ac:picMk id="12" creationId="{64988F97-268B-43E3-ACF1-4388BD2E58B4}"/>
          </ac:picMkLst>
        </pc:picChg>
      </pc:sldChg>
      <pc:sldChg chg="modSp del mod">
        <pc:chgData name="Kenny Lacroix" userId="4738c231-7bce-409b-b2a7-7c95520cffa3" providerId="ADAL" clId="{509C7E34-6ED1-4397-90BF-8D240DE64202}" dt="2021-09-29T09:49:51.309" v="1225" actId="47"/>
        <pc:sldMkLst>
          <pc:docMk/>
          <pc:sldMk cId="1674311426" sldId="265"/>
        </pc:sldMkLst>
        <pc:spChg chg="mod">
          <ac:chgData name="Kenny Lacroix" userId="4738c231-7bce-409b-b2a7-7c95520cffa3" providerId="ADAL" clId="{509C7E34-6ED1-4397-90BF-8D240DE64202}" dt="2021-09-27T14:03:25.069" v="11" actId="20577"/>
          <ac:spMkLst>
            <pc:docMk/>
            <pc:sldMk cId="1674311426" sldId="265"/>
            <ac:spMk id="3" creationId="{4ECC05C6-4FD8-4DF3-9B39-A34600FFBD98}"/>
          </ac:spMkLst>
        </pc:spChg>
      </pc:sldChg>
      <pc:sldChg chg="modSp del mod modAnim">
        <pc:chgData name="Kenny Lacroix" userId="4738c231-7bce-409b-b2a7-7c95520cffa3" providerId="ADAL" clId="{509C7E34-6ED1-4397-90BF-8D240DE64202}" dt="2021-09-29T09:49:33.432" v="1221" actId="47"/>
        <pc:sldMkLst>
          <pc:docMk/>
          <pc:sldMk cId="1090606422" sldId="266"/>
        </pc:sldMkLst>
        <pc:spChg chg="mod">
          <ac:chgData name="Kenny Lacroix" userId="4738c231-7bce-409b-b2a7-7c95520cffa3" providerId="ADAL" clId="{509C7E34-6ED1-4397-90BF-8D240DE64202}" dt="2021-09-29T09:49:15.809" v="1198" actId="21"/>
          <ac:spMkLst>
            <pc:docMk/>
            <pc:sldMk cId="1090606422" sldId="266"/>
            <ac:spMk id="3" creationId="{4ECC05C6-4FD8-4DF3-9B39-A34600FFBD98}"/>
          </ac:spMkLst>
        </pc:spChg>
      </pc:sldChg>
      <pc:sldChg chg="addSp delSp modSp del mod modAnim">
        <pc:chgData name="Kenny Lacroix" userId="4738c231-7bce-409b-b2a7-7c95520cffa3" providerId="ADAL" clId="{509C7E34-6ED1-4397-90BF-8D240DE64202}" dt="2021-09-29T09:42:07.246" v="1193" actId="47"/>
        <pc:sldMkLst>
          <pc:docMk/>
          <pc:sldMk cId="1661544073" sldId="267"/>
        </pc:sldMkLst>
        <pc:spChg chg="mod">
          <ac:chgData name="Kenny Lacroix" userId="4738c231-7bce-409b-b2a7-7c95520cffa3" providerId="ADAL" clId="{509C7E34-6ED1-4397-90BF-8D240DE64202}" dt="2021-09-29T09:41:25.775" v="1160" actId="21"/>
          <ac:spMkLst>
            <pc:docMk/>
            <pc:sldMk cId="1661544073" sldId="267"/>
            <ac:spMk id="6" creationId="{6E4519D8-3F11-4988-ABC1-0137CF479DDC}"/>
          </ac:spMkLst>
        </pc:spChg>
        <pc:spChg chg="add del mod">
          <ac:chgData name="Kenny Lacroix" userId="4738c231-7bce-409b-b2a7-7c95520cffa3" providerId="ADAL" clId="{509C7E34-6ED1-4397-90BF-8D240DE64202}" dt="2021-09-29T09:27:18.690" v="913" actId="478"/>
          <ac:spMkLst>
            <pc:docMk/>
            <pc:sldMk cId="1661544073" sldId="267"/>
            <ac:spMk id="8" creationId="{2DD1C240-35C8-48DD-88E3-844092B7F6D8}"/>
          </ac:spMkLst>
        </pc:spChg>
      </pc:sldChg>
      <pc:sldChg chg="addSp delSp modSp del mod modAnim">
        <pc:chgData name="Kenny Lacroix" userId="4738c231-7bce-409b-b2a7-7c95520cffa3" providerId="ADAL" clId="{509C7E34-6ED1-4397-90BF-8D240DE64202}" dt="2021-09-29T09:50:24.417" v="1253" actId="47"/>
        <pc:sldMkLst>
          <pc:docMk/>
          <pc:sldMk cId="3982644270" sldId="268"/>
        </pc:sldMkLst>
        <pc:spChg chg="mod">
          <ac:chgData name="Kenny Lacroix" userId="4738c231-7bce-409b-b2a7-7c95520cffa3" providerId="ADAL" clId="{509C7E34-6ED1-4397-90BF-8D240DE64202}" dt="2021-09-29T09:32:36.496" v="982" actId="20577"/>
          <ac:spMkLst>
            <pc:docMk/>
            <pc:sldMk cId="3982644270" sldId="268"/>
            <ac:spMk id="3" creationId="{4ECC05C6-4FD8-4DF3-9B39-A34600FFBD98}"/>
          </ac:spMkLst>
        </pc:spChg>
        <pc:picChg chg="add del mod">
          <ac:chgData name="Kenny Lacroix" userId="4738c231-7bce-409b-b2a7-7c95520cffa3" providerId="ADAL" clId="{509C7E34-6ED1-4397-90BF-8D240DE64202}" dt="2021-09-29T09:03:49.894" v="99" actId="478"/>
          <ac:picMkLst>
            <pc:docMk/>
            <pc:sldMk cId="3982644270" sldId="268"/>
            <ac:picMk id="6" creationId="{18C935CF-DBCA-4515-A01F-2FDCBE44BF3B}"/>
          </ac:picMkLst>
        </pc:picChg>
      </pc:sldChg>
      <pc:sldChg chg="addSp delSp modSp del mod ord modShow">
        <pc:chgData name="Kenny Lacroix" userId="4738c231-7bce-409b-b2a7-7c95520cffa3" providerId="ADAL" clId="{509C7E34-6ED1-4397-90BF-8D240DE64202}" dt="2021-09-29T09:51:17.960" v="1300" actId="47"/>
        <pc:sldMkLst>
          <pc:docMk/>
          <pc:sldMk cId="543707754" sldId="271"/>
        </pc:sldMkLst>
        <pc:spChg chg="mod">
          <ac:chgData name="Kenny Lacroix" userId="4738c231-7bce-409b-b2a7-7c95520cffa3" providerId="ADAL" clId="{509C7E34-6ED1-4397-90BF-8D240DE64202}" dt="2021-09-29T09:09:11.777" v="259" actId="20577"/>
          <ac:spMkLst>
            <pc:docMk/>
            <pc:sldMk cId="543707754" sldId="271"/>
            <ac:spMk id="2" creationId="{C332E11A-D783-463C-9AC0-A3C3087BDC18}"/>
          </ac:spMkLst>
        </pc:spChg>
        <pc:spChg chg="mod">
          <ac:chgData name="Kenny Lacroix" userId="4738c231-7bce-409b-b2a7-7c95520cffa3" providerId="ADAL" clId="{509C7E34-6ED1-4397-90BF-8D240DE64202}" dt="2021-09-29T09:33:18.885" v="1004" actId="1076"/>
          <ac:spMkLst>
            <pc:docMk/>
            <pc:sldMk cId="543707754" sldId="271"/>
            <ac:spMk id="8" creationId="{06A66718-25C6-4B56-AE88-73AFD688BA32}"/>
          </ac:spMkLst>
        </pc:spChg>
        <pc:spChg chg="add del mod">
          <ac:chgData name="Kenny Lacroix" userId="4738c231-7bce-409b-b2a7-7c95520cffa3" providerId="ADAL" clId="{509C7E34-6ED1-4397-90BF-8D240DE64202}" dt="2021-09-29T09:25:34.835" v="900" actId="478"/>
          <ac:spMkLst>
            <pc:docMk/>
            <pc:sldMk cId="543707754" sldId="271"/>
            <ac:spMk id="9" creationId="{20908688-CAAB-4760-8DC7-48F401629C9F}"/>
          </ac:spMkLst>
        </pc:spChg>
        <pc:picChg chg="add mod">
          <ac:chgData name="Kenny Lacroix" userId="4738c231-7bce-409b-b2a7-7c95520cffa3" providerId="ADAL" clId="{509C7E34-6ED1-4397-90BF-8D240DE64202}" dt="2021-09-29T09:25:54.786" v="907" actId="1076"/>
          <ac:picMkLst>
            <pc:docMk/>
            <pc:sldMk cId="543707754" sldId="271"/>
            <ac:picMk id="4" creationId="{56826FBD-71AB-4606-93E5-E43488202A2F}"/>
          </ac:picMkLst>
        </pc:picChg>
      </pc:sldChg>
      <pc:sldChg chg="modSp del mod">
        <pc:chgData name="Kenny Lacroix" userId="4738c231-7bce-409b-b2a7-7c95520cffa3" providerId="ADAL" clId="{509C7E34-6ED1-4397-90BF-8D240DE64202}" dt="2021-09-29T09:53:37.672" v="1398" actId="47"/>
        <pc:sldMkLst>
          <pc:docMk/>
          <pc:sldMk cId="2182412112" sldId="272"/>
        </pc:sldMkLst>
        <pc:spChg chg="mod">
          <ac:chgData name="Kenny Lacroix" userId="4738c231-7bce-409b-b2a7-7c95520cffa3" providerId="ADAL" clId="{509C7E34-6ED1-4397-90BF-8D240DE64202}" dt="2021-09-29T09:34:44.357" v="1029" actId="20577"/>
          <ac:spMkLst>
            <pc:docMk/>
            <pc:sldMk cId="2182412112" sldId="272"/>
            <ac:spMk id="3" creationId="{4ECC05C6-4FD8-4DF3-9B39-A34600FFBD98}"/>
          </ac:spMkLst>
        </pc:spChg>
      </pc:sldChg>
      <pc:sldChg chg="del">
        <pc:chgData name="Kenny Lacroix" userId="4738c231-7bce-409b-b2a7-7c95520cffa3" providerId="ADAL" clId="{509C7E34-6ED1-4397-90BF-8D240DE64202}" dt="2021-09-29T09:40:31.787" v="1149" actId="47"/>
        <pc:sldMkLst>
          <pc:docMk/>
          <pc:sldMk cId="595702048" sldId="273"/>
        </pc:sldMkLst>
      </pc:sldChg>
      <pc:sldChg chg="delSp modSp add del mod ord modAnim">
        <pc:chgData name="Kenny Lacroix" userId="4738c231-7bce-409b-b2a7-7c95520cffa3" providerId="ADAL" clId="{509C7E34-6ED1-4397-90BF-8D240DE64202}" dt="2021-09-29T09:50:42.156" v="1267" actId="47"/>
        <pc:sldMkLst>
          <pc:docMk/>
          <pc:sldMk cId="4095537461" sldId="274"/>
        </pc:sldMkLst>
        <pc:spChg chg="mod">
          <ac:chgData name="Kenny Lacroix" userId="4738c231-7bce-409b-b2a7-7c95520cffa3" providerId="ADAL" clId="{509C7E34-6ED1-4397-90BF-8D240DE64202}" dt="2021-09-29T09:03:56.857" v="107" actId="20577"/>
          <ac:spMkLst>
            <pc:docMk/>
            <pc:sldMk cId="4095537461" sldId="274"/>
            <ac:spMk id="2" creationId="{C332E11A-D783-463C-9AC0-A3C3087BDC18}"/>
          </ac:spMkLst>
        </pc:spChg>
        <pc:spChg chg="mod">
          <ac:chgData name="Kenny Lacroix" userId="4738c231-7bce-409b-b2a7-7c95520cffa3" providerId="ADAL" clId="{509C7E34-6ED1-4397-90BF-8D240DE64202}" dt="2021-09-29T09:03:42.453" v="95" actId="20577"/>
          <ac:spMkLst>
            <pc:docMk/>
            <pc:sldMk cId="4095537461" sldId="274"/>
            <ac:spMk id="3" creationId="{4ECC05C6-4FD8-4DF3-9B39-A34600FFBD98}"/>
          </ac:spMkLst>
        </pc:spChg>
        <pc:picChg chg="del mod">
          <ac:chgData name="Kenny Lacroix" userId="4738c231-7bce-409b-b2a7-7c95520cffa3" providerId="ADAL" clId="{509C7E34-6ED1-4397-90BF-8D240DE64202}" dt="2021-09-29T09:03:45.754" v="97" actId="478"/>
          <ac:picMkLst>
            <pc:docMk/>
            <pc:sldMk cId="4095537461" sldId="274"/>
            <ac:picMk id="4" creationId="{4D92114B-5DE2-4A18-9B16-665B92563844}"/>
          </ac:picMkLst>
        </pc:picChg>
        <pc:picChg chg="del">
          <ac:chgData name="Kenny Lacroix" userId="4738c231-7bce-409b-b2a7-7c95520cffa3" providerId="ADAL" clId="{509C7E34-6ED1-4397-90BF-8D240DE64202}" dt="2021-09-29T09:03:46.433" v="98" actId="478"/>
          <ac:picMkLst>
            <pc:docMk/>
            <pc:sldMk cId="4095537461" sldId="274"/>
            <ac:picMk id="6" creationId="{18C935CF-DBCA-4515-A01F-2FDCBE44BF3B}"/>
          </ac:picMkLst>
        </pc:picChg>
      </pc:sldChg>
      <pc:sldChg chg="modSp add del mod ord">
        <pc:chgData name="Kenny Lacroix" userId="4738c231-7bce-409b-b2a7-7c95520cffa3" providerId="ADAL" clId="{509C7E34-6ED1-4397-90BF-8D240DE64202}" dt="2021-09-29T09:53:50.035" v="1417" actId="47"/>
        <pc:sldMkLst>
          <pc:docMk/>
          <pc:sldMk cId="3809752650" sldId="275"/>
        </pc:sldMkLst>
        <pc:spChg chg="mod">
          <ac:chgData name="Kenny Lacroix" userId="4738c231-7bce-409b-b2a7-7c95520cffa3" providerId="ADAL" clId="{509C7E34-6ED1-4397-90BF-8D240DE64202}" dt="2021-09-29T09:06:19.609" v="242" actId="20577"/>
          <ac:spMkLst>
            <pc:docMk/>
            <pc:sldMk cId="3809752650" sldId="275"/>
            <ac:spMk id="2" creationId="{C332E11A-D783-463C-9AC0-A3C3087BDC18}"/>
          </ac:spMkLst>
        </pc:spChg>
      </pc:sldChg>
      <pc:sldChg chg="addSp delSp modSp add del mod">
        <pc:chgData name="Kenny Lacroix" userId="4738c231-7bce-409b-b2a7-7c95520cffa3" providerId="ADAL" clId="{509C7E34-6ED1-4397-90BF-8D240DE64202}" dt="2021-09-29T09:52:02.072" v="1342" actId="47"/>
        <pc:sldMkLst>
          <pc:docMk/>
          <pc:sldMk cId="848118008" sldId="276"/>
        </pc:sldMkLst>
        <pc:spChg chg="mod">
          <ac:chgData name="Kenny Lacroix" userId="4738c231-7bce-409b-b2a7-7c95520cffa3" providerId="ADAL" clId="{509C7E34-6ED1-4397-90BF-8D240DE64202}" dt="2021-09-29T09:19:32.147" v="740" actId="20577"/>
          <ac:spMkLst>
            <pc:docMk/>
            <pc:sldMk cId="848118008" sldId="276"/>
            <ac:spMk id="2" creationId="{C332E11A-D783-463C-9AC0-A3C3087BDC18}"/>
          </ac:spMkLst>
        </pc:spChg>
        <pc:spChg chg="mod">
          <ac:chgData name="Kenny Lacroix" userId="4738c231-7bce-409b-b2a7-7c95520cffa3" providerId="ADAL" clId="{509C7E34-6ED1-4397-90BF-8D240DE64202}" dt="2021-09-29T09:34:07.946" v="1011" actId="20577"/>
          <ac:spMkLst>
            <pc:docMk/>
            <pc:sldMk cId="848118008" sldId="276"/>
            <ac:spMk id="8" creationId="{06A66718-25C6-4B56-AE88-73AFD688BA32}"/>
          </ac:spMkLst>
        </pc:spChg>
        <pc:picChg chg="del">
          <ac:chgData name="Kenny Lacroix" userId="4738c231-7bce-409b-b2a7-7c95520cffa3" providerId="ADAL" clId="{509C7E34-6ED1-4397-90BF-8D240DE64202}" dt="2021-09-29T09:19:35.359" v="741" actId="478"/>
          <ac:picMkLst>
            <pc:docMk/>
            <pc:sldMk cId="848118008" sldId="276"/>
            <ac:picMk id="4" creationId="{56826FBD-71AB-4606-93E5-E43488202A2F}"/>
          </ac:picMkLst>
        </pc:picChg>
        <pc:picChg chg="add del mod">
          <ac:chgData name="Kenny Lacroix" userId="4738c231-7bce-409b-b2a7-7c95520cffa3" providerId="ADAL" clId="{509C7E34-6ED1-4397-90BF-8D240DE64202}" dt="2021-09-29T09:23:18.650" v="840"/>
          <ac:picMkLst>
            <pc:docMk/>
            <pc:sldMk cId="848118008" sldId="276"/>
            <ac:picMk id="1026" creationId="{619AD3CB-CFE5-4958-9FDB-BDA33220792F}"/>
          </ac:picMkLst>
        </pc:picChg>
        <pc:picChg chg="add mod">
          <ac:chgData name="Kenny Lacroix" userId="4738c231-7bce-409b-b2a7-7c95520cffa3" providerId="ADAL" clId="{509C7E34-6ED1-4397-90BF-8D240DE64202}" dt="2021-09-29T09:32:59.610" v="994" actId="1076"/>
          <ac:picMkLst>
            <pc:docMk/>
            <pc:sldMk cId="848118008" sldId="276"/>
            <ac:picMk id="1028" creationId="{A8A47317-8BB3-4BED-8E4B-01638F14253A}"/>
          </ac:picMkLst>
        </pc:picChg>
      </pc:sldChg>
      <pc:sldChg chg="modSp new mod">
        <pc:chgData name="Kenny Lacroix" userId="4738c231-7bce-409b-b2a7-7c95520cffa3" providerId="ADAL" clId="{509C7E34-6ED1-4397-90BF-8D240DE64202}" dt="2021-09-29T09:39:53.409" v="1119"/>
        <pc:sldMkLst>
          <pc:docMk/>
          <pc:sldMk cId="1640434592" sldId="277"/>
        </pc:sldMkLst>
        <pc:spChg chg="mod">
          <ac:chgData name="Kenny Lacroix" userId="4738c231-7bce-409b-b2a7-7c95520cffa3" providerId="ADAL" clId="{509C7E34-6ED1-4397-90BF-8D240DE64202}" dt="2021-09-29T09:38:35.672" v="1092"/>
          <ac:spMkLst>
            <pc:docMk/>
            <pc:sldMk cId="1640434592" sldId="277"/>
            <ac:spMk id="2" creationId="{B029CE9A-C939-4597-B082-67AA4768ABEF}"/>
          </ac:spMkLst>
        </pc:spChg>
        <pc:spChg chg="mod">
          <ac:chgData name="Kenny Lacroix" userId="4738c231-7bce-409b-b2a7-7c95520cffa3" providerId="ADAL" clId="{509C7E34-6ED1-4397-90BF-8D240DE64202}" dt="2021-09-29T09:39:34.875" v="1094"/>
          <ac:spMkLst>
            <pc:docMk/>
            <pc:sldMk cId="1640434592" sldId="277"/>
            <ac:spMk id="3" creationId="{1870B2D6-4A1E-4186-9FF5-A1A4D13E066D}"/>
          </ac:spMkLst>
        </pc:spChg>
        <pc:spChg chg="mod">
          <ac:chgData name="Kenny Lacroix" userId="4738c231-7bce-409b-b2a7-7c95520cffa3" providerId="ADAL" clId="{509C7E34-6ED1-4397-90BF-8D240DE64202}" dt="2021-09-29T09:39:53.409" v="1119"/>
          <ac:spMkLst>
            <pc:docMk/>
            <pc:sldMk cId="1640434592" sldId="277"/>
            <ac:spMk id="4" creationId="{7335B6E8-FEE7-49AE-893F-B5499D4B73A3}"/>
          </ac:spMkLst>
        </pc:spChg>
      </pc:sldChg>
      <pc:sldChg chg="modSp new mod">
        <pc:chgData name="Kenny Lacroix" userId="4738c231-7bce-409b-b2a7-7c95520cffa3" providerId="ADAL" clId="{509C7E34-6ED1-4397-90BF-8D240DE64202}" dt="2021-09-29T09:40:27.561" v="1148"/>
        <pc:sldMkLst>
          <pc:docMk/>
          <pc:sldMk cId="3712593758" sldId="278"/>
        </pc:sldMkLst>
        <pc:spChg chg="mod">
          <ac:chgData name="Kenny Lacroix" userId="4738c231-7bce-409b-b2a7-7c95520cffa3" providerId="ADAL" clId="{509C7E34-6ED1-4397-90BF-8D240DE64202}" dt="2021-09-29T09:40:09.300" v="1122"/>
          <ac:spMkLst>
            <pc:docMk/>
            <pc:sldMk cId="3712593758" sldId="278"/>
            <ac:spMk id="2" creationId="{B9BCD3BF-C44F-4614-8D3E-9776A17F9870}"/>
          </ac:spMkLst>
        </pc:spChg>
        <pc:spChg chg="mod">
          <ac:chgData name="Kenny Lacroix" userId="4738c231-7bce-409b-b2a7-7c95520cffa3" providerId="ADAL" clId="{509C7E34-6ED1-4397-90BF-8D240DE64202}" dt="2021-09-29T09:40:15.200" v="1123"/>
          <ac:spMkLst>
            <pc:docMk/>
            <pc:sldMk cId="3712593758" sldId="278"/>
            <ac:spMk id="3" creationId="{83C13D04-BB15-40BF-8E52-6AC350576759}"/>
          </ac:spMkLst>
        </pc:spChg>
        <pc:spChg chg="mod">
          <ac:chgData name="Kenny Lacroix" userId="4738c231-7bce-409b-b2a7-7c95520cffa3" providerId="ADAL" clId="{509C7E34-6ED1-4397-90BF-8D240DE64202}" dt="2021-09-29T09:40:27.561" v="1148"/>
          <ac:spMkLst>
            <pc:docMk/>
            <pc:sldMk cId="3712593758" sldId="278"/>
            <ac:spMk id="4" creationId="{A19B9CB8-070F-43D7-8672-B2AA42F16801}"/>
          </ac:spMkLst>
        </pc:spChg>
      </pc:sldChg>
      <pc:sldChg chg="addSp modSp new mod ord modAnim">
        <pc:chgData name="Kenny Lacroix" userId="4738c231-7bce-409b-b2a7-7c95520cffa3" providerId="ADAL" clId="{509C7E34-6ED1-4397-90BF-8D240DE64202}" dt="2021-09-29T09:41:00.079" v="1156"/>
        <pc:sldMkLst>
          <pc:docMk/>
          <pc:sldMk cId="3436910360" sldId="279"/>
        </pc:sldMkLst>
        <pc:spChg chg="mod">
          <ac:chgData name="Kenny Lacroix" userId="4738c231-7bce-409b-b2a7-7c95520cffa3" providerId="ADAL" clId="{509C7E34-6ED1-4397-90BF-8D240DE64202}" dt="2021-09-29T09:40:49.472" v="1153"/>
          <ac:spMkLst>
            <pc:docMk/>
            <pc:sldMk cId="3436910360" sldId="279"/>
            <ac:spMk id="2" creationId="{A4DF6337-FABE-4E6C-AB0A-6F855CD90417}"/>
          </ac:spMkLst>
        </pc:spChg>
        <pc:spChg chg="mod">
          <ac:chgData name="Kenny Lacroix" userId="4738c231-7bce-409b-b2a7-7c95520cffa3" providerId="ADAL" clId="{509C7E34-6ED1-4397-90BF-8D240DE64202}" dt="2021-09-29T09:40:55.553" v="1155"/>
          <ac:spMkLst>
            <pc:docMk/>
            <pc:sldMk cId="3436910360" sldId="279"/>
            <ac:spMk id="3" creationId="{B5BC661F-4CBE-4D28-8A47-4F82354D5185}"/>
          </ac:spMkLst>
        </pc:spChg>
        <pc:picChg chg="add mod">
          <ac:chgData name="Kenny Lacroix" userId="4738c231-7bce-409b-b2a7-7c95520cffa3" providerId="ADAL" clId="{509C7E34-6ED1-4397-90BF-8D240DE64202}" dt="2021-09-29T09:41:00.079" v="1156"/>
          <ac:picMkLst>
            <pc:docMk/>
            <pc:sldMk cId="3436910360" sldId="279"/>
            <ac:picMk id="5" creationId="{37791A6D-EDE0-4BC9-9087-ED4CC3224E02}"/>
          </ac:picMkLst>
        </pc:picChg>
      </pc:sldChg>
      <pc:sldChg chg="addSp modSp new mod modAnim">
        <pc:chgData name="Kenny Lacroix" userId="4738c231-7bce-409b-b2a7-7c95520cffa3" providerId="ADAL" clId="{509C7E34-6ED1-4397-90BF-8D240DE64202}" dt="2021-09-29T09:52:35.453" v="1347" actId="404"/>
        <pc:sldMkLst>
          <pc:docMk/>
          <pc:sldMk cId="3373058275" sldId="280"/>
        </pc:sldMkLst>
        <pc:spChg chg="mod">
          <ac:chgData name="Kenny Lacroix" userId="4738c231-7bce-409b-b2a7-7c95520cffa3" providerId="ADAL" clId="{509C7E34-6ED1-4397-90BF-8D240DE64202}" dt="2021-09-29T09:41:15.219" v="1159"/>
          <ac:spMkLst>
            <pc:docMk/>
            <pc:sldMk cId="3373058275" sldId="280"/>
            <ac:spMk id="2" creationId="{6CE601B4-5D41-4125-85D5-07165A62D973}"/>
          </ac:spMkLst>
        </pc:spChg>
        <pc:spChg chg="mod">
          <ac:chgData name="Kenny Lacroix" userId="4738c231-7bce-409b-b2a7-7c95520cffa3" providerId="ADAL" clId="{509C7E34-6ED1-4397-90BF-8D240DE64202}" dt="2021-09-29T09:52:35.453" v="1347" actId="404"/>
          <ac:spMkLst>
            <pc:docMk/>
            <pc:sldMk cId="3373058275" sldId="280"/>
            <ac:spMk id="3" creationId="{A4ACFC68-7743-4ABE-B257-BF425CE3249D}"/>
          </ac:spMkLst>
        </pc:spChg>
        <pc:spChg chg="mod">
          <ac:chgData name="Kenny Lacroix" userId="4738c231-7bce-409b-b2a7-7c95520cffa3" providerId="ADAL" clId="{509C7E34-6ED1-4397-90BF-8D240DE64202}" dt="2021-09-29T09:42:03.931" v="1192" actId="20577"/>
          <ac:spMkLst>
            <pc:docMk/>
            <pc:sldMk cId="3373058275" sldId="280"/>
            <ac:spMk id="4" creationId="{FDBF88EE-1B28-4E58-9CE2-DB39DE8DE3DD}"/>
          </ac:spMkLst>
        </pc:spChg>
        <pc:picChg chg="add mod">
          <ac:chgData name="Kenny Lacroix" userId="4738c231-7bce-409b-b2a7-7c95520cffa3" providerId="ADAL" clId="{509C7E34-6ED1-4397-90BF-8D240DE64202}" dt="2021-09-29T09:41:42.446" v="1167" actId="1076"/>
          <ac:picMkLst>
            <pc:docMk/>
            <pc:sldMk cId="3373058275" sldId="280"/>
            <ac:picMk id="5" creationId="{43BC1B71-D27A-45F9-A8B7-1ED15C7042A3}"/>
          </ac:picMkLst>
        </pc:picChg>
      </pc:sldChg>
      <pc:sldChg chg="modSp new mod ord">
        <pc:chgData name="Kenny Lacroix" userId="4738c231-7bce-409b-b2a7-7c95520cffa3" providerId="ADAL" clId="{509C7E34-6ED1-4397-90BF-8D240DE64202}" dt="2021-09-29T09:52:46.605" v="1348" actId="20577"/>
        <pc:sldMkLst>
          <pc:docMk/>
          <pc:sldMk cId="776307861" sldId="281"/>
        </pc:sldMkLst>
        <pc:spChg chg="mod">
          <ac:chgData name="Kenny Lacroix" userId="4738c231-7bce-409b-b2a7-7c95520cffa3" providerId="ADAL" clId="{509C7E34-6ED1-4397-90BF-8D240DE64202}" dt="2021-09-29T09:49:11.455" v="1197"/>
          <ac:spMkLst>
            <pc:docMk/>
            <pc:sldMk cId="776307861" sldId="281"/>
            <ac:spMk id="2" creationId="{7EBE4D3F-4D7F-487E-BD81-65C628B495E0}"/>
          </ac:spMkLst>
        </pc:spChg>
        <pc:spChg chg="mod">
          <ac:chgData name="Kenny Lacroix" userId="4738c231-7bce-409b-b2a7-7c95520cffa3" providerId="ADAL" clId="{509C7E34-6ED1-4397-90BF-8D240DE64202}" dt="2021-09-29T09:52:46.605" v="1348" actId="20577"/>
          <ac:spMkLst>
            <pc:docMk/>
            <pc:sldMk cId="776307861" sldId="281"/>
            <ac:spMk id="3" creationId="{F1B7E937-5106-481B-A4EC-964D82FB3D13}"/>
          </ac:spMkLst>
        </pc:spChg>
        <pc:spChg chg="mod">
          <ac:chgData name="Kenny Lacroix" userId="4738c231-7bce-409b-b2a7-7c95520cffa3" providerId="ADAL" clId="{509C7E34-6ED1-4397-90BF-8D240DE64202}" dt="2021-09-29T09:49:31.054" v="1220"/>
          <ac:spMkLst>
            <pc:docMk/>
            <pc:sldMk cId="776307861" sldId="281"/>
            <ac:spMk id="4" creationId="{F2074085-6898-431D-B72C-604A1476166B}"/>
          </ac:spMkLst>
        </pc:spChg>
      </pc:sldChg>
      <pc:sldChg chg="modSp new mod">
        <pc:chgData name="Kenny Lacroix" userId="4738c231-7bce-409b-b2a7-7c95520cffa3" providerId="ADAL" clId="{509C7E34-6ED1-4397-90BF-8D240DE64202}" dt="2021-09-29T09:49:49.857" v="1224"/>
        <pc:sldMkLst>
          <pc:docMk/>
          <pc:sldMk cId="1052683737" sldId="282"/>
        </pc:sldMkLst>
        <pc:spChg chg="mod">
          <ac:chgData name="Kenny Lacroix" userId="4738c231-7bce-409b-b2a7-7c95520cffa3" providerId="ADAL" clId="{509C7E34-6ED1-4397-90BF-8D240DE64202}" dt="2021-09-29T09:49:44.957" v="1223"/>
          <ac:spMkLst>
            <pc:docMk/>
            <pc:sldMk cId="1052683737" sldId="282"/>
            <ac:spMk id="2" creationId="{CCD08721-C351-4AB7-A6F7-C0DAF1297752}"/>
          </ac:spMkLst>
        </pc:spChg>
        <pc:spChg chg="mod">
          <ac:chgData name="Kenny Lacroix" userId="4738c231-7bce-409b-b2a7-7c95520cffa3" providerId="ADAL" clId="{509C7E34-6ED1-4397-90BF-8D240DE64202}" dt="2021-09-29T09:49:49.857" v="1224"/>
          <ac:spMkLst>
            <pc:docMk/>
            <pc:sldMk cId="1052683737" sldId="282"/>
            <ac:spMk id="3" creationId="{27FECA7A-E7DD-4AE6-918B-8C07B55D4009}"/>
          </ac:spMkLst>
        </pc:spChg>
      </pc:sldChg>
      <pc:sldChg chg="addSp delSp modSp new mod">
        <pc:chgData name="Kenny Lacroix" userId="4738c231-7bce-409b-b2a7-7c95520cffa3" providerId="ADAL" clId="{509C7E34-6ED1-4397-90BF-8D240DE64202}" dt="2021-09-29T09:54:18.891" v="1418" actId="20577"/>
        <pc:sldMkLst>
          <pc:docMk/>
          <pc:sldMk cId="4277831167" sldId="283"/>
        </pc:sldMkLst>
        <pc:spChg chg="mod">
          <ac:chgData name="Kenny Lacroix" userId="4738c231-7bce-409b-b2a7-7c95520cffa3" providerId="ADAL" clId="{509C7E34-6ED1-4397-90BF-8D240DE64202}" dt="2021-09-29T09:50:00.270" v="1227"/>
          <ac:spMkLst>
            <pc:docMk/>
            <pc:sldMk cId="4277831167" sldId="283"/>
            <ac:spMk id="2" creationId="{F1E79F70-5F4A-46CB-936B-54FF1A5D4C90}"/>
          </ac:spMkLst>
        </pc:spChg>
        <pc:spChg chg="mod">
          <ac:chgData name="Kenny Lacroix" userId="4738c231-7bce-409b-b2a7-7c95520cffa3" providerId="ADAL" clId="{509C7E34-6ED1-4397-90BF-8D240DE64202}" dt="2021-09-29T09:54:18.891" v="1418" actId="20577"/>
          <ac:spMkLst>
            <pc:docMk/>
            <pc:sldMk cId="4277831167" sldId="283"/>
            <ac:spMk id="3" creationId="{C504B847-D761-4C88-81B6-482D26C86500}"/>
          </ac:spMkLst>
        </pc:spChg>
        <pc:spChg chg="mod">
          <ac:chgData name="Kenny Lacroix" userId="4738c231-7bce-409b-b2a7-7c95520cffa3" providerId="ADAL" clId="{509C7E34-6ED1-4397-90BF-8D240DE64202}" dt="2021-09-29T09:50:21.860" v="1252"/>
          <ac:spMkLst>
            <pc:docMk/>
            <pc:sldMk cId="4277831167" sldId="283"/>
            <ac:spMk id="4" creationId="{B8C11C36-0DEA-4B16-B32B-7A4ADF8DE7B3}"/>
          </ac:spMkLst>
        </pc:spChg>
        <pc:spChg chg="add del">
          <ac:chgData name="Kenny Lacroix" userId="4738c231-7bce-409b-b2a7-7c95520cffa3" providerId="ADAL" clId="{509C7E34-6ED1-4397-90BF-8D240DE64202}" dt="2021-09-29T09:50:07.555" v="1230" actId="22"/>
          <ac:spMkLst>
            <pc:docMk/>
            <pc:sldMk cId="4277831167" sldId="283"/>
            <ac:spMk id="7" creationId="{36D6D9B3-CDD7-4355-9B4A-4CC50E99D527}"/>
          </ac:spMkLst>
        </pc:spChg>
        <pc:picChg chg="add mod">
          <ac:chgData name="Kenny Lacroix" userId="4738c231-7bce-409b-b2a7-7c95520cffa3" providerId="ADAL" clId="{509C7E34-6ED1-4397-90BF-8D240DE64202}" dt="2021-09-29T09:50:02.637" v="1228"/>
          <ac:picMkLst>
            <pc:docMk/>
            <pc:sldMk cId="4277831167" sldId="283"/>
            <ac:picMk id="5" creationId="{DCE44280-DA17-4769-8745-FF86A5CE13F4}"/>
          </ac:picMkLst>
        </pc:picChg>
      </pc:sldChg>
      <pc:sldChg chg="modSp new mod">
        <pc:chgData name="Kenny Lacroix" userId="4738c231-7bce-409b-b2a7-7c95520cffa3" providerId="ADAL" clId="{509C7E34-6ED1-4397-90BF-8D240DE64202}" dt="2021-09-29T09:59:57.075" v="1493" actId="20577"/>
        <pc:sldMkLst>
          <pc:docMk/>
          <pc:sldMk cId="2909551622" sldId="284"/>
        </pc:sldMkLst>
        <pc:spChg chg="mod">
          <ac:chgData name="Kenny Lacroix" userId="4738c231-7bce-409b-b2a7-7c95520cffa3" providerId="ADAL" clId="{509C7E34-6ED1-4397-90BF-8D240DE64202}" dt="2021-09-29T09:50:39.241" v="1266" actId="20577"/>
          <ac:spMkLst>
            <pc:docMk/>
            <pc:sldMk cId="2909551622" sldId="284"/>
            <ac:spMk id="2" creationId="{7AECEB57-CCA5-48DB-B305-81B90D115F79}"/>
          </ac:spMkLst>
        </pc:spChg>
        <pc:spChg chg="mod">
          <ac:chgData name="Kenny Lacroix" userId="4738c231-7bce-409b-b2a7-7c95520cffa3" providerId="ADAL" clId="{509C7E34-6ED1-4397-90BF-8D240DE64202}" dt="2021-09-29T09:59:14.043" v="1463" actId="20577"/>
          <ac:spMkLst>
            <pc:docMk/>
            <pc:sldMk cId="2909551622" sldId="284"/>
            <ac:spMk id="3" creationId="{1E1B0D20-F2E2-4BE6-9780-ED3695273577}"/>
          </ac:spMkLst>
        </pc:spChg>
        <pc:spChg chg="mod">
          <ac:chgData name="Kenny Lacroix" userId="4738c231-7bce-409b-b2a7-7c95520cffa3" providerId="ADAL" clId="{509C7E34-6ED1-4397-90BF-8D240DE64202}" dt="2021-09-29T09:59:57.075" v="1493" actId="20577"/>
          <ac:spMkLst>
            <pc:docMk/>
            <pc:sldMk cId="2909551622" sldId="284"/>
            <ac:spMk id="4" creationId="{4D77C97C-1DAC-4B6C-8556-F16ED389456D}"/>
          </ac:spMkLst>
        </pc:spChg>
      </pc:sldChg>
      <pc:sldChg chg="new del ord">
        <pc:chgData name="Kenny Lacroix" userId="4738c231-7bce-409b-b2a7-7c95520cffa3" providerId="ADAL" clId="{509C7E34-6ED1-4397-90BF-8D240DE64202}" dt="2021-09-29T09:50:31.705" v="1257" actId="47"/>
        <pc:sldMkLst>
          <pc:docMk/>
          <pc:sldMk cId="4284444497" sldId="284"/>
        </pc:sldMkLst>
      </pc:sldChg>
      <pc:sldChg chg="addSp modSp new mod">
        <pc:chgData name="Kenny Lacroix" userId="4738c231-7bce-409b-b2a7-7c95520cffa3" providerId="ADAL" clId="{509C7E34-6ED1-4397-90BF-8D240DE64202}" dt="2021-09-29T09:51:14.022" v="1299"/>
        <pc:sldMkLst>
          <pc:docMk/>
          <pc:sldMk cId="3187244155" sldId="285"/>
        </pc:sldMkLst>
        <pc:spChg chg="mod">
          <ac:chgData name="Kenny Lacroix" userId="4738c231-7bce-409b-b2a7-7c95520cffa3" providerId="ADAL" clId="{509C7E34-6ED1-4397-90BF-8D240DE64202}" dt="2021-09-29T09:50:49.707" v="1275" actId="20577"/>
          <ac:spMkLst>
            <pc:docMk/>
            <pc:sldMk cId="3187244155" sldId="285"/>
            <ac:spMk id="2" creationId="{E61F9E7D-0C1F-49AF-B929-72992A4A280A}"/>
          </ac:spMkLst>
        </pc:spChg>
        <pc:spChg chg="mod">
          <ac:chgData name="Kenny Lacroix" userId="4738c231-7bce-409b-b2a7-7c95520cffa3" providerId="ADAL" clId="{509C7E34-6ED1-4397-90BF-8D240DE64202}" dt="2021-09-29T09:50:55.776" v="1276"/>
          <ac:spMkLst>
            <pc:docMk/>
            <pc:sldMk cId="3187244155" sldId="285"/>
            <ac:spMk id="3" creationId="{A85BFFE5-0075-4817-BD4C-F88C3E762657}"/>
          </ac:spMkLst>
        </pc:spChg>
        <pc:spChg chg="mod">
          <ac:chgData name="Kenny Lacroix" userId="4738c231-7bce-409b-b2a7-7c95520cffa3" providerId="ADAL" clId="{509C7E34-6ED1-4397-90BF-8D240DE64202}" dt="2021-09-29T09:51:14.022" v="1299"/>
          <ac:spMkLst>
            <pc:docMk/>
            <pc:sldMk cId="3187244155" sldId="285"/>
            <ac:spMk id="4" creationId="{684A1430-EFC8-4C42-BDC3-C324878EAF5E}"/>
          </ac:spMkLst>
        </pc:spChg>
        <pc:picChg chg="add mod">
          <ac:chgData name="Kenny Lacroix" userId="4738c231-7bce-409b-b2a7-7c95520cffa3" providerId="ADAL" clId="{509C7E34-6ED1-4397-90BF-8D240DE64202}" dt="2021-09-29T09:51:02.558" v="1278" actId="1076"/>
          <ac:picMkLst>
            <pc:docMk/>
            <pc:sldMk cId="3187244155" sldId="285"/>
            <ac:picMk id="5" creationId="{02FFD29F-8D59-45C9-97EC-B417D99B39D1}"/>
          </ac:picMkLst>
        </pc:picChg>
      </pc:sldChg>
      <pc:sldChg chg="addSp modSp new mod">
        <pc:chgData name="Kenny Lacroix" userId="4738c231-7bce-409b-b2a7-7c95520cffa3" providerId="ADAL" clId="{509C7E34-6ED1-4397-90BF-8D240DE64202}" dt="2021-09-29T09:51:58.575" v="1341" actId="14100"/>
        <pc:sldMkLst>
          <pc:docMk/>
          <pc:sldMk cId="233046449" sldId="286"/>
        </pc:sldMkLst>
        <pc:spChg chg="mod">
          <ac:chgData name="Kenny Lacroix" userId="4738c231-7bce-409b-b2a7-7c95520cffa3" providerId="ADAL" clId="{509C7E34-6ED1-4397-90BF-8D240DE64202}" dt="2021-09-29T09:51:28.739" v="1315" actId="20577"/>
          <ac:spMkLst>
            <pc:docMk/>
            <pc:sldMk cId="233046449" sldId="286"/>
            <ac:spMk id="2" creationId="{505D05DF-6C76-46D3-94D8-2B1C199783C4}"/>
          </ac:spMkLst>
        </pc:spChg>
        <pc:spChg chg="mod">
          <ac:chgData name="Kenny Lacroix" userId="4738c231-7bce-409b-b2a7-7c95520cffa3" providerId="ADAL" clId="{509C7E34-6ED1-4397-90BF-8D240DE64202}" dt="2021-09-29T09:51:37.501" v="1316"/>
          <ac:spMkLst>
            <pc:docMk/>
            <pc:sldMk cId="233046449" sldId="286"/>
            <ac:spMk id="3" creationId="{8A509278-D4F6-4325-88CA-ED2DD7A7B0DB}"/>
          </ac:spMkLst>
        </pc:spChg>
        <pc:spChg chg="mod">
          <ac:chgData name="Kenny Lacroix" userId="4738c231-7bce-409b-b2a7-7c95520cffa3" providerId="ADAL" clId="{509C7E34-6ED1-4397-90BF-8D240DE64202}" dt="2021-09-29T09:51:53.776" v="1340"/>
          <ac:spMkLst>
            <pc:docMk/>
            <pc:sldMk cId="233046449" sldId="286"/>
            <ac:spMk id="4" creationId="{D724E5D8-1D7B-4BE8-97EA-70A23E1B239D}"/>
          </ac:spMkLst>
        </pc:spChg>
        <pc:picChg chg="add mod">
          <ac:chgData name="Kenny Lacroix" userId="4738c231-7bce-409b-b2a7-7c95520cffa3" providerId="ADAL" clId="{509C7E34-6ED1-4397-90BF-8D240DE64202}" dt="2021-09-29T09:51:58.575" v="1341" actId="14100"/>
          <ac:picMkLst>
            <pc:docMk/>
            <pc:sldMk cId="233046449" sldId="286"/>
            <ac:picMk id="5" creationId="{F8205C16-C34F-498D-BC95-79E2B5748162}"/>
          </ac:picMkLst>
        </pc:picChg>
      </pc:sldChg>
      <pc:sldChg chg="modSp new mod ord">
        <pc:chgData name="Kenny Lacroix" userId="4738c231-7bce-409b-b2a7-7c95520cffa3" providerId="ADAL" clId="{509C7E34-6ED1-4397-90BF-8D240DE64202}" dt="2021-09-29T09:53:26.607" v="1397"/>
        <pc:sldMkLst>
          <pc:docMk/>
          <pc:sldMk cId="1391118305" sldId="287"/>
        </pc:sldMkLst>
        <pc:spChg chg="mod">
          <ac:chgData name="Kenny Lacroix" userId="4738c231-7bce-409b-b2a7-7c95520cffa3" providerId="ADAL" clId="{509C7E34-6ED1-4397-90BF-8D240DE64202}" dt="2021-09-29T09:52:09.013" v="1343"/>
          <ac:spMkLst>
            <pc:docMk/>
            <pc:sldMk cId="1391118305" sldId="287"/>
            <ac:spMk id="2" creationId="{2D536D17-CAED-4316-8DFC-C6717AE2B303}"/>
          </ac:spMkLst>
        </pc:spChg>
        <pc:spChg chg="mod">
          <ac:chgData name="Kenny Lacroix" userId="4738c231-7bce-409b-b2a7-7c95520cffa3" providerId="ADAL" clId="{509C7E34-6ED1-4397-90BF-8D240DE64202}" dt="2021-09-29T09:53:08.877" v="1356" actId="404"/>
          <ac:spMkLst>
            <pc:docMk/>
            <pc:sldMk cId="1391118305" sldId="287"/>
            <ac:spMk id="3" creationId="{557A36C4-6F18-4EA2-B3A4-DD8F1E553C18}"/>
          </ac:spMkLst>
        </pc:spChg>
        <pc:spChg chg="mod">
          <ac:chgData name="Kenny Lacroix" userId="4738c231-7bce-409b-b2a7-7c95520cffa3" providerId="ADAL" clId="{509C7E34-6ED1-4397-90BF-8D240DE64202}" dt="2021-09-29T09:53:26.607" v="1397"/>
          <ac:spMkLst>
            <pc:docMk/>
            <pc:sldMk cId="1391118305" sldId="287"/>
            <ac:spMk id="4" creationId="{4C559486-6B74-43D0-AE64-4A21F6F7D78B}"/>
          </ac:spMkLst>
        </pc:spChg>
      </pc:sldChg>
      <pc:sldChg chg="modSp new mod">
        <pc:chgData name="Kenny Lacroix" userId="4738c231-7bce-409b-b2a7-7c95520cffa3" providerId="ADAL" clId="{509C7E34-6ED1-4397-90BF-8D240DE64202}" dt="2021-09-29T10:03:45.678" v="1582" actId="5793"/>
        <pc:sldMkLst>
          <pc:docMk/>
          <pc:sldMk cId="3449908407" sldId="288"/>
        </pc:sldMkLst>
        <pc:spChg chg="mod">
          <ac:chgData name="Kenny Lacroix" userId="4738c231-7bce-409b-b2a7-7c95520cffa3" providerId="ADAL" clId="{509C7E34-6ED1-4397-90BF-8D240DE64202}" dt="2021-09-29T09:53:48.083" v="1416" actId="20577"/>
          <ac:spMkLst>
            <pc:docMk/>
            <pc:sldMk cId="3449908407" sldId="288"/>
            <ac:spMk id="2" creationId="{EAD7F283-0CD9-4386-A788-A992F93A9193}"/>
          </ac:spMkLst>
        </pc:spChg>
        <pc:spChg chg="mod">
          <ac:chgData name="Kenny Lacroix" userId="4738c231-7bce-409b-b2a7-7c95520cffa3" providerId="ADAL" clId="{509C7E34-6ED1-4397-90BF-8D240DE64202}" dt="2021-09-29T10:03:45.678" v="1582" actId="5793"/>
          <ac:spMkLst>
            <pc:docMk/>
            <pc:sldMk cId="3449908407" sldId="288"/>
            <ac:spMk id="3" creationId="{06C1CF29-39EA-4658-A029-834C345BEC61}"/>
          </ac:spMkLst>
        </pc:spChg>
        <pc:spChg chg="mod">
          <ac:chgData name="Kenny Lacroix" userId="4738c231-7bce-409b-b2a7-7c95520cffa3" providerId="ADAL" clId="{509C7E34-6ED1-4397-90BF-8D240DE64202}" dt="2021-09-29T10:02:23.985" v="1515" actId="20577"/>
          <ac:spMkLst>
            <pc:docMk/>
            <pc:sldMk cId="3449908407" sldId="288"/>
            <ac:spMk id="4" creationId="{0ED4D127-186A-411F-A6AA-AD08C556A902}"/>
          </ac:spMkLst>
        </pc:spChg>
      </pc:sldChg>
      <pc:sldMasterChg chg="addSldLayout modSldLayout">
        <pc:chgData name="Kenny Lacroix" userId="4738c231-7bce-409b-b2a7-7c95520cffa3" providerId="ADAL" clId="{509C7E34-6ED1-4397-90BF-8D240DE64202}" dt="2021-09-29T09:38:02.698" v="1087" actId="1035"/>
        <pc:sldMasterMkLst>
          <pc:docMk/>
          <pc:sldMasterMk cId="2189289548" sldId="2147483648"/>
        </pc:sldMasterMkLst>
        <pc:sldLayoutChg chg="addSp delSp modSp add mod modTransition">
          <pc:chgData name="Kenny Lacroix" userId="4738c231-7bce-409b-b2a7-7c95520cffa3" providerId="ADAL" clId="{509C7E34-6ED1-4397-90BF-8D240DE64202}" dt="2021-09-29T09:37:54.255" v="1083" actId="478"/>
          <pc:sldLayoutMkLst>
            <pc:docMk/>
            <pc:sldMasterMk cId="2189289548" sldId="2147483648"/>
            <pc:sldLayoutMk cId="3233428351" sldId="2147483679"/>
          </pc:sldLayoutMkLst>
          <pc:spChg chg="mod">
            <ac:chgData name="Kenny Lacroix" userId="4738c231-7bce-409b-b2a7-7c95520cffa3" providerId="ADAL" clId="{509C7E34-6ED1-4397-90BF-8D240DE64202}" dt="2021-09-29T09:36:27.348" v="1031" actId="14100"/>
            <ac:spMkLst>
              <pc:docMk/>
              <pc:sldMasterMk cId="2189289548" sldId="2147483648"/>
              <pc:sldLayoutMk cId="3233428351" sldId="2147483679"/>
              <ac:spMk id="3" creationId="{00000000-0000-0000-0000-000000000000}"/>
            </ac:spMkLst>
          </pc:spChg>
          <pc:spChg chg="add mod">
            <ac:chgData name="Kenny Lacroix" userId="4738c231-7bce-409b-b2a7-7c95520cffa3" providerId="ADAL" clId="{509C7E34-6ED1-4397-90BF-8D240DE64202}" dt="2021-09-29T09:36:53.288" v="1072" actId="20577"/>
            <ac:spMkLst>
              <pc:docMk/>
              <pc:sldMasterMk cId="2189289548" sldId="2147483648"/>
              <pc:sldLayoutMk cId="3233428351" sldId="2147483679"/>
              <ac:spMk id="8" creationId="{D1F7AC8D-C0D1-4D69-AFA6-3F6C21FD4DE8}"/>
            </ac:spMkLst>
          </pc:spChg>
          <pc:picChg chg="add del mod">
            <ac:chgData name="Kenny Lacroix" userId="4738c231-7bce-409b-b2a7-7c95520cffa3" providerId="ADAL" clId="{509C7E34-6ED1-4397-90BF-8D240DE64202}" dt="2021-09-29T09:37:54.255" v="1083" actId="478"/>
            <ac:picMkLst>
              <pc:docMk/>
              <pc:sldMasterMk cId="2189289548" sldId="2147483648"/>
              <pc:sldLayoutMk cId="3233428351" sldId="2147483679"/>
              <ac:picMk id="10" creationId="{994F79D8-9C03-421D-BCD7-768B61190394}"/>
            </ac:picMkLst>
          </pc:picChg>
          <pc:picChg chg="add del mod">
            <ac:chgData name="Kenny Lacroix" userId="4738c231-7bce-409b-b2a7-7c95520cffa3" providerId="ADAL" clId="{509C7E34-6ED1-4397-90BF-8D240DE64202}" dt="2021-09-29T09:37:54.255" v="1083" actId="478"/>
            <ac:picMkLst>
              <pc:docMk/>
              <pc:sldMasterMk cId="2189289548" sldId="2147483648"/>
              <pc:sldLayoutMk cId="3233428351" sldId="2147483679"/>
              <ac:picMk id="11" creationId="{241525E3-59F5-47AB-B91D-5D3EB72CF9D3}"/>
            </ac:picMkLst>
          </pc:picChg>
          <pc:picChg chg="add mod">
            <ac:chgData name="Kenny Lacroix" userId="4738c231-7bce-409b-b2a7-7c95520cffa3" providerId="ADAL" clId="{509C7E34-6ED1-4397-90BF-8D240DE64202}" dt="2021-09-29T09:37:33.812" v="1076" actId="1076"/>
            <ac:picMkLst>
              <pc:docMk/>
              <pc:sldMasterMk cId="2189289548" sldId="2147483648"/>
              <pc:sldLayoutMk cId="3233428351" sldId="2147483679"/>
              <ac:picMk id="12" creationId="{8F3D9BC4-7E01-4353-9EED-D04C9103BA60}"/>
            </ac:picMkLst>
          </pc:picChg>
        </pc:sldLayoutChg>
        <pc:sldLayoutChg chg="delSp modSp add mod modTransition">
          <pc:chgData name="Kenny Lacroix" userId="4738c231-7bce-409b-b2a7-7c95520cffa3" providerId="ADAL" clId="{509C7E34-6ED1-4397-90BF-8D240DE64202}" dt="2021-09-29T09:37:51.107" v="1082" actId="478"/>
          <pc:sldLayoutMkLst>
            <pc:docMk/>
            <pc:sldMasterMk cId="2189289548" sldId="2147483648"/>
            <pc:sldLayoutMk cId="3319830178" sldId="2147483680"/>
          </pc:sldLayoutMkLst>
          <pc:picChg chg="del">
            <ac:chgData name="Kenny Lacroix" userId="4738c231-7bce-409b-b2a7-7c95520cffa3" providerId="ADAL" clId="{509C7E34-6ED1-4397-90BF-8D240DE64202}" dt="2021-09-29T09:37:51.107" v="1082" actId="478"/>
            <ac:picMkLst>
              <pc:docMk/>
              <pc:sldMasterMk cId="2189289548" sldId="2147483648"/>
              <pc:sldLayoutMk cId="3319830178" sldId="2147483680"/>
              <ac:picMk id="10" creationId="{994F79D8-9C03-421D-BCD7-768B61190394}"/>
            </ac:picMkLst>
          </pc:picChg>
          <pc:picChg chg="mod">
            <ac:chgData name="Kenny Lacroix" userId="4738c231-7bce-409b-b2a7-7c95520cffa3" providerId="ADAL" clId="{509C7E34-6ED1-4397-90BF-8D240DE64202}" dt="2021-09-29T09:37:47.592" v="1081" actId="1035"/>
            <ac:picMkLst>
              <pc:docMk/>
              <pc:sldMasterMk cId="2189289548" sldId="2147483648"/>
              <pc:sldLayoutMk cId="3319830178" sldId="2147483680"/>
              <ac:picMk id="11" creationId="{241525E3-59F5-47AB-B91D-5D3EB72CF9D3}"/>
            </ac:picMkLst>
          </pc:picChg>
          <pc:picChg chg="del">
            <ac:chgData name="Kenny Lacroix" userId="4738c231-7bce-409b-b2a7-7c95520cffa3" providerId="ADAL" clId="{509C7E34-6ED1-4397-90BF-8D240DE64202}" dt="2021-09-29T09:37:42.941" v="1079" actId="478"/>
            <ac:picMkLst>
              <pc:docMk/>
              <pc:sldMasterMk cId="2189289548" sldId="2147483648"/>
              <pc:sldLayoutMk cId="3319830178" sldId="2147483680"/>
              <ac:picMk id="12" creationId="{8F3D9BC4-7E01-4353-9EED-D04C9103BA60}"/>
            </ac:picMkLst>
          </pc:picChg>
        </pc:sldLayoutChg>
        <pc:sldLayoutChg chg="delSp modSp add mod modTransition">
          <pc:chgData name="Kenny Lacroix" userId="4738c231-7bce-409b-b2a7-7c95520cffa3" providerId="ADAL" clId="{509C7E34-6ED1-4397-90BF-8D240DE64202}" dt="2021-09-29T09:38:02.698" v="1087" actId="1035"/>
          <pc:sldLayoutMkLst>
            <pc:docMk/>
            <pc:sldMasterMk cId="2189289548" sldId="2147483648"/>
            <pc:sldLayoutMk cId="2206239321" sldId="2147483681"/>
          </pc:sldLayoutMkLst>
          <pc:picChg chg="mod">
            <ac:chgData name="Kenny Lacroix" userId="4738c231-7bce-409b-b2a7-7c95520cffa3" providerId="ADAL" clId="{509C7E34-6ED1-4397-90BF-8D240DE64202}" dt="2021-09-29T09:38:02.698" v="1087" actId="1035"/>
            <ac:picMkLst>
              <pc:docMk/>
              <pc:sldMasterMk cId="2189289548" sldId="2147483648"/>
              <pc:sldLayoutMk cId="2206239321" sldId="2147483681"/>
              <ac:picMk id="10" creationId="{994F79D8-9C03-421D-BCD7-768B61190394}"/>
            </ac:picMkLst>
          </pc:picChg>
          <pc:picChg chg="del">
            <ac:chgData name="Kenny Lacroix" userId="4738c231-7bce-409b-b2a7-7c95520cffa3" providerId="ADAL" clId="{509C7E34-6ED1-4397-90BF-8D240DE64202}" dt="2021-09-29T09:37:57.055" v="1084" actId="478"/>
            <ac:picMkLst>
              <pc:docMk/>
              <pc:sldMasterMk cId="2189289548" sldId="2147483648"/>
              <pc:sldLayoutMk cId="2206239321" sldId="2147483681"/>
              <ac:picMk id="11" creationId="{241525E3-59F5-47AB-B91D-5D3EB72CF9D3}"/>
            </ac:picMkLst>
          </pc:picChg>
          <pc:picChg chg="del">
            <ac:chgData name="Kenny Lacroix" userId="4738c231-7bce-409b-b2a7-7c95520cffa3" providerId="ADAL" clId="{509C7E34-6ED1-4397-90BF-8D240DE64202}" dt="2021-09-29T09:37:58.519" v="1085" actId="478"/>
            <ac:picMkLst>
              <pc:docMk/>
              <pc:sldMasterMk cId="2189289548" sldId="2147483648"/>
              <pc:sldLayoutMk cId="2206239321" sldId="2147483681"/>
              <ac:picMk id="12" creationId="{8F3D9BC4-7E01-4353-9EED-D04C9103BA60}"/>
            </ac:picMkLst>
          </pc:picChg>
        </pc:sldLayoutChg>
      </pc:sldMasterChg>
    </pc:docChg>
  </pc:docChgLst>
  <pc:docChgLst>
    <pc:chgData name="Kenny Lacroix" userId="4738c231-7bce-409b-b2a7-7c95520cffa3" providerId="ADAL" clId="{5F698676-99AE-4509-8315-2C918D9422DA}"/>
    <pc:docChg chg="undo custSel delSld modSld">
      <pc:chgData name="Kenny Lacroix" userId="4738c231-7bce-409b-b2a7-7c95520cffa3" providerId="ADAL" clId="{5F698676-99AE-4509-8315-2C918D9422DA}" dt="2021-10-04T09:47:04.135" v="480" actId="1076"/>
      <pc:docMkLst>
        <pc:docMk/>
      </pc:docMkLst>
      <pc:sldChg chg="addSp delSp modSp mod">
        <pc:chgData name="Kenny Lacroix" userId="4738c231-7bce-409b-b2a7-7c95520cffa3" providerId="ADAL" clId="{5F698676-99AE-4509-8315-2C918D9422DA}" dt="2021-10-04T08:47:04.388" v="25" actId="1076"/>
        <pc:sldMkLst>
          <pc:docMk/>
          <pc:sldMk cId="4272694800" sldId="289"/>
        </pc:sldMkLst>
        <pc:spChg chg="del">
          <ac:chgData name="Kenny Lacroix" userId="4738c231-7bce-409b-b2a7-7c95520cffa3" providerId="ADAL" clId="{5F698676-99AE-4509-8315-2C918D9422DA}" dt="2021-10-04T08:46:59.007" v="24"/>
          <ac:spMkLst>
            <pc:docMk/>
            <pc:sldMk cId="4272694800" sldId="289"/>
            <ac:spMk id="3" creationId="{8345D709-652A-4246-A314-D8F99DCA1C81}"/>
          </ac:spMkLst>
        </pc:spChg>
        <pc:spChg chg="mod">
          <ac:chgData name="Kenny Lacroix" userId="4738c231-7bce-409b-b2a7-7c95520cffa3" providerId="ADAL" clId="{5F698676-99AE-4509-8315-2C918D9422DA}" dt="2021-10-04T08:45:36.774" v="23" actId="20577"/>
          <ac:spMkLst>
            <pc:docMk/>
            <pc:sldMk cId="4272694800" sldId="289"/>
            <ac:spMk id="4" creationId="{39B175BF-F971-4D0C-BCCA-F5FC7514F20C}"/>
          </ac:spMkLst>
        </pc:spChg>
        <pc:picChg chg="add mod">
          <ac:chgData name="Kenny Lacroix" userId="4738c231-7bce-409b-b2a7-7c95520cffa3" providerId="ADAL" clId="{5F698676-99AE-4509-8315-2C918D9422DA}" dt="2021-10-04T08:47:04.388" v="25" actId="1076"/>
          <ac:picMkLst>
            <pc:docMk/>
            <pc:sldMk cId="4272694800" sldId="289"/>
            <ac:picMk id="5" creationId="{ECE42709-0FD4-4692-9A15-C6B1061118D4}"/>
          </ac:picMkLst>
        </pc:picChg>
      </pc:sldChg>
      <pc:sldChg chg="addSp delSp modSp mod">
        <pc:chgData name="Kenny Lacroix" userId="4738c231-7bce-409b-b2a7-7c95520cffa3" providerId="ADAL" clId="{5F698676-99AE-4509-8315-2C918D9422DA}" dt="2021-10-04T09:47:04.135" v="480" actId="1076"/>
        <pc:sldMkLst>
          <pc:docMk/>
          <pc:sldMk cId="3790710637" sldId="290"/>
        </pc:sldMkLst>
        <pc:spChg chg="del">
          <ac:chgData name="Kenny Lacroix" userId="4738c231-7bce-409b-b2a7-7c95520cffa3" providerId="ADAL" clId="{5F698676-99AE-4509-8315-2C918D9422DA}" dt="2021-10-04T09:46:06.538" v="349"/>
          <ac:spMkLst>
            <pc:docMk/>
            <pc:sldMk cId="3790710637" sldId="290"/>
            <ac:spMk id="3" creationId="{8FBFB90D-07D5-4B62-BDFD-62FD6548D998}"/>
          </ac:spMkLst>
        </pc:spChg>
        <pc:spChg chg="mod">
          <ac:chgData name="Kenny Lacroix" userId="4738c231-7bce-409b-b2a7-7c95520cffa3" providerId="ADAL" clId="{5F698676-99AE-4509-8315-2C918D9422DA}" dt="2021-10-04T09:46:22.278" v="375" actId="20577"/>
          <ac:spMkLst>
            <pc:docMk/>
            <pc:sldMk cId="3790710637" sldId="290"/>
            <ac:spMk id="4" creationId="{EB35C621-C073-4794-920C-569E63B8A326}"/>
          </ac:spMkLst>
        </pc:spChg>
        <pc:spChg chg="add mod">
          <ac:chgData name="Kenny Lacroix" userId="4738c231-7bce-409b-b2a7-7c95520cffa3" providerId="ADAL" clId="{5F698676-99AE-4509-8315-2C918D9422DA}" dt="2021-10-04T09:46:55.781" v="478"/>
          <ac:spMkLst>
            <pc:docMk/>
            <pc:sldMk cId="3790710637" sldId="290"/>
            <ac:spMk id="7" creationId="{880DAE66-4FD0-48D0-9F20-E2DFEE0734B1}"/>
          </ac:spMkLst>
        </pc:spChg>
        <pc:picChg chg="add del mod">
          <ac:chgData name="Kenny Lacroix" userId="4738c231-7bce-409b-b2a7-7c95520cffa3" providerId="ADAL" clId="{5F698676-99AE-4509-8315-2C918D9422DA}" dt="2021-10-04T09:46:32.108" v="379" actId="478"/>
          <ac:picMkLst>
            <pc:docMk/>
            <pc:sldMk cId="3790710637" sldId="290"/>
            <ac:picMk id="5" creationId="{47757CCC-89F5-4C56-AE39-C51DAED5D9EB}"/>
          </ac:picMkLst>
        </pc:picChg>
        <pc:picChg chg="add mod">
          <ac:chgData name="Kenny Lacroix" userId="4738c231-7bce-409b-b2a7-7c95520cffa3" providerId="ADAL" clId="{5F698676-99AE-4509-8315-2C918D9422DA}" dt="2021-10-04T09:47:04.135" v="480" actId="1076"/>
          <ac:picMkLst>
            <pc:docMk/>
            <pc:sldMk cId="3790710637" sldId="290"/>
            <ac:picMk id="8" creationId="{260F189D-076C-41A0-B42C-21E8F5D38C10}"/>
          </ac:picMkLst>
        </pc:picChg>
      </pc:sldChg>
      <pc:sldChg chg="del">
        <pc:chgData name="Kenny Lacroix" userId="4738c231-7bce-409b-b2a7-7c95520cffa3" providerId="ADAL" clId="{5F698676-99AE-4509-8315-2C918D9422DA}" dt="2021-10-04T08:47:25.653" v="26" actId="47"/>
        <pc:sldMkLst>
          <pc:docMk/>
          <pc:sldMk cId="3012823303" sldId="291"/>
        </pc:sldMkLst>
      </pc:sldChg>
      <pc:sldChg chg="addSp modSp mod">
        <pc:chgData name="Kenny Lacroix" userId="4738c231-7bce-409b-b2a7-7c95520cffa3" providerId="ADAL" clId="{5F698676-99AE-4509-8315-2C918D9422DA}" dt="2021-10-04T08:50:24.959" v="177" actId="207"/>
        <pc:sldMkLst>
          <pc:docMk/>
          <pc:sldMk cId="3505575005" sldId="292"/>
        </pc:sldMkLst>
        <pc:spChg chg="mod">
          <ac:chgData name="Kenny Lacroix" userId="4738c231-7bce-409b-b2a7-7c95520cffa3" providerId="ADAL" clId="{5F698676-99AE-4509-8315-2C918D9422DA}" dt="2021-10-04T08:50:24.959" v="177" actId="207"/>
          <ac:spMkLst>
            <pc:docMk/>
            <pc:sldMk cId="3505575005" sldId="292"/>
            <ac:spMk id="3" creationId="{82BD9933-665D-4BD8-A9E5-8253D6E9E794}"/>
          </ac:spMkLst>
        </pc:spChg>
        <pc:spChg chg="mod">
          <ac:chgData name="Kenny Lacroix" userId="4738c231-7bce-409b-b2a7-7c95520cffa3" providerId="ADAL" clId="{5F698676-99AE-4509-8315-2C918D9422DA}" dt="2021-10-04T08:47:54.952" v="51"/>
          <ac:spMkLst>
            <pc:docMk/>
            <pc:sldMk cId="3505575005" sldId="292"/>
            <ac:spMk id="4" creationId="{92391A96-DE03-46A1-8D4E-0E69E7657B29}"/>
          </ac:spMkLst>
        </pc:spChg>
        <pc:picChg chg="add mod">
          <ac:chgData name="Kenny Lacroix" userId="4738c231-7bce-409b-b2a7-7c95520cffa3" providerId="ADAL" clId="{5F698676-99AE-4509-8315-2C918D9422DA}" dt="2021-10-04T08:50:17.242" v="174" actId="1076"/>
          <ac:picMkLst>
            <pc:docMk/>
            <pc:sldMk cId="3505575005" sldId="292"/>
            <ac:picMk id="6" creationId="{0EC059DE-7349-43D2-A978-DE7BC8204B37}"/>
          </ac:picMkLst>
        </pc:picChg>
      </pc:sldChg>
      <pc:sldChg chg="del">
        <pc:chgData name="Kenny Lacroix" userId="4738c231-7bce-409b-b2a7-7c95520cffa3" providerId="ADAL" clId="{5F698676-99AE-4509-8315-2C918D9422DA}" dt="2021-10-04T08:47:25.653" v="26" actId="47"/>
        <pc:sldMkLst>
          <pc:docMk/>
          <pc:sldMk cId="2714754064" sldId="293"/>
        </pc:sldMkLst>
      </pc:sldChg>
      <pc:sldChg chg="addSp delSp modSp mod">
        <pc:chgData name="Kenny Lacroix" userId="4738c231-7bce-409b-b2a7-7c95520cffa3" providerId="ADAL" clId="{5F698676-99AE-4509-8315-2C918D9422DA}" dt="2021-10-04T09:45:14.636" v="348" actId="20577"/>
        <pc:sldMkLst>
          <pc:docMk/>
          <pc:sldMk cId="3972269538" sldId="294"/>
        </pc:sldMkLst>
        <pc:spChg chg="add del mod">
          <ac:chgData name="Kenny Lacroix" userId="4738c231-7bce-409b-b2a7-7c95520cffa3" providerId="ADAL" clId="{5F698676-99AE-4509-8315-2C918D9422DA}" dt="2021-10-04T09:44:54.582" v="324" actId="20577"/>
          <ac:spMkLst>
            <pc:docMk/>
            <pc:sldMk cId="3972269538" sldId="294"/>
            <ac:spMk id="3" creationId="{2F53E31F-FB67-422B-B253-EB732FD87BF5}"/>
          </ac:spMkLst>
        </pc:spChg>
        <pc:spChg chg="mod">
          <ac:chgData name="Kenny Lacroix" userId="4738c231-7bce-409b-b2a7-7c95520cffa3" providerId="ADAL" clId="{5F698676-99AE-4509-8315-2C918D9422DA}" dt="2021-10-04T09:45:14.636" v="348" actId="20577"/>
          <ac:spMkLst>
            <pc:docMk/>
            <pc:sldMk cId="3972269538" sldId="294"/>
            <ac:spMk id="4" creationId="{33EC734E-422E-4187-B483-BB16F43BF6FB}"/>
          </ac:spMkLst>
        </pc:spChg>
        <pc:picChg chg="add del mod">
          <ac:chgData name="Kenny Lacroix" userId="4738c231-7bce-409b-b2a7-7c95520cffa3" providerId="ADAL" clId="{5F698676-99AE-4509-8315-2C918D9422DA}" dt="2021-10-04T09:44:30.323" v="273"/>
          <ac:picMkLst>
            <pc:docMk/>
            <pc:sldMk cId="3972269538" sldId="294"/>
            <ac:picMk id="5" creationId="{6EECA0CC-9C41-4E1F-B1DA-066D3804255C}"/>
          </ac:picMkLst>
        </pc:picChg>
        <pc:picChg chg="add mod">
          <ac:chgData name="Kenny Lacroix" userId="4738c231-7bce-409b-b2a7-7c95520cffa3" providerId="ADAL" clId="{5F698676-99AE-4509-8315-2C918D9422DA}" dt="2021-10-04T09:44:58.267" v="326" actId="1076"/>
          <ac:picMkLst>
            <pc:docMk/>
            <pc:sldMk cId="3972269538" sldId="294"/>
            <ac:picMk id="7" creationId="{6C6919CE-8EED-41C4-A079-C68D80A62AF9}"/>
          </ac:picMkLst>
        </pc:picChg>
      </pc:sldChg>
      <pc:sldChg chg="addSp delSp modSp mod">
        <pc:chgData name="Kenny Lacroix" userId="4738c231-7bce-409b-b2a7-7c95520cffa3" providerId="ADAL" clId="{5F698676-99AE-4509-8315-2C918D9422DA}" dt="2021-10-04T09:44:05.162" v="271" actId="1076"/>
        <pc:sldMkLst>
          <pc:docMk/>
          <pc:sldMk cId="2963261184" sldId="295"/>
        </pc:sldMkLst>
        <pc:spChg chg="del">
          <ac:chgData name="Kenny Lacroix" userId="4738c231-7bce-409b-b2a7-7c95520cffa3" providerId="ADAL" clId="{5F698676-99AE-4509-8315-2C918D9422DA}" dt="2021-10-04T09:43:30.912" v="200"/>
          <ac:spMkLst>
            <pc:docMk/>
            <pc:sldMk cId="2963261184" sldId="295"/>
            <ac:spMk id="3" creationId="{C3BE8490-67EE-4630-939A-F58F38498F22}"/>
          </ac:spMkLst>
        </pc:spChg>
        <pc:spChg chg="mod">
          <ac:chgData name="Kenny Lacroix" userId="4738c231-7bce-409b-b2a7-7c95520cffa3" providerId="ADAL" clId="{5F698676-99AE-4509-8315-2C918D9422DA}" dt="2021-10-04T08:53:25.171" v="199" actId="20577"/>
          <ac:spMkLst>
            <pc:docMk/>
            <pc:sldMk cId="2963261184" sldId="295"/>
            <ac:spMk id="4" creationId="{AC77D100-49BC-45A6-8C97-4D6DB074CCBF}"/>
          </ac:spMkLst>
        </pc:spChg>
        <pc:spChg chg="add mod">
          <ac:chgData name="Kenny Lacroix" userId="4738c231-7bce-409b-b2a7-7c95520cffa3" providerId="ADAL" clId="{5F698676-99AE-4509-8315-2C918D9422DA}" dt="2021-10-04T09:44:01.683" v="270" actId="1076"/>
          <ac:spMkLst>
            <pc:docMk/>
            <pc:sldMk cId="2963261184" sldId="295"/>
            <ac:spMk id="7" creationId="{135F0D7B-BCF2-42A8-86A1-A03BA745B3B2}"/>
          </ac:spMkLst>
        </pc:spChg>
        <pc:picChg chg="add del mod">
          <ac:chgData name="Kenny Lacroix" userId="4738c231-7bce-409b-b2a7-7c95520cffa3" providerId="ADAL" clId="{5F698676-99AE-4509-8315-2C918D9422DA}" dt="2021-10-04T09:43:38.860" v="201" actId="478"/>
          <ac:picMkLst>
            <pc:docMk/>
            <pc:sldMk cId="2963261184" sldId="295"/>
            <ac:picMk id="5" creationId="{CB57AB0A-1FA2-4889-82CD-6461422038A5}"/>
          </ac:picMkLst>
        </pc:picChg>
        <pc:picChg chg="add mod">
          <ac:chgData name="Kenny Lacroix" userId="4738c231-7bce-409b-b2a7-7c95520cffa3" providerId="ADAL" clId="{5F698676-99AE-4509-8315-2C918D9422DA}" dt="2021-10-04T09:44:05.162" v="271" actId="1076"/>
          <ac:picMkLst>
            <pc:docMk/>
            <pc:sldMk cId="2963261184" sldId="295"/>
            <ac:picMk id="1026" creationId="{39AECE2E-517C-4BEE-A79F-DC5E39FA67DA}"/>
          </ac:picMkLst>
        </pc:picChg>
      </pc:sldChg>
    </pc:docChg>
  </pc:docChgLst>
  <pc:docChgLst>
    <pc:chgData name="Kenny Lacroix" userId="4738c231-7bce-409b-b2a7-7c95520cffa3" providerId="ADAL" clId="{A171E5D1-D99A-409F-B94C-C05276AC572A}"/>
    <pc:docChg chg="undo custSel addSld delSld modSld sldOrd">
      <pc:chgData name="Kenny Lacroix" userId="4738c231-7bce-409b-b2a7-7c95520cffa3" providerId="ADAL" clId="{A171E5D1-D99A-409F-B94C-C05276AC572A}" dt="2021-10-04T10:34:23.486" v="950" actId="1076"/>
      <pc:docMkLst>
        <pc:docMk/>
      </pc:docMkLst>
      <pc:sldChg chg="del">
        <pc:chgData name="Kenny Lacroix" userId="4738c231-7bce-409b-b2a7-7c95520cffa3" providerId="ADAL" clId="{A171E5D1-D99A-409F-B94C-C05276AC572A}" dt="2021-10-04T10:00:53.348" v="0" actId="47"/>
        <pc:sldMkLst>
          <pc:docMk/>
          <pc:sldMk cId="2975390022" sldId="258"/>
        </pc:sldMkLst>
      </pc:sldChg>
      <pc:sldChg chg="del">
        <pc:chgData name="Kenny Lacroix" userId="4738c231-7bce-409b-b2a7-7c95520cffa3" providerId="ADAL" clId="{A171E5D1-D99A-409F-B94C-C05276AC572A}" dt="2021-10-04T10:00:56.391" v="3" actId="47"/>
        <pc:sldMkLst>
          <pc:docMk/>
          <pc:sldMk cId="1309778552" sldId="259"/>
        </pc:sldMkLst>
      </pc:sldChg>
      <pc:sldChg chg="del">
        <pc:chgData name="Kenny Lacroix" userId="4738c231-7bce-409b-b2a7-7c95520cffa3" providerId="ADAL" clId="{A171E5D1-D99A-409F-B94C-C05276AC572A}" dt="2021-10-04T10:00:54.250" v="1" actId="47"/>
        <pc:sldMkLst>
          <pc:docMk/>
          <pc:sldMk cId="1640434592" sldId="277"/>
        </pc:sldMkLst>
      </pc:sldChg>
      <pc:sldChg chg="del">
        <pc:chgData name="Kenny Lacroix" userId="4738c231-7bce-409b-b2a7-7c95520cffa3" providerId="ADAL" clId="{A171E5D1-D99A-409F-B94C-C05276AC572A}" dt="2021-10-04T10:00:55.332" v="2" actId="47"/>
        <pc:sldMkLst>
          <pc:docMk/>
          <pc:sldMk cId="3712593758" sldId="278"/>
        </pc:sldMkLst>
      </pc:sldChg>
      <pc:sldChg chg="del">
        <pc:chgData name="Kenny Lacroix" userId="4738c231-7bce-409b-b2a7-7c95520cffa3" providerId="ADAL" clId="{A171E5D1-D99A-409F-B94C-C05276AC572A}" dt="2021-10-04T10:01:02.050" v="4" actId="47"/>
        <pc:sldMkLst>
          <pc:docMk/>
          <pc:sldMk cId="3436910360" sldId="279"/>
        </pc:sldMkLst>
      </pc:sldChg>
      <pc:sldChg chg="del">
        <pc:chgData name="Kenny Lacroix" userId="4738c231-7bce-409b-b2a7-7c95520cffa3" providerId="ADAL" clId="{A171E5D1-D99A-409F-B94C-C05276AC572A}" dt="2021-10-04T10:01:02.430" v="5" actId="47"/>
        <pc:sldMkLst>
          <pc:docMk/>
          <pc:sldMk cId="3373058275" sldId="280"/>
        </pc:sldMkLst>
      </pc:sldChg>
      <pc:sldChg chg="del">
        <pc:chgData name="Kenny Lacroix" userId="4738c231-7bce-409b-b2a7-7c95520cffa3" providerId="ADAL" clId="{A171E5D1-D99A-409F-B94C-C05276AC572A}" dt="2021-10-04T10:01:02.720" v="6" actId="47"/>
        <pc:sldMkLst>
          <pc:docMk/>
          <pc:sldMk cId="776307861" sldId="281"/>
        </pc:sldMkLst>
      </pc:sldChg>
      <pc:sldChg chg="del">
        <pc:chgData name="Kenny Lacroix" userId="4738c231-7bce-409b-b2a7-7c95520cffa3" providerId="ADAL" clId="{A171E5D1-D99A-409F-B94C-C05276AC572A}" dt="2021-10-04T10:01:03.064" v="7" actId="47"/>
        <pc:sldMkLst>
          <pc:docMk/>
          <pc:sldMk cId="1052683737" sldId="282"/>
        </pc:sldMkLst>
      </pc:sldChg>
      <pc:sldChg chg="del">
        <pc:chgData name="Kenny Lacroix" userId="4738c231-7bce-409b-b2a7-7c95520cffa3" providerId="ADAL" clId="{A171E5D1-D99A-409F-B94C-C05276AC572A}" dt="2021-10-04T10:01:03.446" v="8" actId="47"/>
        <pc:sldMkLst>
          <pc:docMk/>
          <pc:sldMk cId="4277831167" sldId="283"/>
        </pc:sldMkLst>
      </pc:sldChg>
      <pc:sldChg chg="del">
        <pc:chgData name="Kenny Lacroix" userId="4738c231-7bce-409b-b2a7-7c95520cffa3" providerId="ADAL" clId="{A171E5D1-D99A-409F-B94C-C05276AC572A}" dt="2021-10-04T10:01:05.171" v="14" actId="47"/>
        <pc:sldMkLst>
          <pc:docMk/>
          <pc:sldMk cId="2909551622" sldId="284"/>
        </pc:sldMkLst>
      </pc:sldChg>
      <pc:sldChg chg="del">
        <pc:chgData name="Kenny Lacroix" userId="4738c231-7bce-409b-b2a7-7c95520cffa3" providerId="ADAL" clId="{A171E5D1-D99A-409F-B94C-C05276AC572A}" dt="2021-10-04T10:01:03.785" v="9" actId="47"/>
        <pc:sldMkLst>
          <pc:docMk/>
          <pc:sldMk cId="3187244155" sldId="285"/>
        </pc:sldMkLst>
      </pc:sldChg>
      <pc:sldChg chg="del">
        <pc:chgData name="Kenny Lacroix" userId="4738c231-7bce-409b-b2a7-7c95520cffa3" providerId="ADAL" clId="{A171E5D1-D99A-409F-B94C-C05276AC572A}" dt="2021-10-04T10:01:03.931" v="10" actId="47"/>
        <pc:sldMkLst>
          <pc:docMk/>
          <pc:sldMk cId="233046449" sldId="286"/>
        </pc:sldMkLst>
      </pc:sldChg>
      <pc:sldChg chg="del">
        <pc:chgData name="Kenny Lacroix" userId="4738c231-7bce-409b-b2a7-7c95520cffa3" providerId="ADAL" clId="{A171E5D1-D99A-409F-B94C-C05276AC572A}" dt="2021-10-04T10:01:04.282" v="11" actId="47"/>
        <pc:sldMkLst>
          <pc:docMk/>
          <pc:sldMk cId="1391118305" sldId="287"/>
        </pc:sldMkLst>
      </pc:sldChg>
      <pc:sldChg chg="del">
        <pc:chgData name="Kenny Lacroix" userId="4738c231-7bce-409b-b2a7-7c95520cffa3" providerId="ADAL" clId="{A171E5D1-D99A-409F-B94C-C05276AC572A}" dt="2021-10-04T10:01:04.664" v="12" actId="47"/>
        <pc:sldMkLst>
          <pc:docMk/>
          <pc:sldMk cId="3449908407" sldId="288"/>
        </pc:sldMkLst>
      </pc:sldChg>
      <pc:sldChg chg="del">
        <pc:chgData name="Kenny Lacroix" userId="4738c231-7bce-409b-b2a7-7c95520cffa3" providerId="ADAL" clId="{A171E5D1-D99A-409F-B94C-C05276AC572A}" dt="2021-10-04T10:01:04.802" v="13" actId="47"/>
        <pc:sldMkLst>
          <pc:docMk/>
          <pc:sldMk cId="4272694800" sldId="289"/>
        </pc:sldMkLst>
      </pc:sldChg>
      <pc:sldChg chg="del">
        <pc:chgData name="Kenny Lacroix" userId="4738c231-7bce-409b-b2a7-7c95520cffa3" providerId="ADAL" clId="{A171E5D1-D99A-409F-B94C-C05276AC572A}" dt="2021-10-04T10:01:06.543" v="16" actId="47"/>
        <pc:sldMkLst>
          <pc:docMk/>
          <pc:sldMk cId="3790710637" sldId="290"/>
        </pc:sldMkLst>
      </pc:sldChg>
      <pc:sldChg chg="del">
        <pc:chgData name="Kenny Lacroix" userId="4738c231-7bce-409b-b2a7-7c95520cffa3" providerId="ADAL" clId="{A171E5D1-D99A-409F-B94C-C05276AC572A}" dt="2021-10-04T10:01:05.837" v="15" actId="47"/>
        <pc:sldMkLst>
          <pc:docMk/>
          <pc:sldMk cId="3505575005" sldId="292"/>
        </pc:sldMkLst>
      </pc:sldChg>
      <pc:sldChg chg="del">
        <pc:chgData name="Kenny Lacroix" userId="4738c231-7bce-409b-b2a7-7c95520cffa3" providerId="ADAL" clId="{A171E5D1-D99A-409F-B94C-C05276AC572A}" dt="2021-10-04T10:01:06.734" v="17" actId="47"/>
        <pc:sldMkLst>
          <pc:docMk/>
          <pc:sldMk cId="3972269538" sldId="294"/>
        </pc:sldMkLst>
      </pc:sldChg>
      <pc:sldChg chg="addSp delSp modSp mod">
        <pc:chgData name="Kenny Lacroix" userId="4738c231-7bce-409b-b2a7-7c95520cffa3" providerId="ADAL" clId="{A171E5D1-D99A-409F-B94C-C05276AC572A}" dt="2021-10-04T10:08:23.150" v="238" actId="20577"/>
        <pc:sldMkLst>
          <pc:docMk/>
          <pc:sldMk cId="2963261184" sldId="295"/>
        </pc:sldMkLst>
        <pc:spChg chg="mod">
          <ac:chgData name="Kenny Lacroix" userId="4738c231-7bce-409b-b2a7-7c95520cffa3" providerId="ADAL" clId="{A171E5D1-D99A-409F-B94C-C05276AC572A}" dt="2021-10-04T10:07:20.754" v="94" actId="20577"/>
          <ac:spMkLst>
            <pc:docMk/>
            <pc:sldMk cId="2963261184" sldId="295"/>
            <ac:spMk id="2" creationId="{66DCD0B8-07B5-40A0-8F90-AD2D364E1490}"/>
          </ac:spMkLst>
        </pc:spChg>
        <pc:spChg chg="mod">
          <ac:chgData name="Kenny Lacroix" userId="4738c231-7bce-409b-b2a7-7c95520cffa3" providerId="ADAL" clId="{A171E5D1-D99A-409F-B94C-C05276AC572A}" dt="2021-10-04T10:05:49.681" v="77" actId="20577"/>
          <ac:spMkLst>
            <pc:docMk/>
            <pc:sldMk cId="2963261184" sldId="295"/>
            <ac:spMk id="4" creationId="{AC77D100-49BC-45A6-8C97-4D6DB074CCBF}"/>
          </ac:spMkLst>
        </pc:spChg>
        <pc:spChg chg="mod">
          <ac:chgData name="Kenny Lacroix" userId="4738c231-7bce-409b-b2a7-7c95520cffa3" providerId="ADAL" clId="{A171E5D1-D99A-409F-B94C-C05276AC572A}" dt="2021-10-04T10:08:23.150" v="238" actId="20577"/>
          <ac:spMkLst>
            <pc:docMk/>
            <pc:sldMk cId="2963261184" sldId="295"/>
            <ac:spMk id="7" creationId="{135F0D7B-BCF2-42A8-86A1-A03BA745B3B2}"/>
          </ac:spMkLst>
        </pc:spChg>
        <pc:picChg chg="add mod">
          <ac:chgData name="Kenny Lacroix" userId="4738c231-7bce-409b-b2a7-7c95520cffa3" providerId="ADAL" clId="{A171E5D1-D99A-409F-B94C-C05276AC572A}" dt="2021-10-04T10:06:46.797" v="79" actId="1076"/>
          <ac:picMkLst>
            <pc:docMk/>
            <pc:sldMk cId="2963261184" sldId="295"/>
            <ac:picMk id="5" creationId="{59DC70D4-20C4-48FB-9582-E7FC67CC4ED6}"/>
          </ac:picMkLst>
        </pc:picChg>
        <pc:picChg chg="del">
          <ac:chgData name="Kenny Lacroix" userId="4738c231-7bce-409b-b2a7-7c95520cffa3" providerId="ADAL" clId="{A171E5D1-D99A-409F-B94C-C05276AC572A}" dt="2021-10-04T10:01:12.977" v="18" actId="478"/>
          <ac:picMkLst>
            <pc:docMk/>
            <pc:sldMk cId="2963261184" sldId="295"/>
            <ac:picMk id="1026" creationId="{39AECE2E-517C-4BEE-A79F-DC5E39FA67DA}"/>
          </ac:picMkLst>
        </pc:picChg>
      </pc:sldChg>
      <pc:sldChg chg="modSp new mod">
        <pc:chgData name="Kenny Lacroix" userId="4738c231-7bce-409b-b2a7-7c95520cffa3" providerId="ADAL" clId="{A171E5D1-D99A-409F-B94C-C05276AC572A}" dt="2021-10-04T10:13:04.842" v="752" actId="20577"/>
        <pc:sldMkLst>
          <pc:docMk/>
          <pc:sldMk cId="236515529" sldId="296"/>
        </pc:sldMkLst>
        <pc:spChg chg="mod">
          <ac:chgData name="Kenny Lacroix" userId="4738c231-7bce-409b-b2a7-7c95520cffa3" providerId="ADAL" clId="{A171E5D1-D99A-409F-B94C-C05276AC572A}" dt="2021-10-04T10:09:01.040" v="257" actId="20577"/>
          <ac:spMkLst>
            <pc:docMk/>
            <pc:sldMk cId="236515529" sldId="296"/>
            <ac:spMk id="2" creationId="{0B5F9D56-2695-438E-9758-95D74B4023C1}"/>
          </ac:spMkLst>
        </pc:spChg>
        <pc:spChg chg="mod">
          <ac:chgData name="Kenny Lacroix" userId="4738c231-7bce-409b-b2a7-7c95520cffa3" providerId="ADAL" clId="{A171E5D1-D99A-409F-B94C-C05276AC572A}" dt="2021-10-04T10:13:04.842" v="752" actId="20577"/>
          <ac:spMkLst>
            <pc:docMk/>
            <pc:sldMk cId="236515529" sldId="296"/>
            <ac:spMk id="3" creationId="{4D359331-EFD3-4764-BC89-324D6FD07099}"/>
          </ac:spMkLst>
        </pc:spChg>
        <pc:spChg chg="mod">
          <ac:chgData name="Kenny Lacroix" userId="4738c231-7bce-409b-b2a7-7c95520cffa3" providerId="ADAL" clId="{A171E5D1-D99A-409F-B94C-C05276AC572A}" dt="2021-10-04T10:09:33.494" v="283" actId="20577"/>
          <ac:spMkLst>
            <pc:docMk/>
            <pc:sldMk cId="236515529" sldId="296"/>
            <ac:spMk id="4" creationId="{9CE81569-17F8-4F49-B472-1B0ED4BE7B04}"/>
          </ac:spMkLst>
        </pc:spChg>
      </pc:sldChg>
      <pc:sldChg chg="addSp delSp modSp new mod">
        <pc:chgData name="Kenny Lacroix" userId="4738c231-7bce-409b-b2a7-7c95520cffa3" providerId="ADAL" clId="{A171E5D1-D99A-409F-B94C-C05276AC572A}" dt="2021-10-04T10:31:57.604" v="942" actId="14100"/>
        <pc:sldMkLst>
          <pc:docMk/>
          <pc:sldMk cId="3292939422" sldId="297"/>
        </pc:sldMkLst>
        <pc:spChg chg="mod">
          <ac:chgData name="Kenny Lacroix" userId="4738c231-7bce-409b-b2a7-7c95520cffa3" providerId="ADAL" clId="{A171E5D1-D99A-409F-B94C-C05276AC572A}" dt="2021-10-04T10:02:05.733" v="64" actId="20577"/>
          <ac:spMkLst>
            <pc:docMk/>
            <pc:sldMk cId="3292939422" sldId="297"/>
            <ac:spMk id="2" creationId="{B4E34D57-D3AB-4957-9C72-D4BC540EEE7B}"/>
          </ac:spMkLst>
        </pc:spChg>
        <pc:spChg chg="del">
          <ac:chgData name="Kenny Lacroix" userId="4738c231-7bce-409b-b2a7-7c95520cffa3" providerId="ADAL" clId="{A171E5D1-D99A-409F-B94C-C05276AC572A}" dt="2021-10-04T10:31:53.071" v="938"/>
          <ac:spMkLst>
            <pc:docMk/>
            <pc:sldMk cId="3292939422" sldId="297"/>
            <ac:spMk id="3" creationId="{A77ED64B-732D-45C7-872C-787417B48165}"/>
          </ac:spMkLst>
        </pc:spChg>
        <pc:spChg chg="mod">
          <ac:chgData name="Kenny Lacroix" userId="4738c231-7bce-409b-b2a7-7c95520cffa3" providerId="ADAL" clId="{A171E5D1-D99A-409F-B94C-C05276AC572A}" dt="2021-10-04T10:29:46.813" v="937" actId="20577"/>
          <ac:spMkLst>
            <pc:docMk/>
            <pc:sldMk cId="3292939422" sldId="297"/>
            <ac:spMk id="4" creationId="{6B57918A-451D-4520-BBD5-5E673A7BA95D}"/>
          </ac:spMkLst>
        </pc:spChg>
        <pc:picChg chg="add mod">
          <ac:chgData name="Kenny Lacroix" userId="4738c231-7bce-409b-b2a7-7c95520cffa3" providerId="ADAL" clId="{A171E5D1-D99A-409F-B94C-C05276AC572A}" dt="2021-10-04T10:31:57.604" v="942" actId="14100"/>
          <ac:picMkLst>
            <pc:docMk/>
            <pc:sldMk cId="3292939422" sldId="297"/>
            <ac:picMk id="5" creationId="{B369BDDA-E0A0-4D66-ABD7-8B370B5EF7F4}"/>
          </ac:picMkLst>
        </pc:picChg>
      </pc:sldChg>
      <pc:sldChg chg="addSp delSp modSp new mod">
        <pc:chgData name="Kenny Lacroix" userId="4738c231-7bce-409b-b2a7-7c95520cffa3" providerId="ADAL" clId="{A171E5D1-D99A-409F-B94C-C05276AC572A}" dt="2021-10-04T10:34:23.486" v="950" actId="1076"/>
        <pc:sldMkLst>
          <pc:docMk/>
          <pc:sldMk cId="3436837143" sldId="298"/>
        </pc:sldMkLst>
        <pc:spChg chg="mod">
          <ac:chgData name="Kenny Lacroix" userId="4738c231-7bce-409b-b2a7-7c95520cffa3" providerId="ADAL" clId="{A171E5D1-D99A-409F-B94C-C05276AC572A}" dt="2021-10-04T10:02:10.611" v="73" actId="20577"/>
          <ac:spMkLst>
            <pc:docMk/>
            <pc:sldMk cId="3436837143" sldId="298"/>
            <ac:spMk id="2" creationId="{00DEDE84-D131-49C1-AAAD-799DEC95523E}"/>
          </ac:spMkLst>
        </pc:spChg>
        <pc:spChg chg="del">
          <ac:chgData name="Kenny Lacroix" userId="4738c231-7bce-409b-b2a7-7c95520cffa3" providerId="ADAL" clId="{A171E5D1-D99A-409F-B94C-C05276AC572A}" dt="2021-10-04T10:33:22.117" v="943"/>
          <ac:spMkLst>
            <pc:docMk/>
            <pc:sldMk cId="3436837143" sldId="298"/>
            <ac:spMk id="3" creationId="{75C885D8-2A8F-4D19-9226-CCF3C2D4D4A4}"/>
          </ac:spMkLst>
        </pc:spChg>
        <pc:spChg chg="mod">
          <ac:chgData name="Kenny Lacroix" userId="4738c231-7bce-409b-b2a7-7c95520cffa3" providerId="ADAL" clId="{A171E5D1-D99A-409F-B94C-C05276AC572A}" dt="2021-10-04T10:29:44.034" v="936" actId="20577"/>
          <ac:spMkLst>
            <pc:docMk/>
            <pc:sldMk cId="3436837143" sldId="298"/>
            <ac:spMk id="4" creationId="{C441CB17-B3EE-4260-BFE2-226A1982ABE1}"/>
          </ac:spMkLst>
        </pc:spChg>
        <pc:picChg chg="add mod modCrop">
          <ac:chgData name="Kenny Lacroix" userId="4738c231-7bce-409b-b2a7-7c95520cffa3" providerId="ADAL" clId="{A171E5D1-D99A-409F-B94C-C05276AC572A}" dt="2021-10-04T10:34:23.486" v="950" actId="1076"/>
          <ac:picMkLst>
            <pc:docMk/>
            <pc:sldMk cId="3436837143" sldId="298"/>
            <ac:picMk id="5" creationId="{4D76F613-ED82-4AE3-8511-E059C1308496}"/>
          </ac:picMkLst>
        </pc:picChg>
      </pc:sldChg>
      <pc:sldChg chg="addSp delSp modSp add mod">
        <pc:chgData name="Kenny Lacroix" userId="4738c231-7bce-409b-b2a7-7c95520cffa3" providerId="ADAL" clId="{A171E5D1-D99A-409F-B94C-C05276AC572A}" dt="2021-10-04T10:17:00.358" v="893" actId="20577"/>
        <pc:sldMkLst>
          <pc:docMk/>
          <pc:sldMk cId="2145851414" sldId="299"/>
        </pc:sldMkLst>
        <pc:spChg chg="mod">
          <ac:chgData name="Kenny Lacroix" userId="4738c231-7bce-409b-b2a7-7c95520cffa3" providerId="ADAL" clId="{A171E5D1-D99A-409F-B94C-C05276AC572A}" dt="2021-10-04T10:17:00.358" v="893" actId="20577"/>
          <ac:spMkLst>
            <pc:docMk/>
            <pc:sldMk cId="2145851414" sldId="299"/>
            <ac:spMk id="3" creationId="{4D359331-EFD3-4764-BC89-324D6FD07099}"/>
          </ac:spMkLst>
        </pc:spChg>
        <pc:spChg chg="del">
          <ac:chgData name="Kenny Lacroix" userId="4738c231-7bce-409b-b2a7-7c95520cffa3" providerId="ADAL" clId="{A171E5D1-D99A-409F-B94C-C05276AC572A}" dt="2021-10-04T10:16:24.445" v="842" actId="478"/>
          <ac:spMkLst>
            <pc:docMk/>
            <pc:sldMk cId="2145851414" sldId="299"/>
            <ac:spMk id="4" creationId="{9CE81569-17F8-4F49-B472-1B0ED4BE7B04}"/>
          </ac:spMkLst>
        </pc:spChg>
        <pc:spChg chg="add mod">
          <ac:chgData name="Kenny Lacroix" userId="4738c231-7bce-409b-b2a7-7c95520cffa3" providerId="ADAL" clId="{A171E5D1-D99A-409F-B94C-C05276AC572A}" dt="2021-10-04T10:16:24.445" v="842" actId="478"/>
          <ac:spMkLst>
            <pc:docMk/>
            <pc:sldMk cId="2145851414" sldId="299"/>
            <ac:spMk id="6" creationId="{884D80BC-FD65-483F-AA33-5D514FD72D87}"/>
          </ac:spMkLst>
        </pc:spChg>
      </pc:sldChg>
      <pc:sldChg chg="addSp delSp modSp add mod ord">
        <pc:chgData name="Kenny Lacroix" userId="4738c231-7bce-409b-b2a7-7c95520cffa3" providerId="ADAL" clId="{A171E5D1-D99A-409F-B94C-C05276AC572A}" dt="2021-10-04T10:16:20.910" v="841"/>
        <pc:sldMkLst>
          <pc:docMk/>
          <pc:sldMk cId="2480845338" sldId="300"/>
        </pc:sldMkLst>
        <pc:spChg chg="del mod">
          <ac:chgData name="Kenny Lacroix" userId="4738c231-7bce-409b-b2a7-7c95520cffa3" providerId="ADAL" clId="{A171E5D1-D99A-409F-B94C-C05276AC572A}" dt="2021-10-04T10:15:24.864" v="757"/>
          <ac:spMkLst>
            <pc:docMk/>
            <pc:sldMk cId="2480845338" sldId="300"/>
            <ac:spMk id="3" creationId="{4D359331-EFD3-4764-BC89-324D6FD07099}"/>
          </ac:spMkLst>
        </pc:spChg>
        <pc:spChg chg="del">
          <ac:chgData name="Kenny Lacroix" userId="4738c231-7bce-409b-b2a7-7c95520cffa3" providerId="ADAL" clId="{A171E5D1-D99A-409F-B94C-C05276AC572A}" dt="2021-10-04T10:15:57.964" v="838" actId="478"/>
          <ac:spMkLst>
            <pc:docMk/>
            <pc:sldMk cId="2480845338" sldId="300"/>
            <ac:spMk id="4" creationId="{9CE81569-17F8-4F49-B472-1B0ED4BE7B04}"/>
          </ac:spMkLst>
        </pc:spChg>
        <pc:spChg chg="add mod">
          <ac:chgData name="Kenny Lacroix" userId="4738c231-7bce-409b-b2a7-7c95520cffa3" providerId="ADAL" clId="{A171E5D1-D99A-409F-B94C-C05276AC572A}" dt="2021-10-04T10:15:57.964" v="838" actId="478"/>
          <ac:spMkLst>
            <pc:docMk/>
            <pc:sldMk cId="2480845338" sldId="300"/>
            <ac:spMk id="7" creationId="{3FA016E2-3F9E-4894-88DD-FD9B0C0EC857}"/>
          </ac:spMkLst>
        </pc:spChg>
        <pc:graphicFrameChg chg="add mod modGraphic">
          <ac:chgData name="Kenny Lacroix" userId="4738c231-7bce-409b-b2a7-7c95520cffa3" providerId="ADAL" clId="{A171E5D1-D99A-409F-B94C-C05276AC572A}" dt="2021-10-04T10:16:03.565" v="839" actId="1076"/>
          <ac:graphicFrameMkLst>
            <pc:docMk/>
            <pc:sldMk cId="2480845338" sldId="300"/>
            <ac:graphicFrameMk id="5" creationId="{105FFEEA-F9ED-4B02-8D34-C613CDED1D1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4/10/2021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5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305012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1F7AC8D-C0D1-4D69-AFA6-3F6C21FD4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76776" y="6130637"/>
            <a:ext cx="9948333" cy="365125"/>
          </a:xfrm>
        </p:spPr>
        <p:txBody>
          <a:bodyPr>
            <a:noAutofit/>
          </a:bodyPr>
          <a:lstStyle>
            <a:lvl1pPr marL="0" indent="0">
              <a:buClr>
                <a:srgbClr val="E00049"/>
              </a:buClr>
              <a:buFont typeface="Arial" panose="020B0604020202020204" pitchFamily="34" charset="0"/>
              <a:buNone/>
              <a:defRPr sz="1600">
                <a:solidFill>
                  <a:srgbClr val="002757"/>
                </a:solidFill>
                <a:sym typeface="Wingdings" panose="05000000000000000000" pitchFamily="2" charset="2"/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BE" dirty="0"/>
              <a:t>Voor meer info  </a:t>
            </a:r>
          </a:p>
        </p:txBody>
      </p:sp>
      <p:pic>
        <p:nvPicPr>
          <p:cNvPr id="12" name="Picture 2" descr="How to Make a Website with Javascript, HTML and CSS - Skywell Software">
            <a:extLst>
              <a:ext uri="{FF2B5EF4-FFF2-40B4-BE49-F238E27FC236}">
                <a16:creationId xmlns:a16="http://schemas.microsoft.com/office/drawing/2014/main" id="{8F3D9BC4-7E01-4353-9EED-D04C9103BA6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6" t="24444" r="7512" b="24963"/>
          <a:stretch/>
        </p:blipFill>
        <p:spPr bwMode="auto">
          <a:xfrm>
            <a:off x="10911463" y="0"/>
            <a:ext cx="12805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2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305012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1F7AC8D-C0D1-4D69-AFA6-3F6C21FD4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76776" y="6130637"/>
            <a:ext cx="9948333" cy="365125"/>
          </a:xfrm>
        </p:spPr>
        <p:txBody>
          <a:bodyPr>
            <a:noAutofit/>
          </a:bodyPr>
          <a:lstStyle>
            <a:lvl1pPr marL="0" indent="0">
              <a:buClr>
                <a:srgbClr val="E00049"/>
              </a:buClr>
              <a:buFont typeface="Arial" panose="020B0604020202020204" pitchFamily="34" charset="0"/>
              <a:buNone/>
              <a:defRPr sz="1600">
                <a:solidFill>
                  <a:srgbClr val="002757"/>
                </a:solidFill>
                <a:sym typeface="Wingdings" panose="05000000000000000000" pitchFamily="2" charset="2"/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BE" dirty="0"/>
              <a:t>Voor meer info  </a:t>
            </a:r>
          </a:p>
        </p:txBody>
      </p:sp>
      <p:pic>
        <p:nvPicPr>
          <p:cNvPr id="11" name="Picture 2" descr="How to Make a Website with Javascript, HTML and CSS - Skywell Software">
            <a:extLst>
              <a:ext uri="{FF2B5EF4-FFF2-40B4-BE49-F238E27FC236}">
                <a16:creationId xmlns:a16="http://schemas.microsoft.com/office/drawing/2014/main" id="{241525E3-59F5-47AB-B91D-5D3EB72CF9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 t="25123" r="38695" b="24284"/>
          <a:stretch/>
        </p:blipFill>
        <p:spPr bwMode="auto">
          <a:xfrm>
            <a:off x="10911463" y="15234"/>
            <a:ext cx="12805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3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305012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1F7AC8D-C0D1-4D69-AFA6-3F6C21FD4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76776" y="6130637"/>
            <a:ext cx="9948333" cy="365125"/>
          </a:xfrm>
        </p:spPr>
        <p:txBody>
          <a:bodyPr>
            <a:noAutofit/>
          </a:bodyPr>
          <a:lstStyle>
            <a:lvl1pPr marL="0" indent="0">
              <a:buClr>
                <a:srgbClr val="E00049"/>
              </a:buClr>
              <a:buFont typeface="Arial" panose="020B0604020202020204" pitchFamily="34" charset="0"/>
              <a:buNone/>
              <a:defRPr sz="1600">
                <a:solidFill>
                  <a:srgbClr val="002757"/>
                </a:solidFill>
                <a:sym typeface="Wingdings" panose="05000000000000000000" pitchFamily="2" charset="2"/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BE" dirty="0"/>
              <a:t>Voor meer info  </a:t>
            </a:r>
          </a:p>
        </p:txBody>
      </p:sp>
      <p:pic>
        <p:nvPicPr>
          <p:cNvPr id="10" name="Picture 2" descr="How to Make a Website with Javascript, HTML and CSS - Skywell Software">
            <a:extLst>
              <a:ext uri="{FF2B5EF4-FFF2-40B4-BE49-F238E27FC236}">
                <a16:creationId xmlns:a16="http://schemas.microsoft.com/office/drawing/2014/main" id="{994F79D8-9C03-421D-BCD7-768B611903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0" t="24784" r="69008" b="24623"/>
          <a:stretch/>
        </p:blipFill>
        <p:spPr bwMode="auto">
          <a:xfrm>
            <a:off x="10911463" y="15234"/>
            <a:ext cx="12805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8" r:id="rId3"/>
    <p:sldLayoutId id="2147483675" r:id="rId4"/>
    <p:sldLayoutId id="2147483666" r:id="rId5"/>
    <p:sldLayoutId id="2147483650" r:id="rId6"/>
    <p:sldLayoutId id="2147483679" r:id="rId7"/>
    <p:sldLayoutId id="2147483680" r:id="rId8"/>
    <p:sldLayoutId id="2147483681" r:id="rId9"/>
    <p:sldLayoutId id="2147483672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en-US/docs/Web/CSS/Cascad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complete-guide-grid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Front-end: basis week 2</a:t>
            </a:r>
          </a:p>
        </p:txBody>
      </p:sp>
    </p:spTree>
    <p:extLst>
      <p:ext uri="{BB962C8B-B14F-4D97-AF65-F5344CB8AC3E}">
        <p14:creationId xmlns:p14="http://schemas.microsoft.com/office/powerpoint/2010/main" val="226419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CD0B8-07B5-40A0-8F90-AD2D364E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Cascading</a:t>
            </a:r>
            <a:r>
              <a:rPr lang="nl-BE" dirty="0"/>
              <a:t> (Prioriteiten)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77D100-49BC-45A6-8C97-4D6DB074CCB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2"/>
              </a:rPr>
              <a:t>https://developer.mozilla.org/en-US/docs/Web/CSS/Cascade</a:t>
            </a:r>
            <a:r>
              <a:rPr lang="nl-BE" dirty="0"/>
              <a:t> 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35F0D7B-BCF2-42A8-86A1-A03BA745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</a:t>
            </a:r>
            <a:r>
              <a:rPr lang="nl-BE" dirty="0" err="1"/>
              <a:t>selectoren</a:t>
            </a:r>
            <a:r>
              <a:rPr lang="nl-BE" dirty="0"/>
              <a:t> identiek </a:t>
            </a:r>
            <a:r>
              <a:rPr lang="nl-BE" dirty="0">
                <a:sym typeface="Wingdings" panose="05000000000000000000" pitchFamily="2" charset="2"/>
              </a:rPr>
              <a:t> Onderste wint</a:t>
            </a:r>
          </a:p>
          <a:p>
            <a:r>
              <a:rPr lang="nl-BE" dirty="0">
                <a:sym typeface="Wingdings" panose="05000000000000000000" pitchFamily="2" charset="2"/>
              </a:rPr>
              <a:t>Stijlregels worden toegepast in vaste 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volgorde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9DC70D4-20C4-48FB-9582-E7FC67CC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909" y="1845975"/>
            <a:ext cx="3124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F9D56-2695-438E-9758-95D74B40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Cascading</a:t>
            </a:r>
            <a:r>
              <a:rPr lang="nl-BE" dirty="0"/>
              <a:t> (Specificiteit)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359331-EFD3-4764-BC89-324D6FD0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Specificiteit word uitgedrukt met 4 getallen (</a:t>
            </a:r>
            <a:r>
              <a:rPr lang="nl-BE" dirty="0" err="1"/>
              <a:t>a,b,c,d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A : </a:t>
            </a:r>
            <a:r>
              <a:rPr lang="nl-BE" dirty="0" err="1"/>
              <a:t>inline</a:t>
            </a:r>
            <a:r>
              <a:rPr lang="nl-BE" dirty="0"/>
              <a:t> </a:t>
            </a:r>
            <a:r>
              <a:rPr lang="nl-BE" dirty="0" err="1"/>
              <a:t>style</a:t>
            </a:r>
            <a:r>
              <a:rPr lang="nl-BE" dirty="0"/>
              <a:t> (Ja? </a:t>
            </a:r>
            <a:r>
              <a:rPr lang="nl-BE" dirty="0">
                <a:sym typeface="Wingdings" panose="05000000000000000000" pitchFamily="2" charset="2"/>
              </a:rPr>
              <a:t> 1 Anders 0</a:t>
            </a:r>
            <a:r>
              <a:rPr lang="nl-BE" dirty="0"/>
              <a:t> )</a:t>
            </a:r>
          </a:p>
          <a:p>
            <a:pPr lvl="1"/>
            <a:r>
              <a:rPr lang="nl-BE" dirty="0"/>
              <a:t>B : aantal </a:t>
            </a:r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dirty="0" err="1"/>
              <a:t>selectors</a:t>
            </a:r>
            <a:endParaRPr lang="nl-BE" dirty="0"/>
          </a:p>
          <a:p>
            <a:pPr lvl="1"/>
            <a:r>
              <a:rPr lang="nl-BE" dirty="0"/>
              <a:t>C : aantal klasse, pseudo-klasse en </a:t>
            </a:r>
            <a:r>
              <a:rPr lang="nl-BE" dirty="0" err="1"/>
              <a:t>atribuut</a:t>
            </a:r>
            <a:r>
              <a:rPr lang="nl-BE" dirty="0"/>
              <a:t> </a:t>
            </a:r>
            <a:r>
              <a:rPr lang="nl-BE" dirty="0" err="1"/>
              <a:t>selectors</a:t>
            </a:r>
            <a:endParaRPr lang="nl-BE" dirty="0"/>
          </a:p>
          <a:p>
            <a:pPr lvl="1"/>
            <a:r>
              <a:rPr lang="nl-BE" dirty="0"/>
              <a:t>D : aantal element en pseudo-element </a:t>
            </a:r>
            <a:r>
              <a:rPr lang="nl-BE" dirty="0" err="1"/>
              <a:t>selectors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Hoe hoger dit getal hoe hoger de </a:t>
            </a:r>
            <a:r>
              <a:rPr lang="nl-BE" dirty="0" err="1"/>
              <a:t>specificity</a:t>
            </a:r>
            <a:endParaRPr lang="nl-BE" dirty="0"/>
          </a:p>
          <a:p>
            <a:pPr lvl="1"/>
            <a:r>
              <a:rPr lang="nl-BE" dirty="0"/>
              <a:t>Hoogste getal word uitgevoerd</a:t>
            </a:r>
          </a:p>
          <a:p>
            <a:r>
              <a:rPr lang="nl-BE" dirty="0" err="1"/>
              <a:t>Specificity</a:t>
            </a:r>
            <a:r>
              <a:rPr lang="nl-BE" dirty="0"/>
              <a:t> gelijk voor 2? </a:t>
            </a:r>
            <a:r>
              <a:rPr lang="nl-BE" dirty="0">
                <a:sym typeface="Wingdings" panose="05000000000000000000" pitchFamily="2" charset="2"/>
              </a:rPr>
              <a:t> laatste wint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E81569-17F8-4F49-B472-1B0ED4BE7B0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2"/>
              </a:rPr>
              <a:t>https://developer.mozilla.org/en-US/docs/Web/CSS/Specificity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51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F9D56-2695-438E-9758-95D74B40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Cascading</a:t>
            </a:r>
            <a:r>
              <a:rPr lang="nl-BE" dirty="0"/>
              <a:t> (Specificiteit)</a:t>
            </a:r>
          </a:p>
        </p:txBody>
      </p:sp>
      <p:graphicFrame>
        <p:nvGraphicFramePr>
          <p:cNvPr id="5" name="Group 173">
            <a:extLst>
              <a:ext uri="{FF2B5EF4-FFF2-40B4-BE49-F238E27FC236}">
                <a16:creationId xmlns:a16="http://schemas.microsoft.com/office/drawing/2014/main" id="{105FFEEA-F9ED-4B02-8D34-C613CDED1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225179"/>
              </p:ext>
            </p:extLst>
          </p:nvPr>
        </p:nvGraphicFramePr>
        <p:xfrm>
          <a:off x="2238375" y="1771997"/>
          <a:ext cx="7715250" cy="435864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Volgorde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Specificity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</a:t>
                      </a: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a,b,c,d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99DE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Style=""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div p 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div#content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 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p.comment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#content 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#content .</a:t>
                      </a: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datePosted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 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p 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#</a:t>
                      </a: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wrapper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 #content 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p.comment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 .</a:t>
                      </a: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dateposted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 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12060"/>
                          </a:solidFill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h1,h2,h3(,=een opsomming)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74027"/>
                  </a:ext>
                </a:extLst>
              </a:tr>
            </a:tbl>
          </a:graphicData>
        </a:graphic>
      </p:graphicFrame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FA016E2-3F9E-4894-88DD-FD9B0C0EC85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84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F9D56-2695-438E-9758-95D74B40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Cascading</a:t>
            </a:r>
            <a:r>
              <a:rPr lang="nl-BE" dirty="0"/>
              <a:t> (Specificiteit)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359331-EFD3-4764-BC89-324D6FD0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8513" marR="0" lvl="1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p.message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color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green;}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98513" marR="0" lvl="1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#home #warning 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p.message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color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yellow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;}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98513" marR="0" lvl="1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#warning 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p.message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color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white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;}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98513" marR="0" lvl="1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body#home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div#warning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p.message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color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blue;}</a:t>
            </a:r>
          </a:p>
          <a:p>
            <a:pPr marL="798513" marR="0" lvl="1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 {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color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teal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;}</a:t>
            </a:r>
          </a:p>
          <a:p>
            <a:pPr marL="798513" marR="0" lvl="1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body#home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div#warning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p.message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color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red;}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98513" marR="0" lvl="1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#warning p {</a:t>
            </a:r>
            <a:r>
              <a:rPr kumimoji="0" lang="nl-B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color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D1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black;}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4D80BC-FD65-483F-AA33-5D514FD72D8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85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34D57-D3AB-4957-9C72-D4BC540E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369BDDA-E0A0-4D66-ABD7-8B370B5EF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775" y="1517154"/>
            <a:ext cx="5655949" cy="4241962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57918A-451D-4520-BBD5-5E673A7BA95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3"/>
              </a:rPr>
              <a:t>https://css-tricks.com/snippets/css/complete-guide-grid/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9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EDE84-D131-49C1-AAAD-799DEC95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Flex</a:t>
            </a:r>
            <a:r>
              <a:rPr lang="nl-BE" dirty="0"/>
              <a:t>-box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D76F613-ED82-4AE3-8511-E059C130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9" t="1689" b="-1"/>
          <a:stretch/>
        </p:blipFill>
        <p:spPr>
          <a:xfrm>
            <a:off x="1876776" y="1646238"/>
            <a:ext cx="6480709" cy="4110420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41CB17-B3EE-4260-BFE2-226A1982A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3"/>
              </a:rPr>
              <a:t>https://css-tricks.com/snippets/css/a-guide-to-flexbox/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8371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8.potx" id="{6A28758C-7AEE-4EB9-B345-31A973BF1F30}" vid="{428C328C-271A-4178-AD6C-74556DE036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Powerpoint</Template>
  <TotalTime>2198</TotalTime>
  <Words>308</Words>
  <Application>Microsoft Office PowerPoint</Application>
  <PresentationFormat>Breedbeeld</PresentationFormat>
  <Paragraphs>43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Tahoma</vt:lpstr>
      <vt:lpstr>Wingdings</vt:lpstr>
      <vt:lpstr>Kantoorthema</vt:lpstr>
      <vt:lpstr>Front-end: basis week 2</vt:lpstr>
      <vt:lpstr>Cascading (Prioriteiten) </vt:lpstr>
      <vt:lpstr>Cascading (Specificiteit)</vt:lpstr>
      <vt:lpstr>Cascading (Specificiteit)</vt:lpstr>
      <vt:lpstr>Cascading (Specificiteit)</vt:lpstr>
      <vt:lpstr>Grid</vt:lpstr>
      <vt:lpstr>Flex-box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Front-end:basis week 2</dc:title>
  <dc:creator>Kenny Lacroix</dc:creator>
  <cp:lastModifiedBy>Kenny Lacroix</cp:lastModifiedBy>
  <cp:revision>4</cp:revision>
  <dcterms:created xsi:type="dcterms:W3CDTF">2021-09-25T11:51:34Z</dcterms:created>
  <dcterms:modified xsi:type="dcterms:W3CDTF">2021-10-04T10:34:23Z</dcterms:modified>
</cp:coreProperties>
</file>