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294" r:id="rId5"/>
    <p:sldId id="257" r:id="rId6"/>
    <p:sldId id="263" r:id="rId7"/>
    <p:sldId id="293" r:id="rId8"/>
    <p:sldId id="264" r:id="rId9"/>
    <p:sldId id="292" r:id="rId10"/>
    <p:sldId id="289" r:id="rId11"/>
    <p:sldId id="272" r:id="rId12"/>
    <p:sldId id="290" r:id="rId13"/>
    <p:sldId id="260" r:id="rId14"/>
    <p:sldId id="262" r:id="rId15"/>
    <p:sldId id="297" r:id="rId16"/>
    <p:sldId id="298" r:id="rId17"/>
    <p:sldId id="265" r:id="rId18"/>
    <p:sldId id="270" r:id="rId19"/>
    <p:sldId id="296" r:id="rId20"/>
    <p:sldId id="266" r:id="rId21"/>
    <p:sldId id="271" r:id="rId22"/>
    <p:sldId id="295" r:id="rId23"/>
    <p:sldId id="267" r:id="rId24"/>
    <p:sldId id="283" r:id="rId25"/>
    <p:sldId id="284" r:id="rId26"/>
    <p:sldId id="287" r:id="rId27"/>
    <p:sldId id="273" r:id="rId28"/>
    <p:sldId id="285" r:id="rId29"/>
    <p:sldId id="286" r:id="rId30"/>
    <p:sldId id="276" r:id="rId31"/>
    <p:sldId id="288" r:id="rId3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69C5A1-55AB-4F11-A562-C678C53DF013}" v="23" dt="2021-09-20T15:27:19.454"/>
    <p1510:client id="{A2AF827F-560F-4CCF-8A85-524B9E7FE726}" v="5" dt="2021-09-19T19:02:22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dir Aboulkassimi" userId="7123d10f-0fb4-4975-af23-634ceed0d791" providerId="ADAL" clId="{A2AF827F-560F-4CCF-8A85-524B9E7FE726}"/>
    <pc:docChg chg="addSld delSld modSld sldOrd">
      <pc:chgData name="Nadir Aboulkassimi" userId="7123d10f-0fb4-4975-af23-634ceed0d791" providerId="ADAL" clId="{A2AF827F-560F-4CCF-8A85-524B9E7FE726}" dt="2021-09-19T19:02:22.097" v="28"/>
      <pc:docMkLst>
        <pc:docMk/>
      </pc:docMkLst>
      <pc:sldChg chg="del">
        <pc:chgData name="Nadir Aboulkassimi" userId="7123d10f-0fb4-4975-af23-634ceed0d791" providerId="ADAL" clId="{A2AF827F-560F-4CCF-8A85-524B9E7FE726}" dt="2021-09-19T18:55:22.233" v="27" actId="2696"/>
        <pc:sldMkLst>
          <pc:docMk/>
          <pc:sldMk cId="437759684" sldId="256"/>
        </pc:sldMkLst>
      </pc:sldChg>
      <pc:sldChg chg="ord">
        <pc:chgData name="Nadir Aboulkassimi" userId="7123d10f-0fb4-4975-af23-634ceed0d791" providerId="ADAL" clId="{A2AF827F-560F-4CCF-8A85-524B9E7FE726}" dt="2021-09-19T19:02:22.097" v="28"/>
        <pc:sldMkLst>
          <pc:docMk/>
          <pc:sldMk cId="4229327585" sldId="257"/>
        </pc:sldMkLst>
      </pc:sldChg>
      <pc:sldChg chg="modSp">
        <pc:chgData name="Nadir Aboulkassimi" userId="7123d10f-0fb4-4975-af23-634ceed0d791" providerId="ADAL" clId="{A2AF827F-560F-4CCF-8A85-524B9E7FE726}" dt="2021-09-19T16:57:36.753" v="8" actId="20577"/>
        <pc:sldMkLst>
          <pc:docMk/>
          <pc:sldMk cId="3990230326" sldId="276"/>
        </pc:sldMkLst>
        <pc:spChg chg="mod">
          <ac:chgData name="Nadir Aboulkassimi" userId="7123d10f-0fb4-4975-af23-634ceed0d791" providerId="ADAL" clId="{A2AF827F-560F-4CCF-8A85-524B9E7FE726}" dt="2021-09-19T16:57:36.753" v="8" actId="20577"/>
          <ac:spMkLst>
            <pc:docMk/>
            <pc:sldMk cId="3990230326" sldId="276"/>
            <ac:spMk id="3" creationId="{1FD1724A-790E-46B9-AD96-BED83A3A6769}"/>
          </ac:spMkLst>
        </pc:spChg>
      </pc:sldChg>
      <pc:sldChg chg="modSp add ord">
        <pc:chgData name="Nadir Aboulkassimi" userId="7123d10f-0fb4-4975-af23-634ceed0d791" providerId="ADAL" clId="{A2AF827F-560F-4CCF-8A85-524B9E7FE726}" dt="2021-09-19T18:55:16.085" v="26" actId="20577"/>
        <pc:sldMkLst>
          <pc:docMk/>
          <pc:sldMk cId="2264198727" sldId="294"/>
        </pc:sldMkLst>
        <pc:spChg chg="mod">
          <ac:chgData name="Nadir Aboulkassimi" userId="7123d10f-0fb4-4975-af23-634ceed0d791" providerId="ADAL" clId="{A2AF827F-560F-4CCF-8A85-524B9E7FE726}" dt="2021-09-19T18:55:16.085" v="26" actId="20577"/>
          <ac:spMkLst>
            <pc:docMk/>
            <pc:sldMk cId="2264198727" sldId="294"/>
            <ac:spMk id="2" creationId="{00000000-0000-0000-0000-000000000000}"/>
          </ac:spMkLst>
        </pc:spChg>
      </pc:sldChg>
    </pc:docChg>
  </pc:docChgLst>
  <pc:docChgLst>
    <pc:chgData name="Nadir Aboulkassimi" userId="7123d10f-0fb4-4975-af23-634ceed0d791" providerId="ADAL" clId="{1F69C5A1-55AB-4F11-A562-C678C53DF013}"/>
    <pc:docChg chg="custSel addSld delSld modSld sldOrd">
      <pc:chgData name="Nadir Aboulkassimi" userId="7123d10f-0fb4-4975-af23-634ceed0d791" providerId="ADAL" clId="{1F69C5A1-55AB-4F11-A562-C678C53DF013}" dt="2021-09-20T15:27:51.088" v="389" actId="20577"/>
      <pc:docMkLst>
        <pc:docMk/>
      </pc:docMkLst>
      <pc:sldChg chg="modSp">
        <pc:chgData name="Nadir Aboulkassimi" userId="7123d10f-0fb4-4975-af23-634ceed0d791" providerId="ADAL" clId="{1F69C5A1-55AB-4F11-A562-C678C53DF013}" dt="2021-09-20T09:16:36.490" v="383" actId="20577"/>
        <pc:sldMkLst>
          <pc:docMk/>
          <pc:sldMk cId="2546917785" sldId="263"/>
        </pc:sldMkLst>
        <pc:spChg chg="mod">
          <ac:chgData name="Nadir Aboulkassimi" userId="7123d10f-0fb4-4975-af23-634ceed0d791" providerId="ADAL" clId="{1F69C5A1-55AB-4F11-A562-C678C53DF013}" dt="2021-09-20T09:16:36.490" v="383" actId="20577"/>
          <ac:spMkLst>
            <pc:docMk/>
            <pc:sldMk cId="2546917785" sldId="263"/>
            <ac:spMk id="3" creationId="{59EDEEC9-59F1-40F5-A3D0-8A2C0CFAC5AB}"/>
          </ac:spMkLst>
        </pc:spChg>
      </pc:sldChg>
      <pc:sldChg chg="modSp">
        <pc:chgData name="Nadir Aboulkassimi" userId="7123d10f-0fb4-4975-af23-634ceed0d791" providerId="ADAL" clId="{1F69C5A1-55AB-4F11-A562-C678C53DF013}" dt="2021-09-19T21:19:54.232" v="215" actId="20577"/>
        <pc:sldMkLst>
          <pc:docMk/>
          <pc:sldMk cId="1953182733" sldId="270"/>
        </pc:sldMkLst>
        <pc:spChg chg="mod">
          <ac:chgData name="Nadir Aboulkassimi" userId="7123d10f-0fb4-4975-af23-634ceed0d791" providerId="ADAL" clId="{1F69C5A1-55AB-4F11-A562-C678C53DF013}" dt="2021-09-19T21:19:54.232" v="215" actId="20577"/>
          <ac:spMkLst>
            <pc:docMk/>
            <pc:sldMk cId="1953182733" sldId="270"/>
            <ac:spMk id="6" creationId="{D264C568-547D-4D3D-8461-8962AB869187}"/>
          </ac:spMkLst>
        </pc:spChg>
      </pc:sldChg>
      <pc:sldChg chg="modSp ord">
        <pc:chgData name="Nadir Aboulkassimi" userId="7123d10f-0fb4-4975-af23-634ceed0d791" providerId="ADAL" clId="{1F69C5A1-55AB-4F11-A562-C678C53DF013}" dt="2021-09-20T15:27:51.088" v="389" actId="20577"/>
        <pc:sldMkLst>
          <pc:docMk/>
          <pc:sldMk cId="3990230326" sldId="276"/>
        </pc:sldMkLst>
        <pc:spChg chg="mod">
          <ac:chgData name="Nadir Aboulkassimi" userId="7123d10f-0fb4-4975-af23-634ceed0d791" providerId="ADAL" clId="{1F69C5A1-55AB-4F11-A562-C678C53DF013}" dt="2021-09-20T15:27:51.088" v="389" actId="20577"/>
          <ac:spMkLst>
            <pc:docMk/>
            <pc:sldMk cId="3990230326" sldId="276"/>
            <ac:spMk id="3" creationId="{1FD1724A-790E-46B9-AD96-BED83A3A6769}"/>
          </ac:spMkLst>
        </pc:spChg>
      </pc:sldChg>
      <pc:sldChg chg="del">
        <pc:chgData name="Nadir Aboulkassimi" userId="7123d10f-0fb4-4975-af23-634ceed0d791" providerId="ADAL" clId="{1F69C5A1-55AB-4F11-A562-C678C53DF013}" dt="2021-09-19T20:43:36.518" v="0" actId="2696"/>
        <pc:sldMkLst>
          <pc:docMk/>
          <pc:sldMk cId="338822301" sldId="277"/>
        </pc:sldMkLst>
      </pc:sldChg>
      <pc:sldChg chg="del">
        <pc:chgData name="Nadir Aboulkassimi" userId="7123d10f-0fb4-4975-af23-634ceed0d791" providerId="ADAL" clId="{1F69C5A1-55AB-4F11-A562-C678C53DF013}" dt="2021-09-19T20:43:36.534" v="1" actId="2696"/>
        <pc:sldMkLst>
          <pc:docMk/>
          <pc:sldMk cId="4246275145" sldId="280"/>
        </pc:sldMkLst>
      </pc:sldChg>
      <pc:sldChg chg="del">
        <pc:chgData name="Nadir Aboulkassimi" userId="7123d10f-0fb4-4975-af23-634ceed0d791" providerId="ADAL" clId="{1F69C5A1-55AB-4F11-A562-C678C53DF013}" dt="2021-09-19T20:43:36.565" v="2" actId="2696"/>
        <pc:sldMkLst>
          <pc:docMk/>
          <pc:sldMk cId="1343785123" sldId="281"/>
        </pc:sldMkLst>
      </pc:sldChg>
      <pc:sldChg chg="del">
        <pc:chgData name="Nadir Aboulkassimi" userId="7123d10f-0fb4-4975-af23-634ceed0d791" providerId="ADAL" clId="{1F69C5A1-55AB-4F11-A562-C678C53DF013}" dt="2021-09-19T20:43:36.583" v="3" actId="2696"/>
        <pc:sldMkLst>
          <pc:docMk/>
          <pc:sldMk cId="4059310798" sldId="282"/>
        </pc:sldMkLst>
      </pc:sldChg>
      <pc:sldChg chg="modSp">
        <pc:chgData name="Nadir Aboulkassimi" userId="7123d10f-0fb4-4975-af23-634ceed0d791" providerId="ADAL" clId="{1F69C5A1-55AB-4F11-A562-C678C53DF013}" dt="2021-09-20T09:26:02.280" v="386"/>
        <pc:sldMkLst>
          <pc:docMk/>
          <pc:sldMk cId="2958040060" sldId="289"/>
        </pc:sldMkLst>
        <pc:spChg chg="mod">
          <ac:chgData name="Nadir Aboulkassimi" userId="7123d10f-0fb4-4975-af23-634ceed0d791" providerId="ADAL" clId="{1F69C5A1-55AB-4F11-A562-C678C53DF013}" dt="2021-09-20T09:26:02.280" v="386"/>
          <ac:spMkLst>
            <pc:docMk/>
            <pc:sldMk cId="2958040060" sldId="289"/>
            <ac:spMk id="3" creationId="{7AAA06BD-A98E-45A2-972C-B674E801649B}"/>
          </ac:spMkLst>
        </pc:spChg>
      </pc:sldChg>
      <pc:sldChg chg="ord">
        <pc:chgData name="Nadir Aboulkassimi" userId="7123d10f-0fb4-4975-af23-634ceed0d791" providerId="ADAL" clId="{1F69C5A1-55AB-4F11-A562-C678C53DF013}" dt="2021-09-20T12:17:39.780" v="387"/>
        <pc:sldMkLst>
          <pc:docMk/>
          <pc:sldMk cId="2894929136" sldId="293"/>
        </pc:sldMkLst>
      </pc:sldChg>
      <pc:sldChg chg="addSp delSp modSp add">
        <pc:chgData name="Nadir Aboulkassimi" userId="7123d10f-0fb4-4975-af23-634ceed0d791" providerId="ADAL" clId="{1F69C5A1-55AB-4F11-A562-C678C53DF013}" dt="2021-09-19T21:07:47.270" v="166" actId="1076"/>
        <pc:sldMkLst>
          <pc:docMk/>
          <pc:sldMk cId="3063376679" sldId="295"/>
        </pc:sldMkLst>
        <pc:spChg chg="del">
          <ac:chgData name="Nadir Aboulkassimi" userId="7123d10f-0fb4-4975-af23-634ceed0d791" providerId="ADAL" clId="{1F69C5A1-55AB-4F11-A562-C678C53DF013}" dt="2021-09-19T20:53:20.144" v="7"/>
          <ac:spMkLst>
            <pc:docMk/>
            <pc:sldMk cId="3063376679" sldId="295"/>
            <ac:spMk id="2" creationId="{59F9586E-767C-499F-B33E-98F2AE45AF7B}"/>
          </ac:spMkLst>
        </pc:spChg>
        <pc:spChg chg="del">
          <ac:chgData name="Nadir Aboulkassimi" userId="7123d10f-0fb4-4975-af23-634ceed0d791" providerId="ADAL" clId="{1F69C5A1-55AB-4F11-A562-C678C53DF013}" dt="2021-09-19T20:53:20.144" v="7"/>
          <ac:spMkLst>
            <pc:docMk/>
            <pc:sldMk cId="3063376679" sldId="295"/>
            <ac:spMk id="3" creationId="{2F8602E3-2A87-47C6-82A4-39E2B69864E3}"/>
          </ac:spMkLst>
        </pc:spChg>
        <pc:spChg chg="del">
          <ac:chgData name="Nadir Aboulkassimi" userId="7123d10f-0fb4-4975-af23-634ceed0d791" providerId="ADAL" clId="{1F69C5A1-55AB-4F11-A562-C678C53DF013}" dt="2021-09-19T20:53:20.144" v="7"/>
          <ac:spMkLst>
            <pc:docMk/>
            <pc:sldMk cId="3063376679" sldId="295"/>
            <ac:spMk id="4" creationId="{8CD7776E-C5AE-4491-B9E6-B8ECC25357FD}"/>
          </ac:spMkLst>
        </pc:spChg>
        <pc:spChg chg="add mod">
          <ac:chgData name="Nadir Aboulkassimi" userId="7123d10f-0fb4-4975-af23-634ceed0d791" providerId="ADAL" clId="{1F69C5A1-55AB-4F11-A562-C678C53DF013}" dt="2021-09-19T20:54:54.144" v="50" actId="20577"/>
          <ac:spMkLst>
            <pc:docMk/>
            <pc:sldMk cId="3063376679" sldId="295"/>
            <ac:spMk id="6" creationId="{7A4061CA-D24A-4D5A-B947-F872518F72A2}"/>
          </ac:spMkLst>
        </pc:spChg>
        <pc:spChg chg="add mod">
          <ac:chgData name="Nadir Aboulkassimi" userId="7123d10f-0fb4-4975-af23-634ceed0d791" providerId="ADAL" clId="{1F69C5A1-55AB-4F11-A562-C678C53DF013}" dt="2021-09-19T21:01:16.601" v="163" actId="20577"/>
          <ac:spMkLst>
            <pc:docMk/>
            <pc:sldMk cId="3063376679" sldId="295"/>
            <ac:spMk id="7" creationId="{4091D1EC-BEFF-4288-BDA7-22B26205BFD4}"/>
          </ac:spMkLst>
        </pc:spChg>
        <pc:picChg chg="add del mod">
          <ac:chgData name="Nadir Aboulkassimi" userId="7123d10f-0fb4-4975-af23-634ceed0d791" providerId="ADAL" clId="{1F69C5A1-55AB-4F11-A562-C678C53DF013}" dt="2021-09-19T21:07:43.660" v="164" actId="478"/>
          <ac:picMkLst>
            <pc:docMk/>
            <pc:sldMk cId="3063376679" sldId="295"/>
            <ac:picMk id="5" creationId="{7B2D82C2-997E-42C6-86D9-DA03268173C7}"/>
          </ac:picMkLst>
        </pc:picChg>
        <pc:picChg chg="add mod">
          <ac:chgData name="Nadir Aboulkassimi" userId="7123d10f-0fb4-4975-af23-634ceed0d791" providerId="ADAL" clId="{1F69C5A1-55AB-4F11-A562-C678C53DF013}" dt="2021-09-19T20:54:22.774" v="21" actId="1076"/>
          <ac:picMkLst>
            <pc:docMk/>
            <pc:sldMk cId="3063376679" sldId="295"/>
            <ac:picMk id="8" creationId="{81F6DB95-EFCE-4345-9379-A3A79693A221}"/>
          </ac:picMkLst>
        </pc:picChg>
        <pc:picChg chg="add mod">
          <ac:chgData name="Nadir Aboulkassimi" userId="7123d10f-0fb4-4975-af23-634ceed0d791" providerId="ADAL" clId="{1F69C5A1-55AB-4F11-A562-C678C53DF013}" dt="2021-09-19T21:07:47.270" v="166" actId="1076"/>
          <ac:picMkLst>
            <pc:docMk/>
            <pc:sldMk cId="3063376679" sldId="295"/>
            <ac:picMk id="9" creationId="{CB8B6CAA-61C9-496A-A85C-5FF4B85E3430}"/>
          </ac:picMkLst>
        </pc:picChg>
      </pc:sldChg>
      <pc:sldChg chg="addSp modSp add ord">
        <pc:chgData name="Nadir Aboulkassimi" userId="7123d10f-0fb4-4975-af23-634ceed0d791" providerId="ADAL" clId="{1F69C5A1-55AB-4F11-A562-C678C53DF013}" dt="2021-09-19T21:20:57.449" v="299" actId="20577"/>
        <pc:sldMkLst>
          <pc:docMk/>
          <pc:sldMk cId="1264930826" sldId="296"/>
        </pc:sldMkLst>
        <pc:spChg chg="mod">
          <ac:chgData name="Nadir Aboulkassimi" userId="7123d10f-0fb4-4975-af23-634ceed0d791" providerId="ADAL" clId="{1F69C5A1-55AB-4F11-A562-C678C53DF013}" dt="2021-09-19T21:18:25.024" v="190" actId="20577"/>
          <ac:spMkLst>
            <pc:docMk/>
            <pc:sldMk cId="1264930826" sldId="296"/>
            <ac:spMk id="2" creationId="{3E5DFDD4-9C47-4828-8BA5-385374AD98CA}"/>
          </ac:spMkLst>
        </pc:spChg>
        <pc:spChg chg="mod">
          <ac:chgData name="Nadir Aboulkassimi" userId="7123d10f-0fb4-4975-af23-634ceed0d791" providerId="ADAL" clId="{1F69C5A1-55AB-4F11-A562-C678C53DF013}" dt="2021-09-19T21:20:57.449" v="299" actId="20577"/>
          <ac:spMkLst>
            <pc:docMk/>
            <pc:sldMk cId="1264930826" sldId="296"/>
            <ac:spMk id="3" creationId="{D55E5354-362D-4AAA-A35C-7163725EFA58}"/>
          </ac:spMkLst>
        </pc:spChg>
        <pc:picChg chg="add mod">
          <ac:chgData name="Nadir Aboulkassimi" userId="7123d10f-0fb4-4975-af23-634ceed0d791" providerId="ADAL" clId="{1F69C5A1-55AB-4F11-A562-C678C53DF013}" dt="2021-09-19T21:20:02.916" v="216" actId="1076"/>
          <ac:picMkLst>
            <pc:docMk/>
            <pc:sldMk cId="1264930826" sldId="296"/>
            <ac:picMk id="4" creationId="{1E780AD1-D000-43C6-9DE9-C31F06BD7706}"/>
          </ac:picMkLst>
        </pc:picChg>
        <pc:picChg chg="add mod">
          <ac:chgData name="Nadir Aboulkassimi" userId="7123d10f-0fb4-4975-af23-634ceed0d791" providerId="ADAL" clId="{1F69C5A1-55AB-4F11-A562-C678C53DF013}" dt="2021-09-19T21:20:04.871" v="217" actId="1076"/>
          <ac:picMkLst>
            <pc:docMk/>
            <pc:sldMk cId="1264930826" sldId="296"/>
            <ac:picMk id="5" creationId="{D190D8A5-148C-4E70-8F1A-212C19DFE7D0}"/>
          </ac:picMkLst>
        </pc:picChg>
      </pc:sldChg>
      <pc:sldChg chg="addSp modSp add ord">
        <pc:chgData name="Nadir Aboulkassimi" userId="7123d10f-0fb4-4975-af23-634ceed0d791" providerId="ADAL" clId="{1F69C5A1-55AB-4F11-A562-C678C53DF013}" dt="2021-09-19T21:26:50.347" v="340"/>
        <pc:sldMkLst>
          <pc:docMk/>
          <pc:sldMk cId="1603173493" sldId="297"/>
        </pc:sldMkLst>
        <pc:spChg chg="mod">
          <ac:chgData name="Nadir Aboulkassimi" userId="7123d10f-0fb4-4975-af23-634ceed0d791" providerId="ADAL" clId="{1F69C5A1-55AB-4F11-A562-C678C53DF013}" dt="2021-09-19T21:23:46.047" v="310" actId="20577"/>
          <ac:spMkLst>
            <pc:docMk/>
            <pc:sldMk cId="1603173493" sldId="297"/>
            <ac:spMk id="2" creationId="{AF1EC47F-28AC-473C-ADAA-24ADE1176EF9}"/>
          </ac:spMkLst>
        </pc:spChg>
        <pc:spChg chg="mod">
          <ac:chgData name="Nadir Aboulkassimi" userId="7123d10f-0fb4-4975-af23-634ceed0d791" providerId="ADAL" clId="{1F69C5A1-55AB-4F11-A562-C678C53DF013}" dt="2021-09-19T21:26:50.347" v="340"/>
          <ac:spMkLst>
            <pc:docMk/>
            <pc:sldMk cId="1603173493" sldId="297"/>
            <ac:spMk id="3" creationId="{4FBBF881-99D1-4F26-AA1A-4F8E361B5A71}"/>
          </ac:spMkLst>
        </pc:spChg>
        <pc:picChg chg="add mod">
          <ac:chgData name="Nadir Aboulkassimi" userId="7123d10f-0fb4-4975-af23-634ceed0d791" providerId="ADAL" clId="{1F69C5A1-55AB-4F11-A562-C678C53DF013}" dt="2021-09-19T21:26:35.382" v="338" actId="1076"/>
          <ac:picMkLst>
            <pc:docMk/>
            <pc:sldMk cId="1603173493" sldId="297"/>
            <ac:picMk id="4" creationId="{BE8758AF-72CA-48EB-A756-BFE30FCCA0A6}"/>
          </ac:picMkLst>
        </pc:picChg>
        <pc:picChg chg="add mod">
          <ac:chgData name="Nadir Aboulkassimi" userId="7123d10f-0fb4-4975-af23-634ceed0d791" providerId="ADAL" clId="{1F69C5A1-55AB-4F11-A562-C678C53DF013}" dt="2021-09-19T21:26:31.220" v="337" actId="14100"/>
          <ac:picMkLst>
            <pc:docMk/>
            <pc:sldMk cId="1603173493" sldId="297"/>
            <ac:picMk id="5" creationId="{E6CCE869-5015-4057-9679-4564AB638505}"/>
          </ac:picMkLst>
        </pc:picChg>
      </pc:sldChg>
      <pc:sldChg chg="addSp modSp add">
        <pc:chgData name="Nadir Aboulkassimi" userId="7123d10f-0fb4-4975-af23-634ceed0d791" providerId="ADAL" clId="{1F69C5A1-55AB-4F11-A562-C678C53DF013}" dt="2021-09-19T21:30:17.959" v="382" actId="20577"/>
        <pc:sldMkLst>
          <pc:docMk/>
          <pc:sldMk cId="3531041915" sldId="298"/>
        </pc:sldMkLst>
        <pc:spChg chg="mod">
          <ac:chgData name="Nadir Aboulkassimi" userId="7123d10f-0fb4-4975-af23-634ceed0d791" providerId="ADAL" clId="{1F69C5A1-55AB-4F11-A562-C678C53DF013}" dt="2021-09-19T21:29:31.271" v="347" actId="20577"/>
          <ac:spMkLst>
            <pc:docMk/>
            <pc:sldMk cId="3531041915" sldId="298"/>
            <ac:spMk id="2" creationId="{4E77AF2E-214F-44C1-A109-4784FAAA99E5}"/>
          </ac:spMkLst>
        </pc:spChg>
        <pc:spChg chg="mod">
          <ac:chgData name="Nadir Aboulkassimi" userId="7123d10f-0fb4-4975-af23-634ceed0d791" providerId="ADAL" clId="{1F69C5A1-55AB-4F11-A562-C678C53DF013}" dt="2021-09-19T21:30:17.959" v="382" actId="20577"/>
          <ac:spMkLst>
            <pc:docMk/>
            <pc:sldMk cId="3531041915" sldId="298"/>
            <ac:spMk id="3" creationId="{7F7D16EF-91EF-4ACF-AC7B-D0D01E9226E0}"/>
          </ac:spMkLst>
        </pc:spChg>
        <pc:picChg chg="add mod">
          <ac:chgData name="Nadir Aboulkassimi" userId="7123d10f-0fb4-4975-af23-634ceed0d791" providerId="ADAL" clId="{1F69C5A1-55AB-4F11-A562-C678C53DF013}" dt="2021-09-19T21:30:10.041" v="354" actId="1076"/>
          <ac:picMkLst>
            <pc:docMk/>
            <pc:sldMk cId="3531041915" sldId="298"/>
            <ac:picMk id="4" creationId="{5AFACD72-32AA-4532-9644-806E78661472}"/>
          </ac:picMkLst>
        </pc:picChg>
        <pc:picChg chg="add mod">
          <ac:chgData name="Nadir Aboulkassimi" userId="7123d10f-0fb4-4975-af23-634ceed0d791" providerId="ADAL" clId="{1F69C5A1-55AB-4F11-A562-C678C53DF013}" dt="2021-09-19T21:30:08.550" v="353" actId="1076"/>
          <ac:picMkLst>
            <pc:docMk/>
            <pc:sldMk cId="3531041915" sldId="298"/>
            <ac:picMk id="5" creationId="{F64E8C01-F414-40C0-91C1-0455DF07EEC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66604-4B86-4F44-B64F-9265D4C422B3}" type="datetimeFigureOut">
              <a:rPr lang="en-BE" smtClean="0"/>
              <a:t>09/20/2021</a:t>
            </a:fld>
            <a:endParaRPr lang="en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6C0F4-31BE-4488-AD54-3592D037C7AB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29761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E7ADA-B818-4A8D-827F-3A2F12FF408B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524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6C0F4-31BE-4488-AD54-3592D037C7AB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23325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6C0F4-31BE-4488-AD54-3592D037C7AB}" type="slidenum">
              <a:rPr lang="en-BE" smtClean="0"/>
              <a:t>28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02762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052E7-E236-4B2E-93A3-F871802AE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01E1136-1408-4545-BA44-AE0F10DB8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575BCA4-0AF0-42C5-9D9D-D8C91BD8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8CFC-9E4F-4DCA-8308-2559B9F6139C}" type="datetimeFigureOut">
              <a:rPr lang="en-BE" smtClean="0"/>
              <a:t>09/20/2021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1B2378B-CAEF-4B80-AE9C-B152C88F7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5F4F71E-41ED-478D-8F17-5E45AC7D9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8B94-FBCA-4959-80C5-0CE16D25072B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0163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E13911-CAE3-42DB-BD1C-21A667F9E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E389017-FFC4-4A5B-9172-B5664DA4B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BFA1538-3628-4CB0-A28B-91C42080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8CFC-9E4F-4DCA-8308-2559B9F6139C}" type="datetimeFigureOut">
              <a:rPr lang="en-BE" smtClean="0"/>
              <a:t>09/20/2021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8A8EA46-9970-47EF-B20B-36BFC25B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B56B38-2813-4B0F-958D-5F10E511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8B94-FBCA-4959-80C5-0CE16D25072B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3713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0F4BE4A-57C3-4F51-A803-6A3E33879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708E80F-3D54-4ED8-9D55-D8FED0C36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799EB45-210C-4853-BFDB-B6D3F93C9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8CFC-9E4F-4DCA-8308-2559B9F6139C}" type="datetimeFigureOut">
              <a:rPr lang="en-BE" smtClean="0"/>
              <a:t>09/20/2021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E0CC8B8-470D-415A-A839-EE0C26FE2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17A5A71-8B90-4BA2-9623-98408BA6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8B94-FBCA-4959-80C5-0CE16D25072B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29784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rtslide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29318" y="4170507"/>
            <a:ext cx="9117366" cy="1594556"/>
          </a:xfrm>
          <a:ln w="76200" cmpd="sng">
            <a:solidFill>
              <a:srgbClr val="002757"/>
            </a:solidFill>
          </a:ln>
        </p:spPr>
        <p:txBody>
          <a:bodyPr lIns="180000" tIns="180000" rIns="180000" bIns="180000" anchor="ctr">
            <a:noAutofit/>
          </a:bodyPr>
          <a:lstStyle>
            <a:lvl1pPr algn="l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14" y="1915202"/>
            <a:ext cx="4767749" cy="1650162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20/09/2021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685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E4DC1-038A-4628-8674-F18C181BA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397B7F-F810-4AAC-918F-8E97F82B5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E39D386-9BA9-4D48-BB49-B1EFE1F22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8CFC-9E4F-4DCA-8308-2559B9F6139C}" type="datetimeFigureOut">
              <a:rPr lang="en-BE" smtClean="0"/>
              <a:t>09/20/2021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F8B3743-23C7-48FF-BA02-1A461DD1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8DAD85-65FA-4727-8E32-5568BBBBA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8B94-FBCA-4959-80C5-0CE16D25072B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077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F08EB-F299-4B28-BC97-CF2B43FC2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CEEDCC3-89E5-4A2B-9303-DC77FB186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9931B69-F9E1-4B92-A5CB-5F020D8F1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8CFC-9E4F-4DCA-8308-2559B9F6139C}" type="datetimeFigureOut">
              <a:rPr lang="en-BE" smtClean="0"/>
              <a:t>09/20/2021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3816298-F1F5-42CB-90D8-57D1DE802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689971F-9DD4-4144-9D06-1D23257B8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8B94-FBCA-4959-80C5-0CE16D25072B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8359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24BE4B-8418-46A9-8239-7F140520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1CBF693-0113-449A-9CAA-9C9771FE93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F3A66F4-4AA1-46CD-A930-8B4C39A08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10C3271-7BD9-43A5-93E6-9597AE81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8CFC-9E4F-4DCA-8308-2559B9F6139C}" type="datetimeFigureOut">
              <a:rPr lang="en-BE" smtClean="0"/>
              <a:t>09/20/2021</a:t>
            </a:fld>
            <a:endParaRPr lang="en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DC33A48-26F6-4BA5-AA68-8BDCB705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10B6138-1FA9-441E-946A-3FC28336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8B94-FBCA-4959-80C5-0CE16D25072B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1054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A5CEC4-2FCE-4BAA-BB7E-49C79DD0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9CBAF00-6E89-4A5B-B1A6-4A5589E93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131536F-A828-4284-9F70-920DA6F2A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7577FDB-02DC-4C6F-AF58-F49C05638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463FE32-96E9-4722-964F-7E4C6CF55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2C6566C-63D1-453C-A493-4FCB3B4A3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8CFC-9E4F-4DCA-8308-2559B9F6139C}" type="datetimeFigureOut">
              <a:rPr lang="en-BE" smtClean="0"/>
              <a:t>09/20/2021</a:t>
            </a:fld>
            <a:endParaRPr lang="en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EACF5F8-2142-4D14-A328-C68D604C6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E326818-893C-4794-A88E-7E96D41B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8B94-FBCA-4959-80C5-0CE16D25072B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8242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6EFCC8-9FEE-41F9-B9EB-08AF2E52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6D1DAE8-5C46-4F8E-8A46-A1B4CE470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8CFC-9E4F-4DCA-8308-2559B9F6139C}" type="datetimeFigureOut">
              <a:rPr lang="en-BE" smtClean="0"/>
              <a:t>09/20/2021</a:t>
            </a:fld>
            <a:endParaRPr lang="en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561C764-FBC0-4A27-810E-88758E8EA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F7CA891-8517-468D-AE82-795C3DBBD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8B94-FBCA-4959-80C5-0CE16D25072B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859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69E05DD-A6B4-4264-9480-66A74F94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8CFC-9E4F-4DCA-8308-2559B9F6139C}" type="datetimeFigureOut">
              <a:rPr lang="en-BE" smtClean="0"/>
              <a:t>09/20/2021</a:t>
            </a:fld>
            <a:endParaRPr lang="en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F380317-96A9-408F-9D76-7234B70F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D5B7BE-748E-4E17-9124-F4B4127C0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8B94-FBCA-4959-80C5-0CE16D25072B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665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95D9ED-0BA2-456D-9F7B-7E23A863F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B25122-3F46-485C-B1C0-0FE1554B6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707E9E6-9856-4A8A-8DFD-AC3914473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F0799EF-A4C6-4480-87A5-B9EBAF23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8CFC-9E4F-4DCA-8308-2559B9F6139C}" type="datetimeFigureOut">
              <a:rPr lang="en-BE" smtClean="0"/>
              <a:t>09/20/2021</a:t>
            </a:fld>
            <a:endParaRPr lang="en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40718D7-489A-4CD5-87D2-034D1BCCC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5ABA8D3-AE32-42BB-9539-C4C9F124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8B94-FBCA-4959-80C5-0CE16D25072B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0939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B209BC-9C6A-4D7D-9D26-FCACF2B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7B45956-C98A-4E8D-8BE1-FD0F11B6F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715EC6F-51F9-4A6A-BAAC-74E21A14D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1D9C59B-112B-4EB3-93F9-9115E4FE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8CFC-9E4F-4DCA-8308-2559B9F6139C}" type="datetimeFigureOut">
              <a:rPr lang="en-BE" smtClean="0"/>
              <a:t>09/20/2021</a:t>
            </a:fld>
            <a:endParaRPr lang="en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21D1FF0-F1BD-4250-BBBD-174F73912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4ED31C7-4836-4666-8634-AD02DB561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8B94-FBCA-4959-80C5-0CE16D25072B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7225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D5D106E-F959-4D35-87E1-53CE319F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9449AB6-DCFC-4410-A16E-591AE72A2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C5ADB34-DD32-48FA-923C-F138110D0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78CFC-9E4F-4DCA-8308-2559B9F6139C}" type="datetimeFigureOut">
              <a:rPr lang="en-BE" smtClean="0"/>
              <a:t>09/20/2021</a:t>
            </a:fld>
            <a:endParaRPr lang="en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66DA520-1A79-49E6-BE4A-B4145A3C1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2FFCA5F-FBE4-4036-B9A0-70F5652E2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18B94-FBCA-4959-80C5-0CE16D25072B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5778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5.validator.nu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Front-end: basis</a:t>
            </a:r>
          </a:p>
        </p:txBody>
      </p:sp>
    </p:spTree>
    <p:extLst>
      <p:ext uri="{BB962C8B-B14F-4D97-AF65-F5344CB8AC3E}">
        <p14:creationId xmlns:p14="http://schemas.microsoft.com/office/powerpoint/2010/main" val="2264198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64253-A580-4299-AABB-61E32468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</a:t>
            </a:r>
            <a:r>
              <a:rPr lang="en-BE" dirty="0" err="1"/>
              <a:t>pdracht</a:t>
            </a:r>
            <a:endParaRPr lang="en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98A4E03-EEB1-405C-9B08-53D0F58FB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Maak </a:t>
            </a:r>
            <a:r>
              <a:rPr lang="en-BE" dirty="0" err="1"/>
              <a:t>onderstaande</a:t>
            </a:r>
            <a:r>
              <a:rPr lang="en-BE" dirty="0"/>
              <a:t> folder </a:t>
            </a:r>
            <a:r>
              <a:rPr lang="en-BE" dirty="0" err="1"/>
              <a:t>structuur</a:t>
            </a:r>
            <a:endParaRPr lang="en-BE" dirty="0"/>
          </a:p>
          <a:p>
            <a:endParaRPr lang="en-BE" dirty="0"/>
          </a:p>
          <a:p>
            <a:endParaRPr lang="en-BE" dirty="0"/>
          </a:p>
          <a:p>
            <a:r>
              <a:rPr lang="en-BE" dirty="0"/>
              <a:t>Maak 2 html </a:t>
            </a:r>
            <a:r>
              <a:rPr lang="nl-NL" dirty="0"/>
              <a:t>pagina</a:t>
            </a:r>
            <a:r>
              <a:rPr lang="en-BE" dirty="0"/>
              <a:t>’s in folder “opdracht1”</a:t>
            </a:r>
          </a:p>
          <a:p>
            <a:r>
              <a:rPr lang="nl-BE" dirty="0"/>
              <a:t>G</a:t>
            </a:r>
            <a:r>
              <a:rPr lang="en-BE" dirty="0" err="1"/>
              <a:t>ebruik</a:t>
            </a:r>
            <a:r>
              <a:rPr lang="en-BE" dirty="0"/>
              <a:t> headings </a:t>
            </a:r>
            <a:r>
              <a:rPr lang="en-BE" dirty="0" err="1"/>
              <a:t>en</a:t>
            </a:r>
            <a:r>
              <a:rPr lang="en-BE" dirty="0"/>
              <a:t> </a:t>
            </a:r>
            <a:r>
              <a:rPr lang="en-BE" dirty="0" err="1"/>
              <a:t>paragrafen</a:t>
            </a:r>
            <a:endParaRPr lang="en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E2B8918-BB35-48B9-9050-43607AA44F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207"/>
          <a:stretch/>
        </p:blipFill>
        <p:spPr>
          <a:xfrm>
            <a:off x="1295400" y="2543174"/>
            <a:ext cx="895350" cy="35242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85FCC948-D084-4FE4-8510-0C854E93D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950" y="2462211"/>
            <a:ext cx="762000" cy="51435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4F4B64D8-E49E-4AC4-B8E7-ADE819194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950" y="2386011"/>
            <a:ext cx="781050" cy="485775"/>
          </a:xfrm>
          <a:prstGeom prst="rect">
            <a:avLst/>
          </a:prstGeom>
        </p:spPr>
      </p:pic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CB5E5397-E752-43D0-AB63-41206FF78B65}"/>
              </a:ext>
            </a:extLst>
          </p:cNvPr>
          <p:cNvCxnSpPr/>
          <p:nvPr/>
        </p:nvCxnSpPr>
        <p:spPr>
          <a:xfrm>
            <a:off x="2105025" y="2705099"/>
            <a:ext cx="542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94AF8F60-7463-46F7-8643-0EC028185FBB}"/>
              </a:ext>
            </a:extLst>
          </p:cNvPr>
          <p:cNvCxnSpPr/>
          <p:nvPr/>
        </p:nvCxnSpPr>
        <p:spPr>
          <a:xfrm>
            <a:off x="3248025" y="2619374"/>
            <a:ext cx="485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708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A3627-44CB-4251-A79D-86BBE28FC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</a:t>
            </a:r>
            <a:r>
              <a:rPr lang="en-BE" dirty="0" err="1"/>
              <a:t>lementen</a:t>
            </a:r>
            <a:r>
              <a:rPr lang="en-BE" dirty="0"/>
              <a:t> </a:t>
            </a:r>
            <a:r>
              <a:rPr lang="en-BE" dirty="0" err="1"/>
              <a:t>en</a:t>
            </a:r>
            <a:r>
              <a:rPr lang="en-BE" dirty="0"/>
              <a:t> </a:t>
            </a:r>
            <a:r>
              <a:rPr lang="en-BE" dirty="0" err="1"/>
              <a:t>attributen</a:t>
            </a:r>
            <a:endParaRPr lang="en-BE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3C56F1F-C239-4B6D-9BBD-2CFE33D141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81825" y="1973261"/>
            <a:ext cx="3112258" cy="720000"/>
          </a:xfrm>
        </p:spPr>
      </p:pic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0906FD5-3EC9-4D85-B7CB-A5D80201F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9175" y="1769268"/>
            <a:ext cx="5772242" cy="4351338"/>
          </a:xfrm>
        </p:spPr>
        <p:txBody>
          <a:bodyPr/>
          <a:lstStyle/>
          <a:p>
            <a:r>
              <a:rPr lang="nl-BE" dirty="0"/>
              <a:t>E</a:t>
            </a:r>
            <a:r>
              <a:rPr lang="en-BE" dirty="0" err="1"/>
              <a:t>lement</a:t>
            </a:r>
            <a:r>
              <a:rPr lang="en-BE" dirty="0"/>
              <a:t>: </a:t>
            </a:r>
            <a:r>
              <a:rPr lang="en-BE" dirty="0" err="1"/>
              <a:t>eerste</a:t>
            </a:r>
            <a:r>
              <a:rPr lang="en-BE" dirty="0"/>
              <a:t> </a:t>
            </a:r>
            <a:r>
              <a:rPr lang="en-BE" dirty="0" err="1"/>
              <a:t>stuk</a:t>
            </a:r>
            <a:r>
              <a:rPr lang="en-BE" dirty="0"/>
              <a:t> </a:t>
            </a:r>
            <a:r>
              <a:rPr lang="en-BE" dirty="0" err="1"/>
              <a:t>na</a:t>
            </a:r>
            <a:r>
              <a:rPr lang="en-BE" dirty="0"/>
              <a:t> &lt;</a:t>
            </a:r>
          </a:p>
          <a:p>
            <a:r>
              <a:rPr lang="nl-BE" dirty="0"/>
              <a:t>A</a:t>
            </a:r>
            <a:r>
              <a:rPr lang="en-BE" dirty="0" err="1"/>
              <a:t>ttribuut</a:t>
            </a:r>
            <a:r>
              <a:rPr lang="en-BE" dirty="0"/>
              <a:t>: extra info over element</a:t>
            </a:r>
          </a:p>
          <a:p>
            <a:r>
              <a:rPr lang="en-BE" dirty="0" err="1"/>
              <a:t>Voorbeeld</a:t>
            </a:r>
            <a:r>
              <a:rPr lang="en-BE" dirty="0"/>
              <a:t>:</a:t>
            </a:r>
          </a:p>
          <a:p>
            <a:pPr lvl="1"/>
            <a:r>
              <a:rPr lang="nl-BE" dirty="0"/>
              <a:t>P</a:t>
            </a:r>
            <a:r>
              <a:rPr lang="en-BE" dirty="0"/>
              <a:t> is het element</a:t>
            </a:r>
          </a:p>
          <a:p>
            <a:pPr lvl="1"/>
            <a:r>
              <a:rPr lang="nl-BE" dirty="0"/>
              <a:t>I</a:t>
            </a:r>
            <a:r>
              <a:rPr lang="en-BE" dirty="0"/>
              <a:t>d is het </a:t>
            </a:r>
            <a:r>
              <a:rPr lang="en-BE" dirty="0" err="1"/>
              <a:t>attribuut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264510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1EC47F-28AC-473C-ADAA-24ADE117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em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FBBF881-99D1-4F26-AA1A-4F8E361B5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Woord benadrukken</a:t>
            </a:r>
          </a:p>
          <a:p>
            <a:r>
              <a:rPr lang="nl-BE" dirty="0"/>
              <a:t>Zal cursief getoond worden</a:t>
            </a:r>
          </a:p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E8758AF-72CA-48EB-A756-BFE30FCCA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18" y="3654653"/>
            <a:ext cx="8382858" cy="3600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E6CCE869-5015-4057-9679-4564AB638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817" y="4412794"/>
            <a:ext cx="51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173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77AF2E-214F-44C1-A109-4784FAAA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strong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7D16EF-91EF-4ACF-AC7B-D0D01E922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Belangrijke tekst aanduiden.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AFACD72-32AA-4532-9644-806E78661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990" y="4135870"/>
            <a:ext cx="8544000" cy="3600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F64E8C01-F414-40C0-91C1-0455DF07E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164" y="5010730"/>
            <a:ext cx="5236364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41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8CB36-6DD3-4374-8598-F4892149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link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C88C9939-4219-4D6F-8B8C-4EBA126AE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</a:t>
            </a:r>
            <a:r>
              <a:rPr lang="en-BE" dirty="0" err="1"/>
              <a:t>bsolute</a:t>
            </a:r>
            <a:r>
              <a:rPr lang="en-BE" dirty="0"/>
              <a:t> path: </a:t>
            </a:r>
            <a:r>
              <a:rPr lang="en-BE" dirty="0" err="1"/>
              <a:t>volledige</a:t>
            </a:r>
            <a:r>
              <a:rPr lang="en-BE" dirty="0"/>
              <a:t> pad</a:t>
            </a:r>
          </a:p>
          <a:p>
            <a:r>
              <a:rPr lang="nl-BE" dirty="0"/>
              <a:t>R</a:t>
            </a:r>
            <a:r>
              <a:rPr lang="en-BE" dirty="0"/>
              <a:t>elative path: </a:t>
            </a:r>
            <a:r>
              <a:rPr lang="en-BE" dirty="0" err="1"/>
              <a:t>vanuit</a:t>
            </a:r>
            <a:r>
              <a:rPr lang="en-BE" dirty="0"/>
              <a:t> </a:t>
            </a:r>
            <a:r>
              <a:rPr lang="en-BE" dirty="0" err="1"/>
              <a:t>huidige</a:t>
            </a:r>
            <a:r>
              <a:rPr lang="en-BE" dirty="0"/>
              <a:t> folder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A0556335-EE15-488C-860A-CBE07E3A4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9925"/>
            <a:ext cx="10135466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540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8D9629-E1C0-48C5-B4A6-BBCC38FD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Bookmarks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FA064A13-E22C-47B8-B954-1AC8A6F0F1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53099" y="1825625"/>
            <a:ext cx="4931083" cy="1980000"/>
          </a:xfrm>
        </p:spPr>
      </p:pic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264C568-547D-4D3D-8461-8962AB8691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S</a:t>
            </a:r>
            <a:r>
              <a:rPr lang="en-BE" dirty="0" err="1"/>
              <a:t>pringen</a:t>
            </a:r>
            <a:r>
              <a:rPr lang="en-BE" dirty="0"/>
              <a:t> </a:t>
            </a:r>
            <a:r>
              <a:rPr lang="en-BE" dirty="0" err="1"/>
              <a:t>naar</a:t>
            </a:r>
            <a:r>
              <a:rPr lang="en-BE" dirty="0"/>
              <a:t> </a:t>
            </a:r>
            <a:r>
              <a:rPr lang="en-BE" dirty="0" err="1"/>
              <a:t>deel</a:t>
            </a:r>
            <a:r>
              <a:rPr lang="en-BE" dirty="0"/>
              <a:t> van u </a:t>
            </a:r>
            <a:r>
              <a:rPr lang="en-BE" dirty="0" err="1"/>
              <a:t>pagina</a:t>
            </a:r>
            <a:endParaRPr lang="en-BE" dirty="0"/>
          </a:p>
          <a:p>
            <a:r>
              <a:rPr lang="nl-BE" dirty="0"/>
              <a:t>Als bookmark toevoegen</a:t>
            </a:r>
            <a:endParaRPr lang="en-BE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372AFC60-AB9F-47B9-94DE-E90C7F380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099" y="4448175"/>
            <a:ext cx="4914000" cy="4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82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5DFDD4-9C47-4828-8BA5-385374AD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address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55E5354-362D-4AAA-A35C-7163725EF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Een block om adres gegevens</a:t>
            </a:r>
          </a:p>
          <a:p>
            <a:r>
              <a:rPr lang="nl-BE" dirty="0"/>
              <a:t>Zal cursief getoond worden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E780AD1-D000-43C6-9DE9-C31F06BD7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800" y="3298724"/>
            <a:ext cx="7380000" cy="16200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D190D8A5-148C-4E70-8F1A-212C19DFE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807" y="3684134"/>
            <a:ext cx="2618182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30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BAEF2-0E7F-4862-AD1D-5ED7184EE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err="1"/>
              <a:t>Afbeeldingen</a:t>
            </a:r>
            <a:endParaRPr lang="en-BE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02B4935-D6AB-401F-8161-2C51B405E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8572500" cy="4351338"/>
          </a:xfrm>
        </p:spPr>
        <p:txBody>
          <a:bodyPr/>
          <a:lstStyle/>
          <a:p>
            <a:r>
              <a:rPr lang="nl-BE" dirty="0"/>
              <a:t>V</a:t>
            </a:r>
            <a:r>
              <a:rPr lang="en-BE" dirty="0" err="1"/>
              <a:t>oordat</a:t>
            </a:r>
            <a:r>
              <a:rPr lang="en-BE" dirty="0"/>
              <a:t> je </a:t>
            </a:r>
            <a:r>
              <a:rPr lang="en-BE" dirty="0" err="1"/>
              <a:t>een</a:t>
            </a:r>
            <a:r>
              <a:rPr lang="en-BE" dirty="0"/>
              <a:t> </a:t>
            </a:r>
            <a:r>
              <a:rPr lang="en-BE" dirty="0" err="1"/>
              <a:t>foto</a:t>
            </a:r>
            <a:r>
              <a:rPr lang="en-BE" dirty="0"/>
              <a:t> </a:t>
            </a:r>
            <a:r>
              <a:rPr lang="en-BE" dirty="0" err="1"/>
              <a:t>gebruikt</a:t>
            </a:r>
            <a:r>
              <a:rPr lang="en-BE" dirty="0"/>
              <a:t>, </a:t>
            </a:r>
            <a:r>
              <a:rPr lang="en-BE" dirty="0" err="1"/>
              <a:t>rechten</a:t>
            </a:r>
            <a:r>
              <a:rPr lang="en-BE" dirty="0"/>
              <a:t> </a:t>
            </a:r>
            <a:r>
              <a:rPr lang="en-BE" dirty="0" err="1"/>
              <a:t>nakijken</a:t>
            </a:r>
            <a:r>
              <a:rPr lang="en-BE" dirty="0"/>
              <a:t>!</a:t>
            </a:r>
          </a:p>
          <a:p>
            <a:pPr lvl="1"/>
            <a:r>
              <a:rPr lang="nl-BE" dirty="0"/>
              <a:t>M</a:t>
            </a:r>
            <a:r>
              <a:rPr lang="en-BE" dirty="0"/>
              <a:t>ag je de </a:t>
            </a:r>
            <a:r>
              <a:rPr lang="en-BE" dirty="0" err="1"/>
              <a:t>foto</a:t>
            </a:r>
            <a:r>
              <a:rPr lang="en-BE" dirty="0"/>
              <a:t> </a:t>
            </a:r>
            <a:r>
              <a:rPr lang="en-BE" dirty="0" err="1"/>
              <a:t>gebruiken</a:t>
            </a:r>
            <a:r>
              <a:rPr lang="en-BE" dirty="0"/>
              <a:t>, of </a:t>
            </a:r>
            <a:r>
              <a:rPr lang="en-BE" dirty="0" err="1"/>
              <a:t>moet</a:t>
            </a:r>
            <a:r>
              <a:rPr lang="en-BE" dirty="0"/>
              <a:t> je </a:t>
            </a:r>
            <a:r>
              <a:rPr lang="en-BE" dirty="0" err="1"/>
              <a:t>eerst</a:t>
            </a:r>
            <a:r>
              <a:rPr lang="en-BE" dirty="0"/>
              <a:t> </a:t>
            </a:r>
            <a:r>
              <a:rPr lang="en-BE" dirty="0" err="1"/>
              <a:t>toelating</a:t>
            </a:r>
            <a:r>
              <a:rPr lang="en-BE" dirty="0"/>
              <a:t> </a:t>
            </a:r>
            <a:r>
              <a:rPr lang="en-BE" dirty="0" err="1"/>
              <a:t>vragen</a:t>
            </a:r>
            <a:r>
              <a:rPr lang="en-BE" dirty="0"/>
              <a:t>.</a:t>
            </a:r>
          </a:p>
          <a:p>
            <a:r>
              <a:rPr lang="nl-BE" dirty="0"/>
              <a:t>G</a:t>
            </a:r>
            <a:r>
              <a:rPr lang="en-BE" dirty="0" err="1"/>
              <a:t>ratis</a:t>
            </a:r>
            <a:r>
              <a:rPr lang="en-BE" dirty="0"/>
              <a:t> </a:t>
            </a:r>
            <a:r>
              <a:rPr lang="en-BE" dirty="0" err="1"/>
              <a:t>te</a:t>
            </a:r>
            <a:r>
              <a:rPr lang="en-BE" dirty="0"/>
              <a:t> </a:t>
            </a:r>
            <a:r>
              <a:rPr lang="en-BE" dirty="0" err="1"/>
              <a:t>gebruiken</a:t>
            </a:r>
            <a:r>
              <a:rPr lang="en-BE" dirty="0"/>
              <a:t> </a:t>
            </a:r>
            <a:r>
              <a:rPr lang="en-BE" dirty="0" err="1"/>
              <a:t>foto’s</a:t>
            </a:r>
            <a:r>
              <a:rPr lang="en-BE" dirty="0"/>
              <a:t> via</a:t>
            </a:r>
          </a:p>
          <a:p>
            <a:pPr lvl="1"/>
            <a:r>
              <a:rPr lang="nl-BE" dirty="0"/>
              <a:t>P</a:t>
            </a:r>
            <a:r>
              <a:rPr lang="en-BE" dirty="0"/>
              <a:t>exels.com</a:t>
            </a:r>
          </a:p>
          <a:p>
            <a:pPr lvl="1"/>
            <a:r>
              <a:rPr lang="nl-BE" dirty="0"/>
              <a:t>unsplash.com</a:t>
            </a:r>
            <a:endParaRPr lang="en-BE" dirty="0"/>
          </a:p>
          <a:p>
            <a:r>
              <a:rPr lang="nl-BE" dirty="0"/>
              <a:t>A</a:t>
            </a:r>
            <a:r>
              <a:rPr lang="en-BE" dirty="0" err="1"/>
              <a:t>fbeeldingen</a:t>
            </a:r>
            <a:r>
              <a:rPr lang="en-BE" dirty="0"/>
              <a:t> in </a:t>
            </a:r>
            <a:r>
              <a:rPr lang="en-BE" dirty="0" err="1"/>
              <a:t>aparte</a:t>
            </a:r>
            <a:r>
              <a:rPr lang="en-BE" dirty="0"/>
              <a:t> folder </a:t>
            </a:r>
            <a:r>
              <a:rPr lang="en-BE" dirty="0" err="1"/>
              <a:t>toevoegen</a:t>
            </a:r>
            <a:endParaRPr lang="en-BE" dirty="0"/>
          </a:p>
          <a:p>
            <a:r>
              <a:rPr lang="nl-BE" dirty="0"/>
              <a:t>A</a:t>
            </a:r>
            <a:r>
              <a:rPr lang="en-BE" dirty="0" err="1"/>
              <a:t>fbeeldingen</a:t>
            </a:r>
            <a:r>
              <a:rPr lang="en-BE" dirty="0"/>
              <a:t> van max 300KB</a:t>
            </a:r>
          </a:p>
        </p:txBody>
      </p:sp>
    </p:spTree>
    <p:extLst>
      <p:ext uri="{BB962C8B-B14F-4D97-AF65-F5344CB8AC3E}">
        <p14:creationId xmlns:p14="http://schemas.microsoft.com/office/powerpoint/2010/main" val="3781983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312C03-6598-4D0C-9E05-31A527E3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err="1"/>
              <a:t>Afbeeldingen</a:t>
            </a:r>
            <a:endParaRPr lang="en-BE" dirty="0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1B67CE18-F10C-4812-8178-A9582599E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68000" cy="4351338"/>
          </a:xfrm>
        </p:spPr>
        <p:txBody>
          <a:bodyPr/>
          <a:lstStyle/>
          <a:p>
            <a:r>
              <a:rPr lang="nl-BE" dirty="0"/>
              <a:t>A</a:t>
            </a:r>
            <a:r>
              <a:rPr lang="en-BE" dirty="0" err="1"/>
              <a:t>bsolute</a:t>
            </a:r>
            <a:r>
              <a:rPr lang="en-BE" dirty="0"/>
              <a:t> path: </a:t>
            </a:r>
            <a:r>
              <a:rPr lang="en-BE" dirty="0" err="1"/>
              <a:t>volledige</a:t>
            </a:r>
            <a:r>
              <a:rPr lang="en-BE" dirty="0"/>
              <a:t> pad</a:t>
            </a:r>
          </a:p>
          <a:p>
            <a:r>
              <a:rPr lang="nl-BE" dirty="0"/>
              <a:t>R</a:t>
            </a:r>
            <a:r>
              <a:rPr lang="en-BE" dirty="0"/>
              <a:t>elative path: </a:t>
            </a:r>
            <a:r>
              <a:rPr lang="en-BE" dirty="0" err="1"/>
              <a:t>vanuit</a:t>
            </a:r>
            <a:r>
              <a:rPr lang="en-BE" dirty="0"/>
              <a:t> </a:t>
            </a:r>
            <a:r>
              <a:rPr lang="en-BE" dirty="0" err="1"/>
              <a:t>huidige</a:t>
            </a:r>
            <a:r>
              <a:rPr lang="en-BE" dirty="0"/>
              <a:t> folder</a:t>
            </a:r>
          </a:p>
          <a:p>
            <a:r>
              <a:rPr lang="nl-BE" dirty="0"/>
              <a:t>A</a:t>
            </a:r>
            <a:r>
              <a:rPr lang="en-BE" dirty="0" err="1"/>
              <a:t>lt</a:t>
            </a:r>
            <a:r>
              <a:rPr lang="en-BE" dirty="0"/>
              <a:t>: extra </a:t>
            </a:r>
            <a:r>
              <a:rPr lang="en-BE" dirty="0" err="1"/>
              <a:t>informatie</a:t>
            </a:r>
            <a:r>
              <a:rPr lang="en-BE" dirty="0"/>
              <a:t> </a:t>
            </a:r>
            <a:r>
              <a:rPr lang="en-BE" dirty="0" err="1"/>
              <a:t>voor</a:t>
            </a:r>
            <a:r>
              <a:rPr lang="en-BE" dirty="0"/>
              <a:t> </a:t>
            </a:r>
            <a:r>
              <a:rPr lang="en-BE" dirty="0" err="1"/>
              <a:t>mensen</a:t>
            </a:r>
            <a:r>
              <a:rPr lang="en-BE" dirty="0"/>
              <a:t> met </a:t>
            </a:r>
            <a:r>
              <a:rPr lang="en-BE" dirty="0" err="1"/>
              <a:t>beperking</a:t>
            </a:r>
            <a:endParaRPr lang="en-BE" dirty="0"/>
          </a:p>
          <a:p>
            <a:r>
              <a:rPr lang="nl-BE" dirty="0"/>
              <a:t>A</a:t>
            </a:r>
            <a:r>
              <a:rPr lang="en-BE" dirty="0" err="1"/>
              <a:t>ttributen</a:t>
            </a:r>
            <a:r>
              <a:rPr lang="en-BE" dirty="0"/>
              <a:t> width </a:t>
            </a:r>
            <a:r>
              <a:rPr lang="en-BE" dirty="0" err="1"/>
              <a:t>en</a:t>
            </a:r>
            <a:r>
              <a:rPr lang="en-BE" dirty="0"/>
              <a:t> height</a:t>
            </a:r>
          </a:p>
          <a:p>
            <a:endParaRPr lang="en-BE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478951F5-701D-4F8A-AFC2-393D5AE89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10576"/>
            <a:ext cx="10763294" cy="11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290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7A4061CA-D24A-4D5A-B947-F872518F7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Figure</a:t>
            </a:r>
            <a:r>
              <a:rPr lang="nl-BE" dirty="0"/>
              <a:t> en </a:t>
            </a:r>
            <a:r>
              <a:rPr lang="nl-BE" dirty="0" err="1"/>
              <a:t>figcaption</a:t>
            </a:r>
            <a:endParaRPr lang="nl-BE" dirty="0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4091D1EC-BEFF-4288-BDA7-22B26205B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Als je meer info wenst te geven over u afbeelding</a:t>
            </a:r>
          </a:p>
          <a:p>
            <a:pPr lvl="1"/>
            <a:r>
              <a:rPr lang="nl-BE" dirty="0" err="1"/>
              <a:t>Bvb</a:t>
            </a:r>
            <a:r>
              <a:rPr lang="nl-BE" dirty="0"/>
              <a:t>: auteursnaam, datum, plaats…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81F6DB95-EFCE-4345-9379-A3A79693A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95" y="4507998"/>
            <a:ext cx="1932310" cy="144000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CB8B6CAA-61C9-496A-A85C-5FF4B85E3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980" y="4507998"/>
            <a:ext cx="69056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76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82A001-CACE-4584-811A-7E945D70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What is front-end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5AC4D0-6DED-483B-9261-C9BCD7B2A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HTML, </a:t>
            </a:r>
            <a:r>
              <a:rPr lang="nl-BE" dirty="0"/>
              <a:t>C</a:t>
            </a:r>
            <a:r>
              <a:rPr lang="en-BE" dirty="0"/>
              <a:t>SS, JavaScript</a:t>
            </a:r>
          </a:p>
          <a:p>
            <a:r>
              <a:rPr lang="nl-BE" dirty="0"/>
              <a:t>W</a:t>
            </a:r>
            <a:r>
              <a:rPr lang="en-BE" dirty="0"/>
              <a:t>eb server</a:t>
            </a:r>
          </a:p>
          <a:p>
            <a:r>
              <a:rPr lang="nl-BE" dirty="0"/>
              <a:t>G</a:t>
            </a:r>
            <a:r>
              <a:rPr lang="en-BE" dirty="0" err="1"/>
              <a:t>etoond</a:t>
            </a:r>
            <a:r>
              <a:rPr lang="en-BE" dirty="0"/>
              <a:t> op browser</a:t>
            </a:r>
          </a:p>
          <a:p>
            <a:r>
              <a:rPr lang="nl-BE" dirty="0"/>
              <a:t>S</a:t>
            </a:r>
            <a:r>
              <a:rPr lang="en-BE" dirty="0" err="1"/>
              <a:t>tartpagina</a:t>
            </a:r>
            <a:r>
              <a:rPr lang="en-BE" dirty="0"/>
              <a:t> index.html</a:t>
            </a:r>
          </a:p>
          <a:p>
            <a:r>
              <a:rPr lang="nl-BE" dirty="0"/>
              <a:t>P</a:t>
            </a:r>
            <a:r>
              <a:rPr lang="en-BE" dirty="0" err="1"/>
              <a:t>resentatie</a:t>
            </a:r>
            <a:r>
              <a:rPr lang="en-BE" dirty="0"/>
              <a:t> </a:t>
            </a:r>
            <a:r>
              <a:rPr lang="en-BE" dirty="0" err="1"/>
              <a:t>laag</a:t>
            </a:r>
            <a:endParaRPr lang="en-BE" dirty="0"/>
          </a:p>
          <a:p>
            <a:r>
              <a:rPr lang="nl-BE" dirty="0"/>
              <a:t>S</a:t>
            </a:r>
            <a:r>
              <a:rPr lang="en-BE" dirty="0"/>
              <a:t>oms </a:t>
            </a:r>
            <a:r>
              <a:rPr lang="en-BE" dirty="0" err="1"/>
              <a:t>samen</a:t>
            </a:r>
            <a:r>
              <a:rPr lang="en-BE" dirty="0"/>
              <a:t> </a:t>
            </a:r>
            <a:r>
              <a:rPr lang="en-BE" dirty="0" err="1"/>
              <a:t>werken</a:t>
            </a:r>
            <a:r>
              <a:rPr lang="en-BE" dirty="0"/>
              <a:t> met back-end</a:t>
            </a:r>
          </a:p>
          <a:p>
            <a:endParaRPr lang="en-BE" dirty="0"/>
          </a:p>
          <a:p>
            <a:endParaRPr lang="en-BE" dirty="0"/>
          </a:p>
          <a:p>
            <a:pPr marL="0" indent="0">
              <a:buNone/>
            </a:pPr>
            <a:endParaRPr lang="en-BE" dirty="0"/>
          </a:p>
          <a:p>
            <a:pPr marL="0" indent="0">
              <a:buNone/>
            </a:pP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229327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6FA81E-28F7-4B73-85C9-F4B48E6F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Unordered list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478E0A-1F6B-48A5-8432-BA55AE6E2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</a:t>
            </a:r>
            <a:r>
              <a:rPr lang="en-BE" dirty="0" err="1"/>
              <a:t>ijst</a:t>
            </a:r>
            <a:r>
              <a:rPr lang="en-BE" dirty="0"/>
              <a:t> </a:t>
            </a:r>
            <a:r>
              <a:rPr lang="en-BE" dirty="0" err="1"/>
              <a:t>waarbij</a:t>
            </a:r>
            <a:r>
              <a:rPr lang="en-BE" dirty="0"/>
              <a:t> </a:t>
            </a:r>
            <a:r>
              <a:rPr lang="en-BE" dirty="0" err="1"/>
              <a:t>volgorde</a:t>
            </a:r>
            <a:r>
              <a:rPr lang="en-BE" dirty="0"/>
              <a:t> </a:t>
            </a:r>
            <a:r>
              <a:rPr lang="en-BE" dirty="0" err="1"/>
              <a:t>niet</a:t>
            </a:r>
            <a:r>
              <a:rPr lang="en-BE" dirty="0"/>
              <a:t> </a:t>
            </a:r>
            <a:r>
              <a:rPr lang="en-BE" dirty="0" err="1"/>
              <a:t>belangrijk</a:t>
            </a:r>
            <a:r>
              <a:rPr lang="en-BE" dirty="0"/>
              <a:t> is</a:t>
            </a:r>
          </a:p>
          <a:p>
            <a:r>
              <a:rPr lang="en-BE" dirty="0"/>
              <a:t>ul: unordered list</a:t>
            </a:r>
          </a:p>
          <a:p>
            <a:r>
              <a:rPr lang="en-BE" dirty="0"/>
              <a:t>li: list item</a:t>
            </a:r>
          </a:p>
          <a:p>
            <a:r>
              <a:rPr lang="nl-BE" dirty="0"/>
              <a:t>N</a:t>
            </a:r>
            <a:r>
              <a:rPr lang="en-BE" dirty="0" err="1"/>
              <a:t>esten</a:t>
            </a:r>
            <a:r>
              <a:rPr lang="en-BE" dirty="0"/>
              <a:t> van </a:t>
            </a:r>
            <a:r>
              <a:rPr lang="en-BE" dirty="0" err="1"/>
              <a:t>lijsten</a:t>
            </a:r>
            <a:endParaRPr lang="en-BE" dirty="0"/>
          </a:p>
          <a:p>
            <a:endParaRPr lang="en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3A73B93-D075-42B5-B2F3-A7E3F7AEE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840" y="1911350"/>
            <a:ext cx="2790825" cy="401002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EFAEC9AB-B852-4113-A7D3-761384652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41294"/>
            <a:ext cx="1602632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7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21A8D-2D87-460C-979C-30E77F75B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Ordered list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0AB095B-57F8-49E5-9480-FD10568DA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L</a:t>
            </a:r>
            <a:r>
              <a:rPr lang="en-BE" dirty="0" err="1"/>
              <a:t>ijst</a:t>
            </a:r>
            <a:r>
              <a:rPr lang="en-BE" dirty="0"/>
              <a:t> </a:t>
            </a:r>
            <a:r>
              <a:rPr lang="en-BE" dirty="0" err="1"/>
              <a:t>waarbij</a:t>
            </a:r>
            <a:r>
              <a:rPr lang="en-BE" dirty="0"/>
              <a:t> </a:t>
            </a:r>
            <a:r>
              <a:rPr lang="en-BE" dirty="0" err="1"/>
              <a:t>volgorde</a:t>
            </a:r>
            <a:r>
              <a:rPr lang="en-BE" dirty="0"/>
              <a:t> </a:t>
            </a:r>
            <a:r>
              <a:rPr lang="en-BE" dirty="0" err="1"/>
              <a:t>belangrijk</a:t>
            </a:r>
            <a:r>
              <a:rPr lang="en-BE" dirty="0"/>
              <a:t> is</a:t>
            </a:r>
          </a:p>
          <a:p>
            <a:r>
              <a:rPr lang="en-BE" dirty="0" err="1"/>
              <a:t>ol</a:t>
            </a:r>
            <a:r>
              <a:rPr lang="en-BE" dirty="0"/>
              <a:t>: ordered list</a:t>
            </a:r>
          </a:p>
          <a:p>
            <a:r>
              <a:rPr lang="en-BE" dirty="0"/>
              <a:t>li: list item</a:t>
            </a:r>
          </a:p>
          <a:p>
            <a:r>
              <a:rPr lang="nl-BE" dirty="0"/>
              <a:t>N</a:t>
            </a:r>
            <a:r>
              <a:rPr lang="en-BE" dirty="0" err="1"/>
              <a:t>esten</a:t>
            </a:r>
            <a:r>
              <a:rPr lang="en-BE" dirty="0"/>
              <a:t> van </a:t>
            </a:r>
            <a:r>
              <a:rPr lang="en-BE" dirty="0" err="1"/>
              <a:t>lijsten</a:t>
            </a:r>
            <a:endParaRPr lang="en-BE" dirty="0"/>
          </a:p>
          <a:p>
            <a:r>
              <a:rPr lang="nl-BE" dirty="0"/>
              <a:t>T</a:t>
            </a:r>
            <a:r>
              <a:rPr lang="en-BE" dirty="0" err="1"/>
              <a:t>ypes</a:t>
            </a:r>
            <a:endParaRPr lang="en-BE" dirty="0"/>
          </a:p>
          <a:p>
            <a:pPr lvl="1"/>
            <a:r>
              <a:rPr lang="nl-BE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type=“</a:t>
            </a:r>
            <a:r>
              <a:rPr lang="en-BE" dirty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nl-BE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“</a:t>
            </a:r>
            <a:r>
              <a:rPr lang="en-BE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</a:t>
            </a:r>
            <a:r>
              <a:rPr lang="en-BE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nummers</a:t>
            </a:r>
            <a:endParaRPr lang="en-BE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nl-BE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type=“</a:t>
            </a:r>
            <a:r>
              <a:rPr lang="en-BE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</a:t>
            </a:r>
            <a:r>
              <a:rPr lang="nl-BE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“</a:t>
            </a:r>
            <a:r>
              <a:rPr lang="en-BE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</a:t>
            </a:r>
            <a:r>
              <a:rPr lang="en-BE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hoofdletters</a:t>
            </a:r>
            <a:endParaRPr lang="en-BE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r>
              <a:rPr lang="nl-BE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type=“</a:t>
            </a:r>
            <a:r>
              <a:rPr lang="en-BE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</a:t>
            </a:r>
            <a:r>
              <a:rPr lang="nl-BE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“</a:t>
            </a:r>
            <a:r>
              <a:rPr lang="en-BE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</a:t>
            </a:r>
            <a:r>
              <a:rPr lang="en-BE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klein</a:t>
            </a:r>
            <a:r>
              <a:rPr lang="en-BE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letters</a:t>
            </a:r>
          </a:p>
          <a:p>
            <a:pPr lvl="1"/>
            <a:r>
              <a:rPr lang="nl-BE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type=“</a:t>
            </a:r>
            <a:r>
              <a:rPr lang="en-BE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nl-BE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“</a:t>
            </a:r>
            <a:r>
              <a:rPr lang="en-BE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</a:t>
            </a:r>
            <a:r>
              <a:rPr lang="en-BE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romainse</a:t>
            </a:r>
            <a:r>
              <a:rPr lang="en-BE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BE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cijfers</a:t>
            </a:r>
            <a:r>
              <a:rPr lang="en-BE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BE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hoofdletters</a:t>
            </a:r>
            <a:endParaRPr lang="en-BE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nl-BE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type=“</a:t>
            </a:r>
            <a:r>
              <a:rPr lang="en-BE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nl-BE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“</a:t>
            </a:r>
            <a:r>
              <a:rPr lang="en-BE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</a:t>
            </a:r>
            <a:r>
              <a:rPr lang="en-BE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romainse</a:t>
            </a:r>
            <a:r>
              <a:rPr lang="en-BE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BE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cijfers</a:t>
            </a:r>
            <a:r>
              <a:rPr lang="en-BE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BE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kleinletters</a:t>
            </a:r>
            <a:endParaRPr lang="en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9BC622B-1FE0-460C-8072-559095A52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0" y="2352900"/>
            <a:ext cx="2476500" cy="200025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3F6FCBDB-7922-43B6-9CA1-20F8F42F0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352900"/>
            <a:ext cx="1904348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66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E1E79-00DB-4499-91C4-FEDE140AD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err="1"/>
              <a:t>Citaat</a:t>
            </a:r>
            <a:endParaRPr lang="en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2F2193D-DCD1-4DEC-94A1-CCF580351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blockquote: </a:t>
            </a:r>
            <a:r>
              <a:rPr lang="en-BE" dirty="0" err="1"/>
              <a:t>aparte</a:t>
            </a:r>
            <a:r>
              <a:rPr lang="en-BE" dirty="0"/>
              <a:t> </a:t>
            </a:r>
            <a:r>
              <a:rPr lang="en-BE" dirty="0" err="1"/>
              <a:t>alinea</a:t>
            </a:r>
            <a:endParaRPr lang="en-BE" dirty="0"/>
          </a:p>
          <a:p>
            <a:r>
              <a:rPr lang="en-BE" dirty="0"/>
              <a:t>q: in midden van </a:t>
            </a:r>
            <a:r>
              <a:rPr lang="en-BE" dirty="0" err="1"/>
              <a:t>andere</a:t>
            </a:r>
            <a:r>
              <a:rPr lang="en-BE" dirty="0"/>
              <a:t> text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3C0D40E2-A313-4680-A214-DE4C7AD7B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67074"/>
            <a:ext cx="6873861" cy="1260000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FB1D1DF8-8B08-491C-B7DD-706818014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59813"/>
            <a:ext cx="7571558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96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2A4B4-DF2D-46FB-B915-112D933D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Block </a:t>
            </a:r>
            <a:r>
              <a:rPr lang="nl-BE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and</a:t>
            </a:r>
            <a:r>
              <a:rPr lang="nl-BE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nl-BE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Inline</a:t>
            </a:r>
            <a:r>
              <a:rPr lang="nl-BE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nl-BE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Elements</a:t>
            </a:r>
            <a:endParaRPr lang="en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1D7BA8-B45B-4DC2-A8E7-B0EEC101C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</a:t>
            </a:r>
            <a:r>
              <a:rPr lang="en-BE" dirty="0"/>
              <a:t>lock: </a:t>
            </a:r>
          </a:p>
          <a:p>
            <a:pPr lvl="1"/>
            <a:r>
              <a:rPr lang="nl-BE" dirty="0"/>
              <a:t>S</a:t>
            </a:r>
            <a:r>
              <a:rPr lang="en-BE" dirty="0"/>
              <a:t>tart </a:t>
            </a:r>
            <a:r>
              <a:rPr lang="en-BE" dirty="0" err="1"/>
              <a:t>altijd</a:t>
            </a:r>
            <a:r>
              <a:rPr lang="en-BE" dirty="0"/>
              <a:t> op nieuwe </a:t>
            </a:r>
            <a:r>
              <a:rPr lang="en-BE" dirty="0" err="1"/>
              <a:t>lijn</a:t>
            </a:r>
            <a:endParaRPr lang="en-BE" dirty="0"/>
          </a:p>
          <a:p>
            <a:pPr lvl="1"/>
            <a:r>
              <a:rPr lang="nl-BE" dirty="0"/>
              <a:t>N</a:t>
            </a:r>
            <a:r>
              <a:rPr lang="en-BE" dirty="0" err="1"/>
              <a:t>eemt</a:t>
            </a:r>
            <a:r>
              <a:rPr lang="en-BE" dirty="0"/>
              <a:t> </a:t>
            </a:r>
            <a:r>
              <a:rPr lang="en-BE" dirty="0" err="1"/>
              <a:t>volledige</a:t>
            </a:r>
            <a:r>
              <a:rPr lang="en-BE" dirty="0"/>
              <a:t> </a:t>
            </a:r>
            <a:r>
              <a:rPr lang="en-BE" dirty="0" err="1"/>
              <a:t>breedte</a:t>
            </a:r>
            <a:endParaRPr lang="en-BE" dirty="0"/>
          </a:p>
          <a:p>
            <a:pPr lvl="1"/>
            <a:r>
              <a:rPr lang="nl-BE" dirty="0"/>
              <a:t>H</a:t>
            </a:r>
            <a:r>
              <a:rPr lang="en-BE" dirty="0" err="1"/>
              <a:t>eeft</a:t>
            </a:r>
            <a:r>
              <a:rPr lang="en-BE" dirty="0"/>
              <a:t> </a:t>
            </a:r>
            <a:r>
              <a:rPr lang="en-BE" dirty="0" err="1"/>
              <a:t>spatie</a:t>
            </a:r>
            <a:r>
              <a:rPr lang="en-BE" dirty="0"/>
              <a:t> </a:t>
            </a:r>
            <a:r>
              <a:rPr lang="en-BE" dirty="0" err="1"/>
              <a:t>vanboven</a:t>
            </a:r>
            <a:r>
              <a:rPr lang="en-BE" dirty="0"/>
              <a:t> </a:t>
            </a:r>
            <a:r>
              <a:rPr lang="en-BE" dirty="0" err="1"/>
              <a:t>en</a:t>
            </a:r>
            <a:r>
              <a:rPr lang="en-BE" dirty="0"/>
              <a:t> van </a:t>
            </a:r>
            <a:r>
              <a:rPr lang="en-BE" dirty="0" err="1"/>
              <a:t>beneden</a:t>
            </a:r>
            <a:endParaRPr lang="en-BE" dirty="0"/>
          </a:p>
          <a:p>
            <a:pPr lvl="1"/>
            <a:r>
              <a:rPr lang="nl-BE" dirty="0"/>
              <a:t>B</a:t>
            </a:r>
            <a:r>
              <a:rPr lang="en-BE" dirty="0" err="1"/>
              <a:t>vb</a:t>
            </a:r>
            <a:r>
              <a:rPr lang="en-BE" dirty="0"/>
              <a:t>: &lt;blockquote&gt;&lt;/ blockquote &gt;</a:t>
            </a:r>
          </a:p>
          <a:p>
            <a:r>
              <a:rPr lang="nl-BE" dirty="0"/>
              <a:t>I</a:t>
            </a:r>
            <a:r>
              <a:rPr lang="en-BE" dirty="0" err="1"/>
              <a:t>nline</a:t>
            </a:r>
            <a:r>
              <a:rPr lang="en-BE" dirty="0"/>
              <a:t>:</a:t>
            </a:r>
          </a:p>
          <a:p>
            <a:pPr lvl="1"/>
            <a:r>
              <a:rPr lang="nl-BE" dirty="0"/>
              <a:t>S</a:t>
            </a:r>
            <a:r>
              <a:rPr lang="en-BE" dirty="0"/>
              <a:t>tart </a:t>
            </a:r>
            <a:r>
              <a:rPr lang="en-BE" dirty="0" err="1"/>
              <a:t>niet</a:t>
            </a:r>
            <a:r>
              <a:rPr lang="en-BE" dirty="0"/>
              <a:t> op nieuwe </a:t>
            </a:r>
            <a:r>
              <a:rPr lang="en-BE" dirty="0" err="1"/>
              <a:t>lijn</a:t>
            </a:r>
            <a:endParaRPr lang="en-BE" dirty="0"/>
          </a:p>
          <a:p>
            <a:pPr lvl="1"/>
            <a:r>
              <a:rPr lang="nl-BE" dirty="0"/>
              <a:t>N</a:t>
            </a:r>
            <a:r>
              <a:rPr lang="en-BE" dirty="0" err="1"/>
              <a:t>eemt</a:t>
            </a:r>
            <a:r>
              <a:rPr lang="en-BE" dirty="0"/>
              <a:t> </a:t>
            </a:r>
            <a:r>
              <a:rPr lang="en-BE" dirty="0" err="1"/>
              <a:t>niet</a:t>
            </a:r>
            <a:r>
              <a:rPr lang="en-BE" dirty="0"/>
              <a:t> </a:t>
            </a:r>
            <a:r>
              <a:rPr lang="en-BE" dirty="0" err="1"/>
              <a:t>volledige</a:t>
            </a:r>
            <a:r>
              <a:rPr lang="en-BE" dirty="0"/>
              <a:t> </a:t>
            </a:r>
            <a:r>
              <a:rPr lang="en-BE" dirty="0" err="1"/>
              <a:t>breedte</a:t>
            </a:r>
            <a:endParaRPr lang="en-BE" dirty="0"/>
          </a:p>
          <a:p>
            <a:pPr lvl="1"/>
            <a:r>
              <a:rPr lang="nl-BE" dirty="0"/>
              <a:t>B</a:t>
            </a:r>
            <a:r>
              <a:rPr lang="en-BE" dirty="0" err="1"/>
              <a:t>vb</a:t>
            </a:r>
            <a:r>
              <a:rPr lang="en-BE" dirty="0"/>
              <a:t>: &lt;q&gt;&lt;/q&gt;</a:t>
            </a:r>
          </a:p>
          <a:p>
            <a:pPr lvl="1"/>
            <a:endParaRPr lang="en-BE" dirty="0"/>
          </a:p>
          <a:p>
            <a:pPr marL="457200" lvl="1" indent="0">
              <a:buNone/>
            </a:pP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616570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9ED350-9D97-4A14-B156-EE136D3D1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Layout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7CF548-75C3-4F7A-81F8-5BB7EAF35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</a:t>
            </a:r>
            <a:r>
              <a:rPr lang="en-BE" dirty="0"/>
              <a:t>on-semantic: div, span</a:t>
            </a:r>
          </a:p>
          <a:p>
            <a:r>
              <a:rPr lang="nl-BE" dirty="0"/>
              <a:t>S</a:t>
            </a:r>
            <a:r>
              <a:rPr lang="en-BE" dirty="0" err="1"/>
              <a:t>emantic</a:t>
            </a:r>
            <a:r>
              <a:rPr lang="en-BE" dirty="0"/>
              <a:t>: article, aside, footer, header, nav, section</a:t>
            </a:r>
          </a:p>
          <a:p>
            <a:pPr lvl="1"/>
            <a:r>
              <a:rPr lang="en-BE" dirty="0" err="1"/>
              <a:t>Leesbaarheid</a:t>
            </a:r>
            <a:endParaRPr lang="en-BE" dirty="0"/>
          </a:p>
          <a:p>
            <a:pPr lvl="1"/>
            <a:r>
              <a:rPr lang="nl-BE" dirty="0"/>
              <a:t>B</a:t>
            </a:r>
            <a:r>
              <a:rPr lang="en-BE" dirty="0" err="1"/>
              <a:t>eter</a:t>
            </a:r>
            <a:r>
              <a:rPr lang="en-BE" dirty="0"/>
              <a:t> </a:t>
            </a:r>
            <a:r>
              <a:rPr lang="en-BE" dirty="0" err="1"/>
              <a:t>voor</a:t>
            </a:r>
            <a:r>
              <a:rPr lang="en-BE" dirty="0"/>
              <a:t> SEO</a:t>
            </a:r>
          </a:p>
          <a:p>
            <a:r>
              <a:rPr lang="en-BE" dirty="0"/>
              <a:t>HTML elements </a:t>
            </a:r>
            <a:r>
              <a:rPr lang="en-BE" dirty="0" err="1"/>
              <a:t>hebben</a:t>
            </a:r>
            <a:r>
              <a:rPr lang="en-BE" dirty="0"/>
              <a:t> al basis CSS</a:t>
            </a:r>
          </a:p>
          <a:p>
            <a:pPr lvl="1"/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901753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A255F7-AAAA-40CB-9E30-EB8F068F1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</a:t>
            </a:r>
            <a:r>
              <a:rPr lang="en-BE" dirty="0"/>
              <a:t>on-semantic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F566B25-DC51-42E1-9606-DCFFB5620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</a:t>
            </a:r>
            <a:r>
              <a:rPr lang="en-BE" dirty="0" err="1"/>
              <a:t>eeft</a:t>
            </a:r>
            <a:r>
              <a:rPr lang="en-BE" dirty="0"/>
              <a:t> </a:t>
            </a:r>
            <a:r>
              <a:rPr lang="en-BE" dirty="0" err="1"/>
              <a:t>geen</a:t>
            </a:r>
            <a:r>
              <a:rPr lang="en-BE" dirty="0"/>
              <a:t> </a:t>
            </a:r>
            <a:r>
              <a:rPr lang="en-BE" dirty="0" err="1"/>
              <a:t>betekenis</a:t>
            </a:r>
            <a:endParaRPr lang="en-BE" dirty="0"/>
          </a:p>
          <a:p>
            <a:r>
              <a:rPr lang="en-BE" dirty="0"/>
              <a:t>Kan </a:t>
            </a:r>
            <a:r>
              <a:rPr lang="en-BE" dirty="0" err="1"/>
              <a:t>eendert</a:t>
            </a:r>
            <a:r>
              <a:rPr lang="en-BE" dirty="0"/>
              <a:t> </a:t>
            </a:r>
            <a:r>
              <a:rPr lang="en-BE" dirty="0" err="1"/>
              <a:t>waar</a:t>
            </a:r>
            <a:r>
              <a:rPr lang="en-BE" dirty="0"/>
              <a:t> </a:t>
            </a:r>
            <a:r>
              <a:rPr lang="en-BE" dirty="0" err="1"/>
              <a:t>gebruikt</a:t>
            </a:r>
            <a:r>
              <a:rPr lang="en-BE" dirty="0"/>
              <a:t> </a:t>
            </a:r>
            <a:r>
              <a:rPr lang="en-BE" dirty="0" err="1"/>
              <a:t>worden</a:t>
            </a:r>
            <a:endParaRPr lang="en-BE" dirty="0"/>
          </a:p>
          <a:p>
            <a:r>
              <a:rPr lang="en-BE" dirty="0"/>
              <a:t>div: block element</a:t>
            </a:r>
          </a:p>
          <a:p>
            <a:r>
              <a:rPr lang="en-BE" dirty="0"/>
              <a:t>span: inline element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112364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4FBEC-7299-4C2D-86B3-B56CF7B2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Semantic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985051-D716-4A21-9EB3-B2DD7A1B7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/>
          <a:lstStyle/>
          <a:p>
            <a:r>
              <a:rPr lang="nl-BE" dirty="0"/>
              <a:t>H</a:t>
            </a:r>
            <a:r>
              <a:rPr lang="en-BE" dirty="0" err="1"/>
              <a:t>eeft</a:t>
            </a:r>
            <a:r>
              <a:rPr lang="en-BE" dirty="0"/>
              <a:t> </a:t>
            </a:r>
            <a:r>
              <a:rPr lang="en-BE" dirty="0" err="1"/>
              <a:t>wel</a:t>
            </a:r>
            <a:r>
              <a:rPr lang="en-BE" dirty="0"/>
              <a:t> </a:t>
            </a:r>
            <a:r>
              <a:rPr lang="en-BE" dirty="0" err="1"/>
              <a:t>een</a:t>
            </a:r>
            <a:r>
              <a:rPr lang="en-BE" dirty="0"/>
              <a:t> </a:t>
            </a:r>
            <a:r>
              <a:rPr lang="en-BE" dirty="0" err="1"/>
              <a:t>betekenis</a:t>
            </a:r>
            <a:endParaRPr lang="en-BE" dirty="0"/>
          </a:p>
          <a:p>
            <a:r>
              <a:rPr lang="en-BE" dirty="0"/>
              <a:t>Kan </a:t>
            </a:r>
            <a:r>
              <a:rPr lang="en-BE" dirty="0" err="1"/>
              <a:t>ook</a:t>
            </a:r>
            <a:r>
              <a:rPr lang="en-BE" dirty="0"/>
              <a:t> </a:t>
            </a:r>
            <a:r>
              <a:rPr lang="en-BE" dirty="0" err="1"/>
              <a:t>eendert</a:t>
            </a:r>
            <a:r>
              <a:rPr lang="en-BE" dirty="0"/>
              <a:t> </a:t>
            </a:r>
            <a:r>
              <a:rPr lang="en-BE" dirty="0" err="1"/>
              <a:t>waar</a:t>
            </a:r>
            <a:r>
              <a:rPr lang="en-BE" dirty="0"/>
              <a:t> </a:t>
            </a:r>
            <a:r>
              <a:rPr lang="en-BE" dirty="0" err="1"/>
              <a:t>gebruikt</a:t>
            </a:r>
            <a:r>
              <a:rPr lang="en-BE" dirty="0"/>
              <a:t> </a:t>
            </a:r>
            <a:r>
              <a:rPr lang="en-BE" dirty="0" err="1"/>
              <a:t>worden</a:t>
            </a:r>
            <a:r>
              <a:rPr lang="en-BE" dirty="0"/>
              <a:t>, maar is </a:t>
            </a:r>
            <a:r>
              <a:rPr lang="en-BE" dirty="0" err="1"/>
              <a:t>niet</a:t>
            </a:r>
            <a:r>
              <a:rPr lang="en-BE" dirty="0"/>
              <a:t> </a:t>
            </a:r>
            <a:r>
              <a:rPr lang="en-BE" dirty="0" err="1"/>
              <a:t>aangeraden</a:t>
            </a:r>
            <a:r>
              <a:rPr lang="en-BE" dirty="0"/>
              <a:t>, </a:t>
            </a:r>
            <a:r>
              <a:rPr lang="en-BE" dirty="0" err="1"/>
              <a:t>zorgt</a:t>
            </a:r>
            <a:r>
              <a:rPr lang="en-BE" dirty="0"/>
              <a:t> </a:t>
            </a:r>
            <a:r>
              <a:rPr lang="en-BE" dirty="0" err="1"/>
              <a:t>voor</a:t>
            </a:r>
            <a:r>
              <a:rPr lang="en-BE" dirty="0"/>
              <a:t> </a:t>
            </a:r>
            <a:r>
              <a:rPr lang="en-BE" dirty="0" err="1"/>
              <a:t>verwarring</a:t>
            </a:r>
            <a:r>
              <a:rPr lang="en-BE" dirty="0"/>
              <a:t>.</a:t>
            </a:r>
          </a:p>
          <a:p>
            <a:r>
              <a:rPr lang="en-BE" dirty="0" err="1"/>
              <a:t>Meeste</a:t>
            </a:r>
            <a:r>
              <a:rPr lang="en-BE" dirty="0"/>
              <a:t> tags </a:t>
            </a:r>
            <a:r>
              <a:rPr lang="en-BE" dirty="0" err="1"/>
              <a:t>zijn</a:t>
            </a:r>
            <a:r>
              <a:rPr lang="en-BE" dirty="0"/>
              <a:t> semantic: &lt;p&gt;, &lt;h1&gt;, &lt;title&gt; ...</a:t>
            </a:r>
          </a:p>
          <a:p>
            <a:r>
              <a:rPr lang="en-BE" dirty="0"/>
              <a:t>div </a:t>
            </a:r>
            <a:r>
              <a:rPr lang="en-BE" dirty="0" err="1"/>
              <a:t>en</a:t>
            </a:r>
            <a:r>
              <a:rPr lang="en-BE" dirty="0"/>
              <a:t> span, </a:t>
            </a:r>
            <a:r>
              <a:rPr lang="en-BE" dirty="0" err="1"/>
              <a:t>worden</a:t>
            </a:r>
            <a:r>
              <a:rPr lang="en-BE" dirty="0"/>
              <a:t> </a:t>
            </a:r>
            <a:r>
              <a:rPr lang="en-BE" dirty="0" err="1"/>
              <a:t>vaak</a:t>
            </a:r>
            <a:r>
              <a:rPr lang="en-BE" dirty="0"/>
              <a:t> </a:t>
            </a:r>
            <a:r>
              <a:rPr lang="en-BE" dirty="0" err="1"/>
              <a:t>i.p.v</a:t>
            </a:r>
            <a:r>
              <a:rPr lang="en-BE" dirty="0"/>
              <a:t>. semantic tags </a:t>
            </a:r>
            <a:r>
              <a:rPr lang="en-BE" dirty="0" err="1"/>
              <a:t>gebruikt</a:t>
            </a:r>
            <a:r>
              <a:rPr lang="en-BE" dirty="0"/>
              <a:t>. </a:t>
            </a:r>
            <a:r>
              <a:rPr lang="en-BE" dirty="0" err="1"/>
              <a:t>Dit</a:t>
            </a:r>
            <a:r>
              <a:rPr lang="en-BE" dirty="0"/>
              <a:t> is </a:t>
            </a:r>
            <a:r>
              <a:rPr lang="en-BE" b="1" u="sng" dirty="0" err="1"/>
              <a:t>niet</a:t>
            </a:r>
            <a:r>
              <a:rPr lang="en-BE" dirty="0"/>
              <a:t> </a:t>
            </a:r>
            <a:r>
              <a:rPr lang="en-BE" dirty="0" err="1"/>
              <a:t>aangeraden</a:t>
            </a:r>
            <a:r>
              <a:rPr lang="en-BE" dirty="0"/>
              <a:t>.</a:t>
            </a:r>
          </a:p>
          <a:p>
            <a:r>
              <a:rPr lang="nl-BE" dirty="0"/>
              <a:t>S</a:t>
            </a:r>
            <a:r>
              <a:rPr lang="en-BE" dirty="0" err="1"/>
              <a:t>emantic</a:t>
            </a:r>
            <a:r>
              <a:rPr lang="en-BE" dirty="0"/>
              <a:t> tags </a:t>
            </a:r>
            <a:r>
              <a:rPr lang="en-BE" dirty="0" err="1"/>
              <a:t>helpen</a:t>
            </a:r>
            <a:r>
              <a:rPr lang="en-BE" dirty="0"/>
              <a:t> </a:t>
            </a:r>
            <a:r>
              <a:rPr lang="en-BE" dirty="0" err="1"/>
              <a:t>voor</a:t>
            </a:r>
            <a:r>
              <a:rPr lang="en-BE" dirty="0"/>
              <a:t> SEO </a:t>
            </a:r>
            <a:r>
              <a:rPr lang="en-BE" dirty="0" err="1"/>
              <a:t>en</a:t>
            </a:r>
            <a:r>
              <a:rPr lang="en-BE" dirty="0"/>
              <a:t> </a:t>
            </a:r>
            <a:r>
              <a:rPr lang="en-BE" dirty="0" err="1"/>
              <a:t>leesbaarheid</a:t>
            </a:r>
            <a:r>
              <a:rPr lang="en-BE" dirty="0"/>
              <a:t>.</a:t>
            </a:r>
          </a:p>
          <a:p>
            <a:pPr lvl="1"/>
            <a:endParaRPr lang="en-BE" dirty="0"/>
          </a:p>
          <a:p>
            <a:pPr marL="0" indent="0">
              <a:buNone/>
            </a:pPr>
            <a:endParaRPr lang="en-BE" dirty="0"/>
          </a:p>
          <a:p>
            <a:endParaRPr lang="en-BE" dirty="0"/>
          </a:p>
          <a:p>
            <a:endParaRPr lang="en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64DAA31-EEBF-4309-8E1F-E9131DC88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809" y="2134619"/>
            <a:ext cx="309145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42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BB54C-64FB-440F-89D0-E677FDF17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err="1"/>
              <a:t>Opdracht</a:t>
            </a:r>
            <a:endParaRPr lang="en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FD1724A-790E-46B9-AD96-BED83A3A6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</a:t>
            </a:r>
            <a:r>
              <a:rPr lang="en-BE" dirty="0"/>
              <a:t>erk </a:t>
            </a:r>
            <a:r>
              <a:rPr lang="nl-BE" dirty="0"/>
              <a:t>verder</a:t>
            </a:r>
            <a:r>
              <a:rPr lang="en-BE" dirty="0"/>
              <a:t> op </a:t>
            </a:r>
            <a:r>
              <a:rPr lang="nl-BE" dirty="0"/>
              <a:t>de </a:t>
            </a:r>
            <a:r>
              <a:rPr lang="en-BE" dirty="0"/>
              <a:t>vorige opdracht.</a:t>
            </a:r>
          </a:p>
          <a:p>
            <a:r>
              <a:rPr lang="nl-BE" dirty="0"/>
              <a:t>G</a:t>
            </a:r>
            <a:r>
              <a:rPr lang="en-BE" dirty="0" err="1"/>
              <a:t>ebruik</a:t>
            </a:r>
            <a:endParaRPr lang="en-BE" dirty="0"/>
          </a:p>
          <a:p>
            <a:pPr lvl="1"/>
            <a:r>
              <a:rPr lang="nl-BE" dirty="0"/>
              <a:t>L</a:t>
            </a:r>
            <a:r>
              <a:rPr lang="en-BE" dirty="0"/>
              <a:t>inks</a:t>
            </a:r>
          </a:p>
          <a:p>
            <a:pPr lvl="1"/>
            <a:r>
              <a:rPr lang="nl-BE" dirty="0"/>
              <a:t>B</a:t>
            </a:r>
            <a:r>
              <a:rPr lang="en-BE" dirty="0" err="1"/>
              <a:t>ookmarks</a:t>
            </a:r>
            <a:endParaRPr lang="en-BE" dirty="0"/>
          </a:p>
          <a:p>
            <a:pPr lvl="1"/>
            <a:r>
              <a:rPr lang="nl-BE" dirty="0"/>
              <a:t>A</a:t>
            </a:r>
            <a:r>
              <a:rPr lang="en-BE" dirty="0" err="1"/>
              <a:t>fbeeldingen</a:t>
            </a:r>
            <a:endParaRPr lang="en-BE" dirty="0"/>
          </a:p>
          <a:p>
            <a:pPr lvl="1"/>
            <a:r>
              <a:rPr lang="nl-BE" dirty="0"/>
              <a:t>L</a:t>
            </a:r>
            <a:r>
              <a:rPr lang="en-BE" dirty="0" err="1"/>
              <a:t>ijsten</a:t>
            </a:r>
            <a:endParaRPr lang="en-BE" dirty="0"/>
          </a:p>
          <a:p>
            <a:pPr lvl="1"/>
            <a:r>
              <a:rPr lang="en-BE" dirty="0" err="1"/>
              <a:t>Citaat</a:t>
            </a:r>
            <a:endParaRPr lang="en-BE" dirty="0"/>
          </a:p>
          <a:p>
            <a:pPr lvl="1"/>
            <a:endParaRPr lang="en-BE" dirty="0"/>
          </a:p>
          <a:p>
            <a:pPr lvl="1"/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990230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7D552E-CB5A-4116-BA0E-9A9BFDE0D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err="1"/>
              <a:t>Opdracht</a:t>
            </a:r>
            <a:endParaRPr lang="en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EC9E265-A07F-46F3-AF5D-E73A84A17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096500" cy="4351338"/>
          </a:xfrm>
        </p:spPr>
        <p:txBody>
          <a:bodyPr>
            <a:normAutofit/>
          </a:bodyPr>
          <a:lstStyle/>
          <a:p>
            <a:r>
              <a:rPr lang="nl-BE" dirty="0"/>
              <a:t>Z</a:t>
            </a:r>
            <a:r>
              <a:rPr lang="en-BE" dirty="0" err="1"/>
              <a:t>oek</a:t>
            </a:r>
            <a:r>
              <a:rPr lang="en-BE" dirty="0"/>
              <a:t> op of </a:t>
            </a:r>
            <a:r>
              <a:rPr lang="en-BE" dirty="0" err="1"/>
              <a:t>onderstaande</a:t>
            </a:r>
            <a:r>
              <a:rPr lang="en-BE" dirty="0"/>
              <a:t> tags block of inline elements </a:t>
            </a:r>
            <a:r>
              <a:rPr lang="en-BE" dirty="0" err="1"/>
              <a:t>zijn</a:t>
            </a:r>
            <a:r>
              <a:rPr lang="en-BE" dirty="0"/>
              <a:t>.</a:t>
            </a:r>
          </a:p>
          <a:p>
            <a:pPr lvl="1"/>
            <a:r>
              <a:rPr lang="en-BE" dirty="0"/>
              <a:t>header</a:t>
            </a:r>
          </a:p>
          <a:p>
            <a:pPr lvl="1"/>
            <a:r>
              <a:rPr lang="en-BE" dirty="0"/>
              <a:t>nav</a:t>
            </a:r>
          </a:p>
          <a:p>
            <a:pPr lvl="1"/>
            <a:r>
              <a:rPr lang="en-BE" dirty="0"/>
              <a:t>section</a:t>
            </a:r>
          </a:p>
          <a:p>
            <a:pPr lvl="1"/>
            <a:r>
              <a:rPr lang="en-BE" dirty="0"/>
              <a:t>article</a:t>
            </a:r>
          </a:p>
          <a:p>
            <a:pPr lvl="1"/>
            <a:r>
              <a:rPr lang="en-BE" dirty="0"/>
              <a:t>aside</a:t>
            </a:r>
          </a:p>
          <a:p>
            <a:pPr lvl="1"/>
            <a:r>
              <a:rPr lang="en-BE" dirty="0"/>
              <a:t>footer</a:t>
            </a:r>
          </a:p>
          <a:p>
            <a:pPr lvl="1"/>
            <a:endParaRPr lang="en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81C6E17-2CEE-4701-B9CE-B9C64AF68D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BE" dirty="0"/>
          </a:p>
          <a:p>
            <a:pPr lvl="1"/>
            <a:r>
              <a:rPr lang="en-BE" dirty="0"/>
              <a:t>h1</a:t>
            </a:r>
          </a:p>
          <a:p>
            <a:pPr lvl="1"/>
            <a:r>
              <a:rPr lang="en-BE" dirty="0"/>
              <a:t>p</a:t>
            </a:r>
          </a:p>
          <a:p>
            <a:pPr lvl="1"/>
            <a:r>
              <a:rPr lang="en-BE" dirty="0"/>
              <a:t>input</a:t>
            </a:r>
          </a:p>
          <a:p>
            <a:pPr lvl="1"/>
            <a:r>
              <a:rPr lang="en-BE" dirty="0"/>
              <a:t>label</a:t>
            </a:r>
          </a:p>
          <a:p>
            <a:pPr lvl="1"/>
            <a:r>
              <a:rPr lang="en-BE" dirty="0" err="1"/>
              <a:t>img</a:t>
            </a:r>
            <a:endParaRPr lang="en-BE" dirty="0"/>
          </a:p>
          <a:p>
            <a:pPr lvl="1"/>
            <a:r>
              <a:rPr lang="en-BE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289854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1C0113-08F9-4547-8504-A76DC8B86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Tools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9EDEEC9-59F1-40F5-A3D0-8A2C0CFAC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Visual Studio Code</a:t>
            </a:r>
          </a:p>
          <a:p>
            <a:pPr lvl="1"/>
            <a:r>
              <a:rPr lang="en-BE" dirty="0"/>
              <a:t>IDE(Integrated Development Environment)</a:t>
            </a:r>
          </a:p>
          <a:p>
            <a:r>
              <a:rPr lang="en-BE" dirty="0"/>
              <a:t>FileZilla</a:t>
            </a:r>
          </a:p>
          <a:p>
            <a:pPr lvl="1"/>
            <a:r>
              <a:rPr lang="nl-BE" dirty="0"/>
              <a:t>D</a:t>
            </a:r>
            <a:r>
              <a:rPr lang="en-BE" dirty="0" err="1"/>
              <a:t>ocumenten</a:t>
            </a:r>
            <a:r>
              <a:rPr lang="en-BE" dirty="0"/>
              <a:t> op </a:t>
            </a:r>
            <a:r>
              <a:rPr lang="en-BE" dirty="0" err="1"/>
              <a:t>een</a:t>
            </a:r>
            <a:r>
              <a:rPr lang="en-BE" dirty="0"/>
              <a:t> server </a:t>
            </a:r>
            <a:r>
              <a:rPr lang="en-BE" dirty="0" err="1"/>
              <a:t>plaatsen</a:t>
            </a:r>
            <a:endParaRPr lang="en-BE" dirty="0"/>
          </a:p>
          <a:p>
            <a:r>
              <a:rPr lang="nl-BE" dirty="0"/>
              <a:t>H</a:t>
            </a:r>
            <a:r>
              <a:rPr lang="en-BE" dirty="0" err="1"/>
              <a:t>osten</a:t>
            </a:r>
            <a:r>
              <a:rPr lang="en-BE" dirty="0"/>
              <a:t> van </a:t>
            </a:r>
            <a:r>
              <a:rPr lang="en-BE" dirty="0" err="1"/>
              <a:t>opdrachten</a:t>
            </a:r>
            <a:endParaRPr lang="en-BE" dirty="0"/>
          </a:p>
          <a:p>
            <a:pPr lvl="1"/>
            <a:r>
              <a:rPr lang="nl-BE" dirty="0"/>
              <a:t>V</a:t>
            </a:r>
            <a:r>
              <a:rPr lang="en-BE" dirty="0" err="1"/>
              <a:t>ia</a:t>
            </a:r>
            <a:r>
              <a:rPr lang="en-BE" dirty="0"/>
              <a:t> FileZilla </a:t>
            </a:r>
            <a:r>
              <a:rPr lang="en-BE" dirty="0" err="1"/>
              <a:t>zal</a:t>
            </a:r>
            <a:r>
              <a:rPr lang="en-BE" dirty="0"/>
              <a:t> je </a:t>
            </a:r>
            <a:r>
              <a:rPr lang="en-BE" dirty="0" err="1"/>
              <a:t>opdrachten</a:t>
            </a:r>
            <a:r>
              <a:rPr lang="en-BE" dirty="0"/>
              <a:t> op </a:t>
            </a:r>
            <a:r>
              <a:rPr lang="en-BE" dirty="0" err="1"/>
              <a:t>een</a:t>
            </a:r>
            <a:r>
              <a:rPr lang="en-BE" dirty="0"/>
              <a:t> server </a:t>
            </a:r>
            <a:r>
              <a:rPr lang="en-BE" dirty="0" err="1"/>
              <a:t>moeten</a:t>
            </a:r>
            <a:r>
              <a:rPr lang="en-BE" dirty="0"/>
              <a:t> </a:t>
            </a:r>
            <a:r>
              <a:rPr lang="en-BE" dirty="0" err="1"/>
              <a:t>plaatsen</a:t>
            </a:r>
            <a:endParaRPr lang="en-BE" dirty="0"/>
          </a:p>
          <a:p>
            <a:r>
              <a:rPr lang="nl-BE" dirty="0">
                <a:hlinkClick r:id="rId2"/>
              </a:rPr>
              <a:t>https://www.w3schools.com/</a:t>
            </a:r>
            <a:endParaRPr lang="en-BE" dirty="0"/>
          </a:p>
          <a:p>
            <a:pPr lvl="1"/>
            <a:r>
              <a:rPr lang="nl-BE" dirty="0"/>
              <a:t>P</a:t>
            </a:r>
            <a:r>
              <a:rPr lang="en-BE" dirty="0" err="1"/>
              <a:t>erfect</a:t>
            </a:r>
            <a:r>
              <a:rPr lang="en-BE" dirty="0"/>
              <a:t> </a:t>
            </a:r>
            <a:r>
              <a:rPr lang="en-BE" dirty="0" err="1"/>
              <a:t>voor</a:t>
            </a:r>
            <a:r>
              <a:rPr lang="en-BE" dirty="0"/>
              <a:t> extra </a:t>
            </a:r>
            <a:r>
              <a:rPr lang="en-BE" dirty="0" err="1"/>
              <a:t>voorbeelden</a:t>
            </a:r>
            <a:endParaRPr lang="en-BE" dirty="0"/>
          </a:p>
          <a:p>
            <a:r>
              <a:rPr lang="nl-BE" dirty="0">
                <a:hlinkClick r:id="rId3"/>
              </a:rPr>
              <a:t>https://html5.validator.nu/</a:t>
            </a:r>
            <a:endParaRPr lang="nl-BE" dirty="0"/>
          </a:p>
          <a:p>
            <a:endParaRPr lang="en-BE" dirty="0"/>
          </a:p>
          <a:p>
            <a:pPr marL="0" indent="0">
              <a:buNone/>
            </a:pP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546917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9CF0CC-B30B-4FBD-82D8-9D3A5F62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Hoe </a:t>
            </a:r>
            <a:r>
              <a:rPr lang="en-BE" dirty="0" err="1"/>
              <a:t>werkt</a:t>
            </a:r>
            <a:r>
              <a:rPr lang="en-BE" dirty="0"/>
              <a:t> de front-end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23F0FA-5972-46C7-984C-C0958E136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HTML, CSS, JavaScript files </a:t>
            </a:r>
            <a:r>
              <a:rPr lang="en-BE" dirty="0" err="1"/>
              <a:t>worden</a:t>
            </a:r>
            <a:r>
              <a:rPr lang="en-BE" dirty="0"/>
              <a:t> op </a:t>
            </a:r>
            <a:r>
              <a:rPr lang="en-BE" dirty="0" err="1"/>
              <a:t>een</a:t>
            </a:r>
            <a:r>
              <a:rPr lang="en-BE" dirty="0"/>
              <a:t> server </a:t>
            </a:r>
            <a:r>
              <a:rPr lang="en-BE" dirty="0" err="1"/>
              <a:t>geplaatst</a:t>
            </a:r>
            <a:endParaRPr lang="en-BE" dirty="0"/>
          </a:p>
          <a:p>
            <a:r>
              <a:rPr lang="nl-BE" dirty="0"/>
              <a:t>A</a:t>
            </a:r>
            <a:r>
              <a:rPr lang="en-BE" dirty="0"/>
              <a:t>ls je </a:t>
            </a:r>
            <a:r>
              <a:rPr lang="en-BE" dirty="0" err="1"/>
              <a:t>surft</a:t>
            </a:r>
            <a:r>
              <a:rPr lang="en-BE" dirty="0"/>
              <a:t> </a:t>
            </a:r>
            <a:r>
              <a:rPr lang="en-BE" dirty="0" err="1"/>
              <a:t>naar</a:t>
            </a:r>
            <a:r>
              <a:rPr lang="en-BE" dirty="0"/>
              <a:t> </a:t>
            </a:r>
            <a:r>
              <a:rPr lang="en-BE" dirty="0" err="1"/>
              <a:t>een</a:t>
            </a:r>
            <a:r>
              <a:rPr lang="en-BE" dirty="0"/>
              <a:t> </a:t>
            </a:r>
            <a:r>
              <a:rPr lang="en-BE" dirty="0" err="1"/>
              <a:t>url</a:t>
            </a:r>
            <a:r>
              <a:rPr lang="en-BE" dirty="0"/>
              <a:t>/</a:t>
            </a:r>
            <a:r>
              <a:rPr lang="en-BE" dirty="0" err="1"/>
              <a:t>ip-adres</a:t>
            </a:r>
            <a:r>
              <a:rPr lang="en-BE" dirty="0"/>
              <a:t>, </a:t>
            </a:r>
            <a:r>
              <a:rPr lang="en-BE" dirty="0" err="1"/>
              <a:t>zal</a:t>
            </a:r>
            <a:r>
              <a:rPr lang="en-BE" dirty="0"/>
              <a:t> de server </a:t>
            </a:r>
            <a:r>
              <a:rPr lang="en-BE" dirty="0" err="1"/>
              <a:t>een</a:t>
            </a:r>
            <a:r>
              <a:rPr lang="en-BE" dirty="0"/>
              <a:t> HTML file </a:t>
            </a:r>
            <a:r>
              <a:rPr lang="en-BE" dirty="0" err="1"/>
              <a:t>sturen</a:t>
            </a:r>
            <a:r>
              <a:rPr lang="en-BE" dirty="0"/>
              <a:t> </a:t>
            </a:r>
            <a:r>
              <a:rPr lang="en-BE" dirty="0" err="1"/>
              <a:t>naar</a:t>
            </a:r>
            <a:r>
              <a:rPr lang="en-BE" dirty="0"/>
              <a:t> de browser</a:t>
            </a:r>
          </a:p>
          <a:p>
            <a:r>
              <a:rPr lang="nl-BE" dirty="0"/>
              <a:t>D</a:t>
            </a:r>
            <a:r>
              <a:rPr lang="en-BE" dirty="0"/>
              <a:t>e html file </a:t>
            </a:r>
            <a:r>
              <a:rPr lang="en-BE" dirty="0" err="1"/>
              <a:t>bevat</a:t>
            </a:r>
            <a:r>
              <a:rPr lang="en-BE" dirty="0"/>
              <a:t> links </a:t>
            </a:r>
            <a:r>
              <a:rPr lang="en-BE" dirty="0" err="1"/>
              <a:t>naar</a:t>
            </a:r>
            <a:r>
              <a:rPr lang="en-BE" dirty="0"/>
              <a:t> de </a:t>
            </a:r>
            <a:r>
              <a:rPr lang="en-BE" dirty="0" err="1"/>
              <a:t>nodige</a:t>
            </a:r>
            <a:r>
              <a:rPr lang="en-BE" dirty="0"/>
              <a:t> CSS </a:t>
            </a:r>
            <a:r>
              <a:rPr lang="en-BE" dirty="0" err="1"/>
              <a:t>en</a:t>
            </a:r>
            <a:r>
              <a:rPr lang="en-BE" dirty="0"/>
              <a:t> JavaScript files</a:t>
            </a:r>
          </a:p>
          <a:p>
            <a:r>
              <a:rPr lang="nl-BE" dirty="0"/>
              <a:t>D</a:t>
            </a:r>
            <a:r>
              <a:rPr lang="en-BE" dirty="0"/>
              <a:t>e browser </a:t>
            </a:r>
            <a:r>
              <a:rPr lang="en-BE" dirty="0" err="1"/>
              <a:t>gaat</a:t>
            </a:r>
            <a:r>
              <a:rPr lang="en-BE" dirty="0"/>
              <a:t> de HTML file </a:t>
            </a:r>
            <a:r>
              <a:rPr lang="en-BE" dirty="0" err="1"/>
              <a:t>uitvoeren</a:t>
            </a:r>
            <a:r>
              <a:rPr lang="en-BE" dirty="0"/>
              <a:t>, </a:t>
            </a:r>
            <a:r>
              <a:rPr lang="en-BE" dirty="0" err="1"/>
              <a:t>en</a:t>
            </a:r>
            <a:r>
              <a:rPr lang="en-BE" dirty="0"/>
              <a:t> </a:t>
            </a:r>
            <a:r>
              <a:rPr lang="en-BE" dirty="0" err="1"/>
              <a:t>daarbij</a:t>
            </a:r>
            <a:r>
              <a:rPr lang="en-BE" dirty="0"/>
              <a:t> de </a:t>
            </a:r>
            <a:r>
              <a:rPr lang="en-BE" dirty="0" err="1"/>
              <a:t>gelinkte</a:t>
            </a:r>
            <a:r>
              <a:rPr lang="en-BE" dirty="0"/>
              <a:t> CSS </a:t>
            </a:r>
            <a:r>
              <a:rPr lang="en-BE" dirty="0" err="1"/>
              <a:t>en</a:t>
            </a:r>
            <a:r>
              <a:rPr lang="en-BE" dirty="0"/>
              <a:t> JavaScript files</a:t>
            </a:r>
          </a:p>
          <a:p>
            <a:r>
              <a:rPr lang="en-BE" dirty="0"/>
              <a:t>DUS: de browser </a:t>
            </a:r>
            <a:r>
              <a:rPr lang="en-BE" dirty="0" err="1"/>
              <a:t>zal</a:t>
            </a:r>
            <a:r>
              <a:rPr lang="en-BE" dirty="0"/>
              <a:t> HTML, CSS </a:t>
            </a:r>
            <a:r>
              <a:rPr lang="en-BE" dirty="0" err="1"/>
              <a:t>en</a:t>
            </a:r>
            <a:r>
              <a:rPr lang="en-BE" dirty="0"/>
              <a:t> JavaScript files </a:t>
            </a:r>
            <a:r>
              <a:rPr lang="en-BE" dirty="0" err="1"/>
              <a:t>ophalen</a:t>
            </a:r>
            <a:r>
              <a:rPr lang="en-BE" dirty="0"/>
              <a:t> </a:t>
            </a:r>
            <a:r>
              <a:rPr lang="en-BE" dirty="0" err="1"/>
              <a:t>en</a:t>
            </a:r>
            <a:r>
              <a:rPr lang="en-BE" dirty="0"/>
              <a:t> </a:t>
            </a:r>
            <a:r>
              <a:rPr lang="en-BE" dirty="0" err="1"/>
              <a:t>uitvoeren</a:t>
            </a:r>
            <a:r>
              <a:rPr lang="en-BE" dirty="0"/>
              <a:t>, de </a:t>
            </a:r>
            <a:r>
              <a:rPr lang="en-BE" dirty="0" err="1"/>
              <a:t>resultaat</a:t>
            </a:r>
            <a:r>
              <a:rPr lang="en-BE" dirty="0"/>
              <a:t> is </a:t>
            </a:r>
            <a:r>
              <a:rPr lang="en-BE" dirty="0" err="1"/>
              <a:t>een</a:t>
            </a:r>
            <a:r>
              <a:rPr lang="en-BE" dirty="0"/>
              <a:t> website.</a:t>
            </a:r>
          </a:p>
          <a:p>
            <a:r>
              <a:rPr lang="nl-BE" dirty="0"/>
              <a:t>F</a:t>
            </a:r>
            <a:r>
              <a:rPr lang="en-BE" dirty="0" err="1"/>
              <a:t>iles</a:t>
            </a:r>
            <a:r>
              <a:rPr lang="en-BE" dirty="0"/>
              <a:t> zo </a:t>
            </a:r>
            <a:r>
              <a:rPr lang="en-BE" dirty="0" err="1"/>
              <a:t>klein</a:t>
            </a:r>
            <a:r>
              <a:rPr lang="en-BE" dirty="0"/>
              <a:t> </a:t>
            </a:r>
            <a:r>
              <a:rPr lang="en-BE" dirty="0" err="1"/>
              <a:t>mogelijk</a:t>
            </a:r>
            <a:r>
              <a:rPr lang="en-BE" dirty="0"/>
              <a:t> </a:t>
            </a:r>
            <a:r>
              <a:rPr lang="en-BE" dirty="0" err="1"/>
              <a:t>houden</a:t>
            </a:r>
            <a:r>
              <a:rPr lang="en-BE" dirty="0"/>
              <a:t>, </a:t>
            </a:r>
            <a:r>
              <a:rPr lang="en-BE" dirty="0" err="1"/>
              <a:t>dus</a:t>
            </a:r>
            <a:r>
              <a:rPr lang="en-BE" dirty="0"/>
              <a:t> </a:t>
            </a:r>
            <a:r>
              <a:rPr lang="en-BE" dirty="0" err="1"/>
              <a:t>geen</a:t>
            </a:r>
            <a:r>
              <a:rPr lang="en-BE" dirty="0"/>
              <a:t> </a:t>
            </a:r>
            <a:r>
              <a:rPr lang="en-BE" dirty="0" err="1"/>
              <a:t>grote</a:t>
            </a:r>
            <a:r>
              <a:rPr lang="en-BE" dirty="0"/>
              <a:t> </a:t>
            </a:r>
            <a:r>
              <a:rPr lang="en-BE" dirty="0" err="1"/>
              <a:t>foto’s</a:t>
            </a:r>
            <a:r>
              <a:rPr lang="en-BE" dirty="0"/>
              <a:t> </a:t>
            </a:r>
            <a:r>
              <a:rPr lang="en-BE" dirty="0" err="1"/>
              <a:t>toevoegen</a:t>
            </a:r>
            <a:r>
              <a:rPr lang="en-B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9492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FA89A7-9848-45A2-B491-04420F69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</a:t>
            </a:r>
            <a:r>
              <a:rPr lang="en-BE" dirty="0" err="1"/>
              <a:t>oel</a:t>
            </a:r>
            <a:r>
              <a:rPr lang="en-BE" dirty="0"/>
              <a:t> </a:t>
            </a:r>
            <a:r>
              <a:rPr lang="en-BE" dirty="0" err="1"/>
              <a:t>en</a:t>
            </a:r>
            <a:r>
              <a:rPr lang="en-BE" dirty="0"/>
              <a:t> </a:t>
            </a:r>
            <a:r>
              <a:rPr lang="en-BE" dirty="0" err="1"/>
              <a:t>evaluatie</a:t>
            </a:r>
            <a:endParaRPr lang="en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3F830D-6B36-4509-8575-2CAD75690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</a:t>
            </a:r>
            <a:r>
              <a:rPr lang="en-BE" dirty="0" err="1"/>
              <a:t>oel</a:t>
            </a:r>
            <a:endParaRPr lang="en-BE" dirty="0"/>
          </a:p>
          <a:p>
            <a:pPr lvl="1"/>
            <a:r>
              <a:rPr lang="nl-BE" dirty="0"/>
              <a:t>E</a:t>
            </a:r>
            <a:r>
              <a:rPr lang="en-BE" dirty="0" err="1"/>
              <a:t>cts</a:t>
            </a:r>
            <a:r>
              <a:rPr lang="en-BE" dirty="0"/>
              <a:t> fiche </a:t>
            </a:r>
            <a:r>
              <a:rPr lang="en-BE" dirty="0" err="1"/>
              <a:t>bekijken</a:t>
            </a:r>
            <a:endParaRPr lang="en-BE" dirty="0"/>
          </a:p>
          <a:p>
            <a:pPr lvl="1"/>
            <a:r>
              <a:rPr lang="nl-BE" dirty="0"/>
              <a:t>W</a:t>
            </a:r>
            <a:r>
              <a:rPr lang="en-BE" dirty="0" err="1"/>
              <a:t>ebsite</a:t>
            </a:r>
            <a:r>
              <a:rPr lang="en-BE" dirty="0"/>
              <a:t> </a:t>
            </a:r>
            <a:r>
              <a:rPr lang="en-BE" dirty="0" err="1"/>
              <a:t>leren</a:t>
            </a:r>
            <a:r>
              <a:rPr lang="en-BE" dirty="0"/>
              <a:t> </a:t>
            </a:r>
            <a:r>
              <a:rPr lang="en-BE" dirty="0" err="1"/>
              <a:t>maken</a:t>
            </a:r>
            <a:r>
              <a:rPr lang="en-BE" dirty="0"/>
              <a:t> met HTML, CSS </a:t>
            </a:r>
            <a:r>
              <a:rPr lang="en-BE" dirty="0" err="1"/>
              <a:t>en</a:t>
            </a:r>
            <a:r>
              <a:rPr lang="en-BE" dirty="0"/>
              <a:t> JavaScript</a:t>
            </a:r>
          </a:p>
          <a:p>
            <a:r>
              <a:rPr lang="en-BE" dirty="0" err="1"/>
              <a:t>Evaluatie</a:t>
            </a:r>
            <a:endParaRPr lang="en-BE" dirty="0"/>
          </a:p>
          <a:p>
            <a:pPr lvl="1"/>
            <a:r>
              <a:rPr lang="en-BE" dirty="0"/>
              <a:t>30% </a:t>
            </a:r>
            <a:r>
              <a:rPr lang="en-BE" dirty="0" err="1"/>
              <a:t>opdracht</a:t>
            </a:r>
            <a:r>
              <a:rPr lang="en-BE" dirty="0"/>
              <a:t> </a:t>
            </a:r>
            <a:r>
              <a:rPr lang="en-BE" dirty="0" err="1"/>
              <a:t>einde</a:t>
            </a:r>
            <a:r>
              <a:rPr lang="en-BE" dirty="0"/>
              <a:t> van de les</a:t>
            </a:r>
          </a:p>
          <a:p>
            <a:pPr lvl="1"/>
            <a:r>
              <a:rPr lang="en-BE" dirty="0"/>
              <a:t>70% </a:t>
            </a:r>
            <a:r>
              <a:rPr lang="en-BE" dirty="0" err="1"/>
              <a:t>eindopdracht</a:t>
            </a:r>
            <a:r>
              <a:rPr lang="en-BE" dirty="0"/>
              <a:t>(</a:t>
            </a:r>
            <a:r>
              <a:rPr lang="en-BE" dirty="0" err="1"/>
              <a:t>uitleg</a:t>
            </a:r>
            <a:r>
              <a:rPr lang="en-BE" dirty="0"/>
              <a:t> </a:t>
            </a:r>
            <a:r>
              <a:rPr lang="en-BE" dirty="0" err="1"/>
              <a:t>volgt</a:t>
            </a:r>
            <a:r>
              <a:rPr lang="en-BE" dirty="0"/>
              <a:t> later)</a:t>
            </a:r>
          </a:p>
        </p:txBody>
      </p:sp>
    </p:spTree>
    <p:extLst>
      <p:ext uri="{BB962C8B-B14F-4D97-AF65-F5344CB8AC3E}">
        <p14:creationId xmlns:p14="http://schemas.microsoft.com/office/powerpoint/2010/main" val="550619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40EE1B-F1A9-446F-B187-05B2CA74A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HTML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D6257A-F4BE-418A-A36E-F482B250B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HTML is de content</a:t>
            </a:r>
          </a:p>
          <a:p>
            <a:r>
              <a:rPr lang="en-BE" dirty="0"/>
              <a:t>HTML is </a:t>
            </a:r>
            <a:r>
              <a:rPr lang="en-BE" dirty="0" err="1"/>
              <a:t>een</a:t>
            </a:r>
            <a:r>
              <a:rPr lang="en-BE" dirty="0"/>
              <a:t> </a:t>
            </a:r>
            <a:r>
              <a:rPr lang="en-BE" dirty="0" err="1"/>
              <a:t>boomstructuur</a:t>
            </a:r>
            <a:endParaRPr lang="en-BE" dirty="0"/>
          </a:p>
          <a:p>
            <a:r>
              <a:rPr lang="nl-BE" dirty="0"/>
              <a:t>E</a:t>
            </a:r>
            <a:r>
              <a:rPr lang="en-BE" dirty="0" err="1"/>
              <a:t>xtentie</a:t>
            </a:r>
            <a:r>
              <a:rPr lang="en-BE" dirty="0"/>
              <a:t> .html</a:t>
            </a:r>
          </a:p>
          <a:p>
            <a:endParaRPr lang="en-BE" dirty="0"/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93233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125701-FE6A-4902-B59D-36753A8C3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</a:t>
            </a:r>
            <a:r>
              <a:rPr lang="en-BE" dirty="0" err="1"/>
              <a:t>asisstructuur</a:t>
            </a:r>
            <a:r>
              <a:rPr lang="en-BE" dirty="0"/>
              <a:t> HTML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AAA06BD-A98E-45A2-972C-B674E8016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1825625"/>
            <a:ext cx="5086349" cy="4351338"/>
          </a:xfrm>
        </p:spPr>
        <p:txBody>
          <a:bodyPr/>
          <a:lstStyle/>
          <a:p>
            <a:r>
              <a:rPr lang="en-BE" sz="2800" dirty="0"/>
              <a:t>DOCTYPE html: helpt browser</a:t>
            </a:r>
          </a:p>
          <a:p>
            <a:r>
              <a:rPr lang="nl-BE" sz="2800" dirty="0"/>
              <a:t>H</a:t>
            </a:r>
            <a:r>
              <a:rPr lang="en-BE" sz="2800" dirty="0" err="1"/>
              <a:t>ead</a:t>
            </a:r>
            <a:r>
              <a:rPr lang="en-BE" sz="2800" dirty="0"/>
              <a:t>: </a:t>
            </a:r>
            <a:r>
              <a:rPr lang="en-BE" sz="2800" dirty="0" err="1"/>
              <a:t>titel</a:t>
            </a:r>
            <a:r>
              <a:rPr lang="en-BE" sz="2800" dirty="0"/>
              <a:t>, </a:t>
            </a:r>
            <a:r>
              <a:rPr lang="en-BE" sz="2800" dirty="0" err="1"/>
              <a:t>icoon</a:t>
            </a:r>
            <a:r>
              <a:rPr lang="en-BE" sz="2800" dirty="0"/>
              <a:t>, metadata...</a:t>
            </a:r>
          </a:p>
          <a:p>
            <a:r>
              <a:rPr lang="en-BE" sz="2800" dirty="0"/>
              <a:t>Body: inhoud pagina</a:t>
            </a:r>
            <a:endParaRPr lang="nl-BE" sz="2800" dirty="0"/>
          </a:p>
          <a:p>
            <a:r>
              <a:rPr lang="nl-BE" dirty="0"/>
              <a:t>O</a:t>
            </a:r>
            <a:r>
              <a:rPr lang="en-BE" dirty="0"/>
              <a:t>pslaan als index.html</a:t>
            </a:r>
          </a:p>
          <a:p>
            <a:endParaRPr lang="en-US" sz="2800" dirty="0"/>
          </a:p>
          <a:p>
            <a:endParaRPr lang="en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48A8C9B-AAC9-4AE4-86B9-666DC3192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1294"/>
            <a:ext cx="520678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40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D06CA1-B188-4E0D-9B5C-C249BE846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Head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50AE98-50AB-4204-BE8D-A8F54D567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title: </a:t>
            </a:r>
            <a:r>
              <a:rPr lang="en-BE" dirty="0" err="1"/>
              <a:t>titel</a:t>
            </a:r>
            <a:r>
              <a:rPr lang="en-BE" dirty="0"/>
              <a:t> in tab</a:t>
            </a:r>
          </a:p>
          <a:p>
            <a:r>
              <a:rPr lang="en-BE" dirty="0"/>
              <a:t>icon: icon in tab</a:t>
            </a:r>
          </a:p>
          <a:p>
            <a:r>
              <a:rPr lang="en-BE" dirty="0"/>
              <a:t>meta: extra </a:t>
            </a:r>
            <a:r>
              <a:rPr lang="en-BE" dirty="0" err="1"/>
              <a:t>informatie</a:t>
            </a:r>
            <a:r>
              <a:rPr lang="en-BE" dirty="0"/>
              <a:t> </a:t>
            </a:r>
            <a:r>
              <a:rPr lang="en-BE" dirty="0" err="1"/>
              <a:t>voor</a:t>
            </a:r>
            <a:r>
              <a:rPr lang="en-BE" dirty="0"/>
              <a:t> </a:t>
            </a:r>
            <a:r>
              <a:rPr lang="en-BE" dirty="0" err="1"/>
              <a:t>zoekmachines</a:t>
            </a:r>
            <a:endParaRPr lang="en-BE" dirty="0"/>
          </a:p>
          <a:p>
            <a:endParaRPr lang="en-BE" dirty="0"/>
          </a:p>
          <a:p>
            <a:endParaRPr lang="en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BDA7E1B-AC7A-469D-BC67-9A7A23707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248" y="3881814"/>
            <a:ext cx="7696552" cy="180000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863FD502-ECB4-4D74-85E2-52352ACD7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831" y="4090893"/>
            <a:ext cx="212210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281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3097A5-3404-44A4-8F95-5C4A4F31C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Heading</a:t>
            </a:r>
            <a:r>
              <a:rPr lang="nl-BE" dirty="0"/>
              <a:t> &amp; paragraaf</a:t>
            </a:r>
            <a:endParaRPr lang="en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D2AA86C-FCC5-474C-9881-49E95DACC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825625"/>
            <a:ext cx="5676900" cy="4351338"/>
          </a:xfrm>
        </p:spPr>
        <p:txBody>
          <a:bodyPr/>
          <a:lstStyle/>
          <a:p>
            <a:r>
              <a:rPr lang="en-BE" sz="2800" dirty="0"/>
              <a:t>Heading: </a:t>
            </a:r>
            <a:r>
              <a:rPr lang="en-BE" sz="2800" dirty="0" err="1"/>
              <a:t>titels</a:t>
            </a:r>
            <a:endParaRPr lang="en-BE" sz="2800" dirty="0"/>
          </a:p>
          <a:p>
            <a:r>
              <a:rPr lang="nl-BE" sz="2800" dirty="0" err="1"/>
              <a:t>Paragraph</a:t>
            </a:r>
            <a:r>
              <a:rPr lang="en-BE" sz="2800" dirty="0"/>
              <a:t>: </a:t>
            </a:r>
            <a:r>
              <a:rPr lang="en-BE" dirty="0" err="1"/>
              <a:t>a</a:t>
            </a:r>
            <a:r>
              <a:rPr lang="en-BE" sz="2800" dirty="0" err="1"/>
              <a:t>linea</a:t>
            </a:r>
            <a:endParaRPr lang="en-US" sz="2800" dirty="0"/>
          </a:p>
          <a:p>
            <a:endParaRPr lang="en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028CA84-49C0-4B55-855B-1FAD45D09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89" y="1938244"/>
            <a:ext cx="3941232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07487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6BC3FAD37CD44991BA051A4AEF6133" ma:contentTypeVersion="0" ma:contentTypeDescription="Een nieuw document maken." ma:contentTypeScope="" ma:versionID="1037ea9988b2a61597e9eed30f71b39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3d2f8d4156439b51a06188f011d150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DC8CC5-7FCD-483D-BFB2-20120D22FF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041EB28-9F49-49D2-A501-2733A1E72B4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DD41DE8-43CA-44EC-B2C5-1C34E3F1347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1859</TotalTime>
  <Words>792</Words>
  <Application>Microsoft Office PowerPoint</Application>
  <PresentationFormat>Breedbeeld</PresentationFormat>
  <Paragraphs>167</Paragraphs>
  <Slides>28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Segoe UI</vt:lpstr>
      <vt:lpstr>Verdana</vt:lpstr>
      <vt:lpstr>Kantoorthema</vt:lpstr>
      <vt:lpstr>Front-end: basis</vt:lpstr>
      <vt:lpstr>What is front-end</vt:lpstr>
      <vt:lpstr>Tools</vt:lpstr>
      <vt:lpstr>Hoe werkt de front-end</vt:lpstr>
      <vt:lpstr>Doel en evaluatie</vt:lpstr>
      <vt:lpstr>HTML</vt:lpstr>
      <vt:lpstr>Basisstructuur HTML</vt:lpstr>
      <vt:lpstr>Head</vt:lpstr>
      <vt:lpstr>Heading &amp; paragraaf</vt:lpstr>
      <vt:lpstr>Opdracht</vt:lpstr>
      <vt:lpstr>Elementen en attributen</vt:lpstr>
      <vt:lpstr>em</vt:lpstr>
      <vt:lpstr>strong</vt:lpstr>
      <vt:lpstr>link</vt:lpstr>
      <vt:lpstr>Bookmarks</vt:lpstr>
      <vt:lpstr>address</vt:lpstr>
      <vt:lpstr>Afbeeldingen</vt:lpstr>
      <vt:lpstr>Afbeeldingen</vt:lpstr>
      <vt:lpstr>Figure en figcaption</vt:lpstr>
      <vt:lpstr>Unordered list</vt:lpstr>
      <vt:lpstr>Ordered list</vt:lpstr>
      <vt:lpstr>Citaat</vt:lpstr>
      <vt:lpstr>Block and Inline Elements</vt:lpstr>
      <vt:lpstr>Layout</vt:lpstr>
      <vt:lpstr>Non-semantic</vt:lpstr>
      <vt:lpstr>Semantic</vt:lpstr>
      <vt:lpstr>Opdracht</vt:lpstr>
      <vt:lpstr>Opdracht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Front-end: basis</dc:title>
  <dc:creator>nieuwe laptop</dc:creator>
  <cp:lastModifiedBy>Nadir Aboulkassimi</cp:lastModifiedBy>
  <cp:revision>16</cp:revision>
  <dcterms:created xsi:type="dcterms:W3CDTF">2021-09-14T22:13:21Z</dcterms:created>
  <dcterms:modified xsi:type="dcterms:W3CDTF">2021-09-20T15:27:56Z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0x0101003F6BC3FAD37CD44991BA051A4AEF6133</vt:lpwstr>
  </property>
</Properties>
</file>