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7" r:id="rId4"/>
    <p:sldId id="278" r:id="rId5"/>
    <p:sldId id="259" r:id="rId6"/>
    <p:sldId id="279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  <p:sldId id="289" r:id="rId16"/>
    <p:sldId id="284" r:id="rId17"/>
    <p:sldId id="292" r:id="rId18"/>
    <p:sldId id="290" r:id="rId19"/>
    <p:sldId id="294" r:id="rId20"/>
    <p:sldId id="295" r:id="rId2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y Lacroix" initials="KL" lastIdx="1" clrIdx="0">
    <p:extLst>
      <p:ext uri="{19B8F6BF-5375-455C-9EA6-DF929625EA0E}">
        <p15:presenceInfo xmlns:p15="http://schemas.microsoft.com/office/powerpoint/2012/main" userId="S::u0148327@ucll.be::4738c231-7bce-409b-b2a7-7c95520cff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049"/>
    <a:srgbClr val="00275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98676-99AE-4509-8315-2C918D9422DA}" v="14" dt="2021-10-04T09:47:02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 autoAdjust="0"/>
  </p:normalViewPr>
  <p:slideViewPr>
    <p:cSldViewPr snapToGrid="0">
      <p:cViewPr varScale="1">
        <p:scale>
          <a:sx n="60" d="100"/>
          <a:sy n="60" d="100"/>
        </p:scale>
        <p:origin x="72" y="1128"/>
      </p:cViewPr>
      <p:guideLst>
        <p:guide orient="horz" pos="91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Lacroix" userId="4738c231-7bce-409b-b2a7-7c95520cffa3" providerId="ADAL" clId="{509C7E34-6ED1-4397-90BF-8D240DE64202}"/>
    <pc:docChg chg="undo custSel addSld delSld modSld sldOrd modMainMaster">
      <pc:chgData name="Kenny Lacroix" userId="4738c231-7bce-409b-b2a7-7c95520cffa3" providerId="ADAL" clId="{509C7E34-6ED1-4397-90BF-8D240DE64202}" dt="2021-09-29T10:03:45.678" v="1582" actId="5793"/>
      <pc:docMkLst>
        <pc:docMk/>
      </pc:docMkLst>
      <pc:sldChg chg="ord">
        <pc:chgData name="Kenny Lacroix" userId="4738c231-7bce-409b-b2a7-7c95520cffa3" providerId="ADAL" clId="{509C7E34-6ED1-4397-90BF-8D240DE64202}" dt="2021-09-29T09:38:23.353" v="1091"/>
        <pc:sldMkLst>
          <pc:docMk/>
          <pc:sldMk cId="2975390022" sldId="258"/>
        </pc:sldMkLst>
      </pc:sldChg>
      <pc:sldChg chg="del">
        <pc:chgData name="Kenny Lacroix" userId="4738c231-7bce-409b-b2a7-7c95520cffa3" providerId="ADAL" clId="{509C7E34-6ED1-4397-90BF-8D240DE64202}" dt="2021-09-29T09:38:19.382" v="1089" actId="47"/>
        <pc:sldMkLst>
          <pc:docMk/>
          <pc:sldMk cId="2064376047" sldId="261"/>
        </pc:sldMkLst>
      </pc:sldChg>
      <pc:sldChg chg="modSp del mod">
        <pc:chgData name="Kenny Lacroix" userId="4738c231-7bce-409b-b2a7-7c95520cffa3" providerId="ADAL" clId="{509C7E34-6ED1-4397-90BF-8D240DE64202}" dt="2021-09-29T09:40:00.155" v="1120" actId="47"/>
        <pc:sldMkLst>
          <pc:docMk/>
          <pc:sldMk cId="457982244" sldId="262"/>
        </pc:sldMkLst>
        <pc:spChg chg="mod">
          <ac:chgData name="Kenny Lacroix" userId="4738c231-7bce-409b-b2a7-7c95520cffa3" providerId="ADAL" clId="{509C7E34-6ED1-4397-90BF-8D240DE64202}" dt="2021-09-29T09:39:32.566" v="1093" actId="21"/>
          <ac:spMkLst>
            <pc:docMk/>
            <pc:sldMk cId="457982244" sldId="262"/>
            <ac:spMk id="3" creationId="{9EBB5650-9482-4060-B014-D0D82028D66E}"/>
          </ac:spMkLst>
        </pc:spChg>
      </pc:sldChg>
      <pc:sldChg chg="modSp del mod modAnim">
        <pc:chgData name="Kenny Lacroix" userId="4738c231-7bce-409b-b2a7-7c95520cffa3" providerId="ADAL" clId="{509C7E34-6ED1-4397-90BF-8D240DE64202}" dt="2021-09-29T09:41:01.811" v="1157" actId="47"/>
        <pc:sldMkLst>
          <pc:docMk/>
          <pc:sldMk cId="3656416792" sldId="264"/>
        </pc:sldMkLst>
        <pc:spChg chg="mod">
          <ac:chgData name="Kenny Lacroix" userId="4738c231-7bce-409b-b2a7-7c95520cffa3" providerId="ADAL" clId="{509C7E34-6ED1-4397-90BF-8D240DE64202}" dt="2021-09-29T09:40:53.561" v="1154" actId="21"/>
          <ac:spMkLst>
            <pc:docMk/>
            <pc:sldMk cId="3656416792" sldId="264"/>
            <ac:spMk id="6" creationId="{6E4519D8-3F11-4988-ABC1-0137CF479DDC}"/>
          </ac:spMkLst>
        </pc:spChg>
        <pc:picChg chg="mod">
          <ac:chgData name="Kenny Lacroix" userId="4738c231-7bce-409b-b2a7-7c95520cffa3" providerId="ADAL" clId="{509C7E34-6ED1-4397-90BF-8D240DE64202}" dt="2021-09-27T19:26:22.006" v="38" actId="1076"/>
          <ac:picMkLst>
            <pc:docMk/>
            <pc:sldMk cId="3656416792" sldId="264"/>
            <ac:picMk id="12" creationId="{64988F97-268B-43E3-ACF1-4388BD2E58B4}"/>
          </ac:picMkLst>
        </pc:picChg>
      </pc:sldChg>
      <pc:sldChg chg="modSp del mod">
        <pc:chgData name="Kenny Lacroix" userId="4738c231-7bce-409b-b2a7-7c95520cffa3" providerId="ADAL" clId="{509C7E34-6ED1-4397-90BF-8D240DE64202}" dt="2021-09-29T09:49:51.309" v="1225" actId="47"/>
        <pc:sldMkLst>
          <pc:docMk/>
          <pc:sldMk cId="1674311426" sldId="265"/>
        </pc:sldMkLst>
        <pc:spChg chg="mod">
          <ac:chgData name="Kenny Lacroix" userId="4738c231-7bce-409b-b2a7-7c95520cffa3" providerId="ADAL" clId="{509C7E34-6ED1-4397-90BF-8D240DE64202}" dt="2021-09-27T14:03:25.069" v="11" actId="20577"/>
          <ac:spMkLst>
            <pc:docMk/>
            <pc:sldMk cId="1674311426" sldId="265"/>
            <ac:spMk id="3" creationId="{4ECC05C6-4FD8-4DF3-9B39-A34600FFBD98}"/>
          </ac:spMkLst>
        </pc:spChg>
      </pc:sldChg>
      <pc:sldChg chg="modSp del mod modAnim">
        <pc:chgData name="Kenny Lacroix" userId="4738c231-7bce-409b-b2a7-7c95520cffa3" providerId="ADAL" clId="{509C7E34-6ED1-4397-90BF-8D240DE64202}" dt="2021-09-29T09:49:33.432" v="1221" actId="47"/>
        <pc:sldMkLst>
          <pc:docMk/>
          <pc:sldMk cId="1090606422" sldId="266"/>
        </pc:sldMkLst>
        <pc:spChg chg="mod">
          <ac:chgData name="Kenny Lacroix" userId="4738c231-7bce-409b-b2a7-7c95520cffa3" providerId="ADAL" clId="{509C7E34-6ED1-4397-90BF-8D240DE64202}" dt="2021-09-29T09:49:15.809" v="1198" actId="21"/>
          <ac:spMkLst>
            <pc:docMk/>
            <pc:sldMk cId="1090606422" sldId="266"/>
            <ac:spMk id="3" creationId="{4ECC05C6-4FD8-4DF3-9B39-A34600FFBD98}"/>
          </ac:spMkLst>
        </pc:spChg>
      </pc:sldChg>
      <pc:sldChg chg="addSp delSp modSp del mod modAnim">
        <pc:chgData name="Kenny Lacroix" userId="4738c231-7bce-409b-b2a7-7c95520cffa3" providerId="ADAL" clId="{509C7E34-6ED1-4397-90BF-8D240DE64202}" dt="2021-09-29T09:42:07.246" v="1193" actId="47"/>
        <pc:sldMkLst>
          <pc:docMk/>
          <pc:sldMk cId="1661544073" sldId="267"/>
        </pc:sldMkLst>
        <pc:spChg chg="mod">
          <ac:chgData name="Kenny Lacroix" userId="4738c231-7bce-409b-b2a7-7c95520cffa3" providerId="ADAL" clId="{509C7E34-6ED1-4397-90BF-8D240DE64202}" dt="2021-09-29T09:41:25.775" v="1160" actId="21"/>
          <ac:spMkLst>
            <pc:docMk/>
            <pc:sldMk cId="1661544073" sldId="267"/>
            <ac:spMk id="6" creationId="{6E4519D8-3F11-4988-ABC1-0137CF479DDC}"/>
          </ac:spMkLst>
        </pc:spChg>
        <pc:spChg chg="add del mod">
          <ac:chgData name="Kenny Lacroix" userId="4738c231-7bce-409b-b2a7-7c95520cffa3" providerId="ADAL" clId="{509C7E34-6ED1-4397-90BF-8D240DE64202}" dt="2021-09-29T09:27:18.690" v="913" actId="478"/>
          <ac:spMkLst>
            <pc:docMk/>
            <pc:sldMk cId="1661544073" sldId="267"/>
            <ac:spMk id="8" creationId="{2DD1C240-35C8-48DD-88E3-844092B7F6D8}"/>
          </ac:spMkLst>
        </pc:spChg>
      </pc:sldChg>
      <pc:sldChg chg="addSp delSp modSp del mod modAnim">
        <pc:chgData name="Kenny Lacroix" userId="4738c231-7bce-409b-b2a7-7c95520cffa3" providerId="ADAL" clId="{509C7E34-6ED1-4397-90BF-8D240DE64202}" dt="2021-09-29T09:50:24.417" v="1253" actId="47"/>
        <pc:sldMkLst>
          <pc:docMk/>
          <pc:sldMk cId="3982644270" sldId="268"/>
        </pc:sldMkLst>
        <pc:spChg chg="mod">
          <ac:chgData name="Kenny Lacroix" userId="4738c231-7bce-409b-b2a7-7c95520cffa3" providerId="ADAL" clId="{509C7E34-6ED1-4397-90BF-8D240DE64202}" dt="2021-09-29T09:32:36.496" v="982" actId="20577"/>
          <ac:spMkLst>
            <pc:docMk/>
            <pc:sldMk cId="3982644270" sldId="268"/>
            <ac:spMk id="3" creationId="{4ECC05C6-4FD8-4DF3-9B39-A34600FFBD98}"/>
          </ac:spMkLst>
        </pc:spChg>
        <pc:picChg chg="add del mod">
          <ac:chgData name="Kenny Lacroix" userId="4738c231-7bce-409b-b2a7-7c95520cffa3" providerId="ADAL" clId="{509C7E34-6ED1-4397-90BF-8D240DE64202}" dt="2021-09-29T09:03:49.894" v="99" actId="478"/>
          <ac:picMkLst>
            <pc:docMk/>
            <pc:sldMk cId="3982644270" sldId="268"/>
            <ac:picMk id="6" creationId="{18C935CF-DBCA-4515-A01F-2FDCBE44BF3B}"/>
          </ac:picMkLst>
        </pc:picChg>
      </pc:sldChg>
      <pc:sldChg chg="addSp delSp modSp del mod ord modShow">
        <pc:chgData name="Kenny Lacroix" userId="4738c231-7bce-409b-b2a7-7c95520cffa3" providerId="ADAL" clId="{509C7E34-6ED1-4397-90BF-8D240DE64202}" dt="2021-09-29T09:51:17.960" v="1300" actId="47"/>
        <pc:sldMkLst>
          <pc:docMk/>
          <pc:sldMk cId="543707754" sldId="271"/>
        </pc:sldMkLst>
        <pc:spChg chg="mod">
          <ac:chgData name="Kenny Lacroix" userId="4738c231-7bce-409b-b2a7-7c95520cffa3" providerId="ADAL" clId="{509C7E34-6ED1-4397-90BF-8D240DE64202}" dt="2021-09-29T09:09:11.777" v="259" actId="20577"/>
          <ac:spMkLst>
            <pc:docMk/>
            <pc:sldMk cId="543707754" sldId="271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33:18.885" v="1004" actId="1076"/>
          <ac:spMkLst>
            <pc:docMk/>
            <pc:sldMk cId="543707754" sldId="271"/>
            <ac:spMk id="8" creationId="{06A66718-25C6-4B56-AE88-73AFD688BA32}"/>
          </ac:spMkLst>
        </pc:spChg>
        <pc:spChg chg="add del mod">
          <ac:chgData name="Kenny Lacroix" userId="4738c231-7bce-409b-b2a7-7c95520cffa3" providerId="ADAL" clId="{509C7E34-6ED1-4397-90BF-8D240DE64202}" dt="2021-09-29T09:25:34.835" v="900" actId="478"/>
          <ac:spMkLst>
            <pc:docMk/>
            <pc:sldMk cId="543707754" sldId="271"/>
            <ac:spMk id="9" creationId="{20908688-CAAB-4760-8DC7-48F401629C9F}"/>
          </ac:spMkLst>
        </pc:spChg>
        <pc:picChg chg="add mod">
          <ac:chgData name="Kenny Lacroix" userId="4738c231-7bce-409b-b2a7-7c95520cffa3" providerId="ADAL" clId="{509C7E34-6ED1-4397-90BF-8D240DE64202}" dt="2021-09-29T09:25:54.786" v="907" actId="1076"/>
          <ac:picMkLst>
            <pc:docMk/>
            <pc:sldMk cId="543707754" sldId="271"/>
            <ac:picMk id="4" creationId="{56826FBD-71AB-4606-93E5-E43488202A2F}"/>
          </ac:picMkLst>
        </pc:picChg>
      </pc:sldChg>
      <pc:sldChg chg="modSp del mod">
        <pc:chgData name="Kenny Lacroix" userId="4738c231-7bce-409b-b2a7-7c95520cffa3" providerId="ADAL" clId="{509C7E34-6ED1-4397-90BF-8D240DE64202}" dt="2021-09-29T09:53:37.672" v="1398" actId="47"/>
        <pc:sldMkLst>
          <pc:docMk/>
          <pc:sldMk cId="2182412112" sldId="272"/>
        </pc:sldMkLst>
        <pc:spChg chg="mod">
          <ac:chgData name="Kenny Lacroix" userId="4738c231-7bce-409b-b2a7-7c95520cffa3" providerId="ADAL" clId="{509C7E34-6ED1-4397-90BF-8D240DE64202}" dt="2021-09-29T09:34:44.357" v="1029" actId="20577"/>
          <ac:spMkLst>
            <pc:docMk/>
            <pc:sldMk cId="2182412112" sldId="272"/>
            <ac:spMk id="3" creationId="{4ECC05C6-4FD8-4DF3-9B39-A34600FFBD98}"/>
          </ac:spMkLst>
        </pc:spChg>
      </pc:sldChg>
      <pc:sldChg chg="del">
        <pc:chgData name="Kenny Lacroix" userId="4738c231-7bce-409b-b2a7-7c95520cffa3" providerId="ADAL" clId="{509C7E34-6ED1-4397-90BF-8D240DE64202}" dt="2021-09-29T09:40:31.787" v="1149" actId="47"/>
        <pc:sldMkLst>
          <pc:docMk/>
          <pc:sldMk cId="595702048" sldId="273"/>
        </pc:sldMkLst>
      </pc:sldChg>
      <pc:sldChg chg="delSp modSp add del mod ord modAnim">
        <pc:chgData name="Kenny Lacroix" userId="4738c231-7bce-409b-b2a7-7c95520cffa3" providerId="ADAL" clId="{509C7E34-6ED1-4397-90BF-8D240DE64202}" dt="2021-09-29T09:50:42.156" v="1267" actId="47"/>
        <pc:sldMkLst>
          <pc:docMk/>
          <pc:sldMk cId="4095537461" sldId="274"/>
        </pc:sldMkLst>
        <pc:spChg chg="mod">
          <ac:chgData name="Kenny Lacroix" userId="4738c231-7bce-409b-b2a7-7c95520cffa3" providerId="ADAL" clId="{509C7E34-6ED1-4397-90BF-8D240DE64202}" dt="2021-09-29T09:03:56.857" v="107" actId="20577"/>
          <ac:spMkLst>
            <pc:docMk/>
            <pc:sldMk cId="4095537461" sldId="274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03:42.453" v="95" actId="20577"/>
          <ac:spMkLst>
            <pc:docMk/>
            <pc:sldMk cId="4095537461" sldId="274"/>
            <ac:spMk id="3" creationId="{4ECC05C6-4FD8-4DF3-9B39-A34600FFBD98}"/>
          </ac:spMkLst>
        </pc:spChg>
        <pc:picChg chg="del mod">
          <ac:chgData name="Kenny Lacroix" userId="4738c231-7bce-409b-b2a7-7c95520cffa3" providerId="ADAL" clId="{509C7E34-6ED1-4397-90BF-8D240DE64202}" dt="2021-09-29T09:03:45.754" v="97" actId="478"/>
          <ac:picMkLst>
            <pc:docMk/>
            <pc:sldMk cId="4095537461" sldId="274"/>
            <ac:picMk id="4" creationId="{4D92114B-5DE2-4A18-9B16-665B92563844}"/>
          </ac:picMkLst>
        </pc:picChg>
        <pc:picChg chg="del">
          <ac:chgData name="Kenny Lacroix" userId="4738c231-7bce-409b-b2a7-7c95520cffa3" providerId="ADAL" clId="{509C7E34-6ED1-4397-90BF-8D240DE64202}" dt="2021-09-29T09:03:46.433" v="98" actId="478"/>
          <ac:picMkLst>
            <pc:docMk/>
            <pc:sldMk cId="4095537461" sldId="274"/>
            <ac:picMk id="6" creationId="{18C935CF-DBCA-4515-A01F-2FDCBE44BF3B}"/>
          </ac:picMkLst>
        </pc:picChg>
      </pc:sldChg>
      <pc:sldChg chg="modSp add del mod ord">
        <pc:chgData name="Kenny Lacroix" userId="4738c231-7bce-409b-b2a7-7c95520cffa3" providerId="ADAL" clId="{509C7E34-6ED1-4397-90BF-8D240DE64202}" dt="2021-09-29T09:53:50.035" v="1417" actId="47"/>
        <pc:sldMkLst>
          <pc:docMk/>
          <pc:sldMk cId="3809752650" sldId="275"/>
        </pc:sldMkLst>
        <pc:spChg chg="mod">
          <ac:chgData name="Kenny Lacroix" userId="4738c231-7bce-409b-b2a7-7c95520cffa3" providerId="ADAL" clId="{509C7E34-6ED1-4397-90BF-8D240DE64202}" dt="2021-09-29T09:06:19.609" v="242" actId="20577"/>
          <ac:spMkLst>
            <pc:docMk/>
            <pc:sldMk cId="3809752650" sldId="275"/>
            <ac:spMk id="2" creationId="{C332E11A-D783-463C-9AC0-A3C3087BDC18}"/>
          </ac:spMkLst>
        </pc:spChg>
      </pc:sldChg>
      <pc:sldChg chg="addSp delSp modSp add del mod">
        <pc:chgData name="Kenny Lacroix" userId="4738c231-7bce-409b-b2a7-7c95520cffa3" providerId="ADAL" clId="{509C7E34-6ED1-4397-90BF-8D240DE64202}" dt="2021-09-29T09:52:02.072" v="1342" actId="47"/>
        <pc:sldMkLst>
          <pc:docMk/>
          <pc:sldMk cId="848118008" sldId="276"/>
        </pc:sldMkLst>
        <pc:spChg chg="mod">
          <ac:chgData name="Kenny Lacroix" userId="4738c231-7bce-409b-b2a7-7c95520cffa3" providerId="ADAL" clId="{509C7E34-6ED1-4397-90BF-8D240DE64202}" dt="2021-09-29T09:19:32.147" v="740" actId="20577"/>
          <ac:spMkLst>
            <pc:docMk/>
            <pc:sldMk cId="848118008" sldId="276"/>
            <ac:spMk id="2" creationId="{C332E11A-D783-463C-9AC0-A3C3087BDC18}"/>
          </ac:spMkLst>
        </pc:spChg>
        <pc:spChg chg="mod">
          <ac:chgData name="Kenny Lacroix" userId="4738c231-7bce-409b-b2a7-7c95520cffa3" providerId="ADAL" clId="{509C7E34-6ED1-4397-90BF-8D240DE64202}" dt="2021-09-29T09:34:07.946" v="1011" actId="20577"/>
          <ac:spMkLst>
            <pc:docMk/>
            <pc:sldMk cId="848118008" sldId="276"/>
            <ac:spMk id="8" creationId="{06A66718-25C6-4B56-AE88-73AFD688BA32}"/>
          </ac:spMkLst>
        </pc:spChg>
        <pc:picChg chg="del">
          <ac:chgData name="Kenny Lacroix" userId="4738c231-7bce-409b-b2a7-7c95520cffa3" providerId="ADAL" clId="{509C7E34-6ED1-4397-90BF-8D240DE64202}" dt="2021-09-29T09:19:35.359" v="741" actId="478"/>
          <ac:picMkLst>
            <pc:docMk/>
            <pc:sldMk cId="848118008" sldId="276"/>
            <ac:picMk id="4" creationId="{56826FBD-71AB-4606-93E5-E43488202A2F}"/>
          </ac:picMkLst>
        </pc:picChg>
        <pc:picChg chg="add del mod">
          <ac:chgData name="Kenny Lacroix" userId="4738c231-7bce-409b-b2a7-7c95520cffa3" providerId="ADAL" clId="{509C7E34-6ED1-4397-90BF-8D240DE64202}" dt="2021-09-29T09:23:18.650" v="840"/>
          <ac:picMkLst>
            <pc:docMk/>
            <pc:sldMk cId="848118008" sldId="276"/>
            <ac:picMk id="1026" creationId="{619AD3CB-CFE5-4958-9FDB-BDA33220792F}"/>
          </ac:picMkLst>
        </pc:picChg>
        <pc:picChg chg="add mod">
          <ac:chgData name="Kenny Lacroix" userId="4738c231-7bce-409b-b2a7-7c95520cffa3" providerId="ADAL" clId="{509C7E34-6ED1-4397-90BF-8D240DE64202}" dt="2021-09-29T09:32:59.610" v="994" actId="1076"/>
          <ac:picMkLst>
            <pc:docMk/>
            <pc:sldMk cId="848118008" sldId="276"/>
            <ac:picMk id="1028" creationId="{A8A47317-8BB3-4BED-8E4B-01638F14253A}"/>
          </ac:picMkLst>
        </pc:picChg>
      </pc:sldChg>
      <pc:sldChg chg="modSp new mod">
        <pc:chgData name="Kenny Lacroix" userId="4738c231-7bce-409b-b2a7-7c95520cffa3" providerId="ADAL" clId="{509C7E34-6ED1-4397-90BF-8D240DE64202}" dt="2021-09-29T09:39:53.409" v="1119"/>
        <pc:sldMkLst>
          <pc:docMk/>
          <pc:sldMk cId="1640434592" sldId="277"/>
        </pc:sldMkLst>
        <pc:spChg chg="mod">
          <ac:chgData name="Kenny Lacroix" userId="4738c231-7bce-409b-b2a7-7c95520cffa3" providerId="ADAL" clId="{509C7E34-6ED1-4397-90BF-8D240DE64202}" dt="2021-09-29T09:38:35.672" v="1092"/>
          <ac:spMkLst>
            <pc:docMk/>
            <pc:sldMk cId="1640434592" sldId="277"/>
            <ac:spMk id="2" creationId="{B029CE9A-C939-4597-B082-67AA4768ABEF}"/>
          </ac:spMkLst>
        </pc:spChg>
        <pc:spChg chg="mod">
          <ac:chgData name="Kenny Lacroix" userId="4738c231-7bce-409b-b2a7-7c95520cffa3" providerId="ADAL" clId="{509C7E34-6ED1-4397-90BF-8D240DE64202}" dt="2021-09-29T09:39:34.875" v="1094"/>
          <ac:spMkLst>
            <pc:docMk/>
            <pc:sldMk cId="1640434592" sldId="277"/>
            <ac:spMk id="3" creationId="{1870B2D6-4A1E-4186-9FF5-A1A4D13E066D}"/>
          </ac:spMkLst>
        </pc:spChg>
        <pc:spChg chg="mod">
          <ac:chgData name="Kenny Lacroix" userId="4738c231-7bce-409b-b2a7-7c95520cffa3" providerId="ADAL" clId="{509C7E34-6ED1-4397-90BF-8D240DE64202}" dt="2021-09-29T09:39:53.409" v="1119"/>
          <ac:spMkLst>
            <pc:docMk/>
            <pc:sldMk cId="1640434592" sldId="277"/>
            <ac:spMk id="4" creationId="{7335B6E8-FEE7-49AE-893F-B5499D4B73A3}"/>
          </ac:spMkLst>
        </pc:spChg>
      </pc:sldChg>
      <pc:sldChg chg="modSp new mod">
        <pc:chgData name="Kenny Lacroix" userId="4738c231-7bce-409b-b2a7-7c95520cffa3" providerId="ADAL" clId="{509C7E34-6ED1-4397-90BF-8D240DE64202}" dt="2021-09-29T09:40:27.561" v="1148"/>
        <pc:sldMkLst>
          <pc:docMk/>
          <pc:sldMk cId="3712593758" sldId="278"/>
        </pc:sldMkLst>
        <pc:spChg chg="mod">
          <ac:chgData name="Kenny Lacroix" userId="4738c231-7bce-409b-b2a7-7c95520cffa3" providerId="ADAL" clId="{509C7E34-6ED1-4397-90BF-8D240DE64202}" dt="2021-09-29T09:40:09.300" v="1122"/>
          <ac:spMkLst>
            <pc:docMk/>
            <pc:sldMk cId="3712593758" sldId="278"/>
            <ac:spMk id="2" creationId="{B9BCD3BF-C44F-4614-8D3E-9776A17F9870}"/>
          </ac:spMkLst>
        </pc:spChg>
        <pc:spChg chg="mod">
          <ac:chgData name="Kenny Lacroix" userId="4738c231-7bce-409b-b2a7-7c95520cffa3" providerId="ADAL" clId="{509C7E34-6ED1-4397-90BF-8D240DE64202}" dt="2021-09-29T09:40:15.200" v="1123"/>
          <ac:spMkLst>
            <pc:docMk/>
            <pc:sldMk cId="3712593758" sldId="278"/>
            <ac:spMk id="3" creationId="{83C13D04-BB15-40BF-8E52-6AC350576759}"/>
          </ac:spMkLst>
        </pc:spChg>
        <pc:spChg chg="mod">
          <ac:chgData name="Kenny Lacroix" userId="4738c231-7bce-409b-b2a7-7c95520cffa3" providerId="ADAL" clId="{509C7E34-6ED1-4397-90BF-8D240DE64202}" dt="2021-09-29T09:40:27.561" v="1148"/>
          <ac:spMkLst>
            <pc:docMk/>
            <pc:sldMk cId="3712593758" sldId="278"/>
            <ac:spMk id="4" creationId="{A19B9CB8-070F-43D7-8672-B2AA42F16801}"/>
          </ac:spMkLst>
        </pc:spChg>
      </pc:sldChg>
      <pc:sldChg chg="addSp modSp new mod ord modAnim">
        <pc:chgData name="Kenny Lacroix" userId="4738c231-7bce-409b-b2a7-7c95520cffa3" providerId="ADAL" clId="{509C7E34-6ED1-4397-90BF-8D240DE64202}" dt="2021-09-29T09:41:00.079" v="1156"/>
        <pc:sldMkLst>
          <pc:docMk/>
          <pc:sldMk cId="3436910360" sldId="279"/>
        </pc:sldMkLst>
        <pc:spChg chg="mod">
          <ac:chgData name="Kenny Lacroix" userId="4738c231-7bce-409b-b2a7-7c95520cffa3" providerId="ADAL" clId="{509C7E34-6ED1-4397-90BF-8D240DE64202}" dt="2021-09-29T09:40:49.472" v="1153"/>
          <ac:spMkLst>
            <pc:docMk/>
            <pc:sldMk cId="3436910360" sldId="279"/>
            <ac:spMk id="2" creationId="{A4DF6337-FABE-4E6C-AB0A-6F855CD90417}"/>
          </ac:spMkLst>
        </pc:spChg>
        <pc:spChg chg="mod">
          <ac:chgData name="Kenny Lacroix" userId="4738c231-7bce-409b-b2a7-7c95520cffa3" providerId="ADAL" clId="{509C7E34-6ED1-4397-90BF-8D240DE64202}" dt="2021-09-29T09:40:55.553" v="1155"/>
          <ac:spMkLst>
            <pc:docMk/>
            <pc:sldMk cId="3436910360" sldId="279"/>
            <ac:spMk id="3" creationId="{B5BC661F-4CBE-4D28-8A47-4F82354D5185}"/>
          </ac:spMkLst>
        </pc:spChg>
        <pc:picChg chg="add mod">
          <ac:chgData name="Kenny Lacroix" userId="4738c231-7bce-409b-b2a7-7c95520cffa3" providerId="ADAL" clId="{509C7E34-6ED1-4397-90BF-8D240DE64202}" dt="2021-09-29T09:41:00.079" v="1156"/>
          <ac:picMkLst>
            <pc:docMk/>
            <pc:sldMk cId="3436910360" sldId="279"/>
            <ac:picMk id="5" creationId="{37791A6D-EDE0-4BC9-9087-ED4CC3224E02}"/>
          </ac:picMkLst>
        </pc:picChg>
      </pc:sldChg>
      <pc:sldChg chg="addSp modSp new mod modAnim">
        <pc:chgData name="Kenny Lacroix" userId="4738c231-7bce-409b-b2a7-7c95520cffa3" providerId="ADAL" clId="{509C7E34-6ED1-4397-90BF-8D240DE64202}" dt="2021-09-29T09:52:35.453" v="1347" actId="404"/>
        <pc:sldMkLst>
          <pc:docMk/>
          <pc:sldMk cId="3373058275" sldId="280"/>
        </pc:sldMkLst>
        <pc:spChg chg="mod">
          <ac:chgData name="Kenny Lacroix" userId="4738c231-7bce-409b-b2a7-7c95520cffa3" providerId="ADAL" clId="{509C7E34-6ED1-4397-90BF-8D240DE64202}" dt="2021-09-29T09:41:15.219" v="1159"/>
          <ac:spMkLst>
            <pc:docMk/>
            <pc:sldMk cId="3373058275" sldId="280"/>
            <ac:spMk id="2" creationId="{6CE601B4-5D41-4125-85D5-07165A62D973}"/>
          </ac:spMkLst>
        </pc:spChg>
        <pc:spChg chg="mod">
          <ac:chgData name="Kenny Lacroix" userId="4738c231-7bce-409b-b2a7-7c95520cffa3" providerId="ADAL" clId="{509C7E34-6ED1-4397-90BF-8D240DE64202}" dt="2021-09-29T09:52:35.453" v="1347" actId="404"/>
          <ac:spMkLst>
            <pc:docMk/>
            <pc:sldMk cId="3373058275" sldId="280"/>
            <ac:spMk id="3" creationId="{A4ACFC68-7743-4ABE-B257-BF425CE3249D}"/>
          </ac:spMkLst>
        </pc:spChg>
        <pc:spChg chg="mod">
          <ac:chgData name="Kenny Lacroix" userId="4738c231-7bce-409b-b2a7-7c95520cffa3" providerId="ADAL" clId="{509C7E34-6ED1-4397-90BF-8D240DE64202}" dt="2021-09-29T09:42:03.931" v="1192" actId="20577"/>
          <ac:spMkLst>
            <pc:docMk/>
            <pc:sldMk cId="3373058275" sldId="280"/>
            <ac:spMk id="4" creationId="{FDBF88EE-1B28-4E58-9CE2-DB39DE8DE3DD}"/>
          </ac:spMkLst>
        </pc:spChg>
        <pc:picChg chg="add mod">
          <ac:chgData name="Kenny Lacroix" userId="4738c231-7bce-409b-b2a7-7c95520cffa3" providerId="ADAL" clId="{509C7E34-6ED1-4397-90BF-8D240DE64202}" dt="2021-09-29T09:41:42.446" v="1167" actId="1076"/>
          <ac:picMkLst>
            <pc:docMk/>
            <pc:sldMk cId="3373058275" sldId="280"/>
            <ac:picMk id="5" creationId="{43BC1B71-D27A-45F9-A8B7-1ED15C7042A3}"/>
          </ac:picMkLst>
        </pc:picChg>
      </pc:sldChg>
      <pc:sldChg chg="modSp new mod ord">
        <pc:chgData name="Kenny Lacroix" userId="4738c231-7bce-409b-b2a7-7c95520cffa3" providerId="ADAL" clId="{509C7E34-6ED1-4397-90BF-8D240DE64202}" dt="2021-09-29T09:52:46.605" v="1348" actId="20577"/>
        <pc:sldMkLst>
          <pc:docMk/>
          <pc:sldMk cId="776307861" sldId="281"/>
        </pc:sldMkLst>
        <pc:spChg chg="mod">
          <ac:chgData name="Kenny Lacroix" userId="4738c231-7bce-409b-b2a7-7c95520cffa3" providerId="ADAL" clId="{509C7E34-6ED1-4397-90BF-8D240DE64202}" dt="2021-09-29T09:49:11.455" v="1197"/>
          <ac:spMkLst>
            <pc:docMk/>
            <pc:sldMk cId="776307861" sldId="281"/>
            <ac:spMk id="2" creationId="{7EBE4D3F-4D7F-487E-BD81-65C628B495E0}"/>
          </ac:spMkLst>
        </pc:spChg>
        <pc:spChg chg="mod">
          <ac:chgData name="Kenny Lacroix" userId="4738c231-7bce-409b-b2a7-7c95520cffa3" providerId="ADAL" clId="{509C7E34-6ED1-4397-90BF-8D240DE64202}" dt="2021-09-29T09:52:46.605" v="1348" actId="20577"/>
          <ac:spMkLst>
            <pc:docMk/>
            <pc:sldMk cId="776307861" sldId="281"/>
            <ac:spMk id="3" creationId="{F1B7E937-5106-481B-A4EC-964D82FB3D13}"/>
          </ac:spMkLst>
        </pc:spChg>
        <pc:spChg chg="mod">
          <ac:chgData name="Kenny Lacroix" userId="4738c231-7bce-409b-b2a7-7c95520cffa3" providerId="ADAL" clId="{509C7E34-6ED1-4397-90BF-8D240DE64202}" dt="2021-09-29T09:49:31.054" v="1220"/>
          <ac:spMkLst>
            <pc:docMk/>
            <pc:sldMk cId="776307861" sldId="281"/>
            <ac:spMk id="4" creationId="{F2074085-6898-431D-B72C-604A1476166B}"/>
          </ac:spMkLst>
        </pc:spChg>
      </pc:sldChg>
      <pc:sldChg chg="modSp new mod">
        <pc:chgData name="Kenny Lacroix" userId="4738c231-7bce-409b-b2a7-7c95520cffa3" providerId="ADAL" clId="{509C7E34-6ED1-4397-90BF-8D240DE64202}" dt="2021-09-29T09:49:49.857" v="1224"/>
        <pc:sldMkLst>
          <pc:docMk/>
          <pc:sldMk cId="1052683737" sldId="282"/>
        </pc:sldMkLst>
        <pc:spChg chg="mod">
          <ac:chgData name="Kenny Lacroix" userId="4738c231-7bce-409b-b2a7-7c95520cffa3" providerId="ADAL" clId="{509C7E34-6ED1-4397-90BF-8D240DE64202}" dt="2021-09-29T09:49:44.957" v="1223"/>
          <ac:spMkLst>
            <pc:docMk/>
            <pc:sldMk cId="1052683737" sldId="282"/>
            <ac:spMk id="2" creationId="{CCD08721-C351-4AB7-A6F7-C0DAF1297752}"/>
          </ac:spMkLst>
        </pc:spChg>
        <pc:spChg chg="mod">
          <ac:chgData name="Kenny Lacroix" userId="4738c231-7bce-409b-b2a7-7c95520cffa3" providerId="ADAL" clId="{509C7E34-6ED1-4397-90BF-8D240DE64202}" dt="2021-09-29T09:49:49.857" v="1224"/>
          <ac:spMkLst>
            <pc:docMk/>
            <pc:sldMk cId="1052683737" sldId="282"/>
            <ac:spMk id="3" creationId="{27FECA7A-E7DD-4AE6-918B-8C07B55D4009}"/>
          </ac:spMkLst>
        </pc:spChg>
      </pc:sldChg>
      <pc:sldChg chg="addSp delSp modSp new mod">
        <pc:chgData name="Kenny Lacroix" userId="4738c231-7bce-409b-b2a7-7c95520cffa3" providerId="ADAL" clId="{509C7E34-6ED1-4397-90BF-8D240DE64202}" dt="2021-09-29T09:54:18.891" v="1418" actId="20577"/>
        <pc:sldMkLst>
          <pc:docMk/>
          <pc:sldMk cId="4277831167" sldId="283"/>
        </pc:sldMkLst>
        <pc:spChg chg="mod">
          <ac:chgData name="Kenny Lacroix" userId="4738c231-7bce-409b-b2a7-7c95520cffa3" providerId="ADAL" clId="{509C7E34-6ED1-4397-90BF-8D240DE64202}" dt="2021-09-29T09:50:00.270" v="1227"/>
          <ac:spMkLst>
            <pc:docMk/>
            <pc:sldMk cId="4277831167" sldId="283"/>
            <ac:spMk id="2" creationId="{F1E79F70-5F4A-46CB-936B-54FF1A5D4C90}"/>
          </ac:spMkLst>
        </pc:spChg>
        <pc:spChg chg="mod">
          <ac:chgData name="Kenny Lacroix" userId="4738c231-7bce-409b-b2a7-7c95520cffa3" providerId="ADAL" clId="{509C7E34-6ED1-4397-90BF-8D240DE64202}" dt="2021-09-29T09:54:18.891" v="1418" actId="20577"/>
          <ac:spMkLst>
            <pc:docMk/>
            <pc:sldMk cId="4277831167" sldId="283"/>
            <ac:spMk id="3" creationId="{C504B847-D761-4C88-81B6-482D26C86500}"/>
          </ac:spMkLst>
        </pc:spChg>
        <pc:spChg chg="mod">
          <ac:chgData name="Kenny Lacroix" userId="4738c231-7bce-409b-b2a7-7c95520cffa3" providerId="ADAL" clId="{509C7E34-6ED1-4397-90BF-8D240DE64202}" dt="2021-09-29T09:50:21.860" v="1252"/>
          <ac:spMkLst>
            <pc:docMk/>
            <pc:sldMk cId="4277831167" sldId="283"/>
            <ac:spMk id="4" creationId="{B8C11C36-0DEA-4B16-B32B-7A4ADF8DE7B3}"/>
          </ac:spMkLst>
        </pc:spChg>
        <pc:spChg chg="add del">
          <ac:chgData name="Kenny Lacroix" userId="4738c231-7bce-409b-b2a7-7c95520cffa3" providerId="ADAL" clId="{509C7E34-6ED1-4397-90BF-8D240DE64202}" dt="2021-09-29T09:50:07.555" v="1230" actId="22"/>
          <ac:spMkLst>
            <pc:docMk/>
            <pc:sldMk cId="4277831167" sldId="283"/>
            <ac:spMk id="7" creationId="{36D6D9B3-CDD7-4355-9B4A-4CC50E99D527}"/>
          </ac:spMkLst>
        </pc:spChg>
        <pc:picChg chg="add mod">
          <ac:chgData name="Kenny Lacroix" userId="4738c231-7bce-409b-b2a7-7c95520cffa3" providerId="ADAL" clId="{509C7E34-6ED1-4397-90BF-8D240DE64202}" dt="2021-09-29T09:50:02.637" v="1228"/>
          <ac:picMkLst>
            <pc:docMk/>
            <pc:sldMk cId="4277831167" sldId="283"/>
            <ac:picMk id="5" creationId="{DCE44280-DA17-4769-8745-FF86A5CE13F4}"/>
          </ac:picMkLst>
        </pc:picChg>
      </pc:sldChg>
      <pc:sldChg chg="modSp new mod">
        <pc:chgData name="Kenny Lacroix" userId="4738c231-7bce-409b-b2a7-7c95520cffa3" providerId="ADAL" clId="{509C7E34-6ED1-4397-90BF-8D240DE64202}" dt="2021-09-29T09:59:57.075" v="1493" actId="20577"/>
        <pc:sldMkLst>
          <pc:docMk/>
          <pc:sldMk cId="2909551622" sldId="284"/>
        </pc:sldMkLst>
        <pc:spChg chg="mod">
          <ac:chgData name="Kenny Lacroix" userId="4738c231-7bce-409b-b2a7-7c95520cffa3" providerId="ADAL" clId="{509C7E34-6ED1-4397-90BF-8D240DE64202}" dt="2021-09-29T09:50:39.241" v="1266" actId="20577"/>
          <ac:spMkLst>
            <pc:docMk/>
            <pc:sldMk cId="2909551622" sldId="284"/>
            <ac:spMk id="2" creationId="{7AECEB57-CCA5-48DB-B305-81B90D115F79}"/>
          </ac:spMkLst>
        </pc:spChg>
        <pc:spChg chg="mod">
          <ac:chgData name="Kenny Lacroix" userId="4738c231-7bce-409b-b2a7-7c95520cffa3" providerId="ADAL" clId="{509C7E34-6ED1-4397-90BF-8D240DE64202}" dt="2021-09-29T09:59:14.043" v="1463" actId="20577"/>
          <ac:spMkLst>
            <pc:docMk/>
            <pc:sldMk cId="2909551622" sldId="284"/>
            <ac:spMk id="3" creationId="{1E1B0D20-F2E2-4BE6-9780-ED3695273577}"/>
          </ac:spMkLst>
        </pc:spChg>
        <pc:spChg chg="mod">
          <ac:chgData name="Kenny Lacroix" userId="4738c231-7bce-409b-b2a7-7c95520cffa3" providerId="ADAL" clId="{509C7E34-6ED1-4397-90BF-8D240DE64202}" dt="2021-09-29T09:59:57.075" v="1493" actId="20577"/>
          <ac:spMkLst>
            <pc:docMk/>
            <pc:sldMk cId="2909551622" sldId="284"/>
            <ac:spMk id="4" creationId="{4D77C97C-1DAC-4B6C-8556-F16ED389456D}"/>
          </ac:spMkLst>
        </pc:spChg>
      </pc:sldChg>
      <pc:sldChg chg="new del ord">
        <pc:chgData name="Kenny Lacroix" userId="4738c231-7bce-409b-b2a7-7c95520cffa3" providerId="ADAL" clId="{509C7E34-6ED1-4397-90BF-8D240DE64202}" dt="2021-09-29T09:50:31.705" v="1257" actId="47"/>
        <pc:sldMkLst>
          <pc:docMk/>
          <pc:sldMk cId="4284444497" sldId="284"/>
        </pc:sldMkLst>
      </pc:sldChg>
      <pc:sldChg chg="addSp modSp new mod">
        <pc:chgData name="Kenny Lacroix" userId="4738c231-7bce-409b-b2a7-7c95520cffa3" providerId="ADAL" clId="{509C7E34-6ED1-4397-90BF-8D240DE64202}" dt="2021-09-29T09:51:14.022" v="1299"/>
        <pc:sldMkLst>
          <pc:docMk/>
          <pc:sldMk cId="3187244155" sldId="285"/>
        </pc:sldMkLst>
        <pc:spChg chg="mod">
          <ac:chgData name="Kenny Lacroix" userId="4738c231-7bce-409b-b2a7-7c95520cffa3" providerId="ADAL" clId="{509C7E34-6ED1-4397-90BF-8D240DE64202}" dt="2021-09-29T09:50:49.707" v="1275" actId="20577"/>
          <ac:spMkLst>
            <pc:docMk/>
            <pc:sldMk cId="3187244155" sldId="285"/>
            <ac:spMk id="2" creationId="{E61F9E7D-0C1F-49AF-B929-72992A4A280A}"/>
          </ac:spMkLst>
        </pc:spChg>
        <pc:spChg chg="mod">
          <ac:chgData name="Kenny Lacroix" userId="4738c231-7bce-409b-b2a7-7c95520cffa3" providerId="ADAL" clId="{509C7E34-6ED1-4397-90BF-8D240DE64202}" dt="2021-09-29T09:50:55.776" v="1276"/>
          <ac:spMkLst>
            <pc:docMk/>
            <pc:sldMk cId="3187244155" sldId="285"/>
            <ac:spMk id="3" creationId="{A85BFFE5-0075-4817-BD4C-F88C3E762657}"/>
          </ac:spMkLst>
        </pc:spChg>
        <pc:spChg chg="mod">
          <ac:chgData name="Kenny Lacroix" userId="4738c231-7bce-409b-b2a7-7c95520cffa3" providerId="ADAL" clId="{509C7E34-6ED1-4397-90BF-8D240DE64202}" dt="2021-09-29T09:51:14.022" v="1299"/>
          <ac:spMkLst>
            <pc:docMk/>
            <pc:sldMk cId="3187244155" sldId="285"/>
            <ac:spMk id="4" creationId="{684A1430-EFC8-4C42-BDC3-C324878EAF5E}"/>
          </ac:spMkLst>
        </pc:spChg>
        <pc:picChg chg="add mod">
          <ac:chgData name="Kenny Lacroix" userId="4738c231-7bce-409b-b2a7-7c95520cffa3" providerId="ADAL" clId="{509C7E34-6ED1-4397-90BF-8D240DE64202}" dt="2021-09-29T09:51:02.558" v="1278" actId="1076"/>
          <ac:picMkLst>
            <pc:docMk/>
            <pc:sldMk cId="3187244155" sldId="285"/>
            <ac:picMk id="5" creationId="{02FFD29F-8D59-45C9-97EC-B417D99B39D1}"/>
          </ac:picMkLst>
        </pc:picChg>
      </pc:sldChg>
      <pc:sldChg chg="addSp modSp new mod">
        <pc:chgData name="Kenny Lacroix" userId="4738c231-7bce-409b-b2a7-7c95520cffa3" providerId="ADAL" clId="{509C7E34-6ED1-4397-90BF-8D240DE64202}" dt="2021-09-29T09:51:58.575" v="1341" actId="14100"/>
        <pc:sldMkLst>
          <pc:docMk/>
          <pc:sldMk cId="233046449" sldId="286"/>
        </pc:sldMkLst>
        <pc:spChg chg="mod">
          <ac:chgData name="Kenny Lacroix" userId="4738c231-7bce-409b-b2a7-7c95520cffa3" providerId="ADAL" clId="{509C7E34-6ED1-4397-90BF-8D240DE64202}" dt="2021-09-29T09:51:28.739" v="1315" actId="20577"/>
          <ac:spMkLst>
            <pc:docMk/>
            <pc:sldMk cId="233046449" sldId="286"/>
            <ac:spMk id="2" creationId="{505D05DF-6C76-46D3-94D8-2B1C199783C4}"/>
          </ac:spMkLst>
        </pc:spChg>
        <pc:spChg chg="mod">
          <ac:chgData name="Kenny Lacroix" userId="4738c231-7bce-409b-b2a7-7c95520cffa3" providerId="ADAL" clId="{509C7E34-6ED1-4397-90BF-8D240DE64202}" dt="2021-09-29T09:51:37.501" v="1316"/>
          <ac:spMkLst>
            <pc:docMk/>
            <pc:sldMk cId="233046449" sldId="286"/>
            <ac:spMk id="3" creationId="{8A509278-D4F6-4325-88CA-ED2DD7A7B0DB}"/>
          </ac:spMkLst>
        </pc:spChg>
        <pc:spChg chg="mod">
          <ac:chgData name="Kenny Lacroix" userId="4738c231-7bce-409b-b2a7-7c95520cffa3" providerId="ADAL" clId="{509C7E34-6ED1-4397-90BF-8D240DE64202}" dt="2021-09-29T09:51:53.776" v="1340"/>
          <ac:spMkLst>
            <pc:docMk/>
            <pc:sldMk cId="233046449" sldId="286"/>
            <ac:spMk id="4" creationId="{D724E5D8-1D7B-4BE8-97EA-70A23E1B239D}"/>
          </ac:spMkLst>
        </pc:spChg>
        <pc:picChg chg="add mod">
          <ac:chgData name="Kenny Lacroix" userId="4738c231-7bce-409b-b2a7-7c95520cffa3" providerId="ADAL" clId="{509C7E34-6ED1-4397-90BF-8D240DE64202}" dt="2021-09-29T09:51:58.575" v="1341" actId="14100"/>
          <ac:picMkLst>
            <pc:docMk/>
            <pc:sldMk cId="233046449" sldId="286"/>
            <ac:picMk id="5" creationId="{F8205C16-C34F-498D-BC95-79E2B5748162}"/>
          </ac:picMkLst>
        </pc:picChg>
      </pc:sldChg>
      <pc:sldChg chg="modSp new mod ord">
        <pc:chgData name="Kenny Lacroix" userId="4738c231-7bce-409b-b2a7-7c95520cffa3" providerId="ADAL" clId="{509C7E34-6ED1-4397-90BF-8D240DE64202}" dt="2021-09-29T09:53:26.607" v="1397"/>
        <pc:sldMkLst>
          <pc:docMk/>
          <pc:sldMk cId="1391118305" sldId="287"/>
        </pc:sldMkLst>
        <pc:spChg chg="mod">
          <ac:chgData name="Kenny Lacroix" userId="4738c231-7bce-409b-b2a7-7c95520cffa3" providerId="ADAL" clId="{509C7E34-6ED1-4397-90BF-8D240DE64202}" dt="2021-09-29T09:52:09.013" v="1343"/>
          <ac:spMkLst>
            <pc:docMk/>
            <pc:sldMk cId="1391118305" sldId="287"/>
            <ac:spMk id="2" creationId="{2D536D17-CAED-4316-8DFC-C6717AE2B303}"/>
          </ac:spMkLst>
        </pc:spChg>
        <pc:spChg chg="mod">
          <ac:chgData name="Kenny Lacroix" userId="4738c231-7bce-409b-b2a7-7c95520cffa3" providerId="ADAL" clId="{509C7E34-6ED1-4397-90BF-8D240DE64202}" dt="2021-09-29T09:53:08.877" v="1356" actId="404"/>
          <ac:spMkLst>
            <pc:docMk/>
            <pc:sldMk cId="1391118305" sldId="287"/>
            <ac:spMk id="3" creationId="{557A36C4-6F18-4EA2-B3A4-DD8F1E553C18}"/>
          </ac:spMkLst>
        </pc:spChg>
        <pc:spChg chg="mod">
          <ac:chgData name="Kenny Lacroix" userId="4738c231-7bce-409b-b2a7-7c95520cffa3" providerId="ADAL" clId="{509C7E34-6ED1-4397-90BF-8D240DE64202}" dt="2021-09-29T09:53:26.607" v="1397"/>
          <ac:spMkLst>
            <pc:docMk/>
            <pc:sldMk cId="1391118305" sldId="287"/>
            <ac:spMk id="4" creationId="{4C559486-6B74-43D0-AE64-4A21F6F7D78B}"/>
          </ac:spMkLst>
        </pc:spChg>
      </pc:sldChg>
      <pc:sldChg chg="modSp new mod">
        <pc:chgData name="Kenny Lacroix" userId="4738c231-7bce-409b-b2a7-7c95520cffa3" providerId="ADAL" clId="{509C7E34-6ED1-4397-90BF-8D240DE64202}" dt="2021-09-29T10:03:45.678" v="1582" actId="5793"/>
        <pc:sldMkLst>
          <pc:docMk/>
          <pc:sldMk cId="3449908407" sldId="288"/>
        </pc:sldMkLst>
        <pc:spChg chg="mod">
          <ac:chgData name="Kenny Lacroix" userId="4738c231-7bce-409b-b2a7-7c95520cffa3" providerId="ADAL" clId="{509C7E34-6ED1-4397-90BF-8D240DE64202}" dt="2021-09-29T09:53:48.083" v="1416" actId="20577"/>
          <ac:spMkLst>
            <pc:docMk/>
            <pc:sldMk cId="3449908407" sldId="288"/>
            <ac:spMk id="2" creationId="{EAD7F283-0CD9-4386-A788-A992F93A9193}"/>
          </ac:spMkLst>
        </pc:spChg>
        <pc:spChg chg="mod">
          <ac:chgData name="Kenny Lacroix" userId="4738c231-7bce-409b-b2a7-7c95520cffa3" providerId="ADAL" clId="{509C7E34-6ED1-4397-90BF-8D240DE64202}" dt="2021-09-29T10:03:45.678" v="1582" actId="5793"/>
          <ac:spMkLst>
            <pc:docMk/>
            <pc:sldMk cId="3449908407" sldId="288"/>
            <ac:spMk id="3" creationId="{06C1CF29-39EA-4658-A029-834C345BEC61}"/>
          </ac:spMkLst>
        </pc:spChg>
        <pc:spChg chg="mod">
          <ac:chgData name="Kenny Lacroix" userId="4738c231-7bce-409b-b2a7-7c95520cffa3" providerId="ADAL" clId="{509C7E34-6ED1-4397-90BF-8D240DE64202}" dt="2021-09-29T10:02:23.985" v="1515" actId="20577"/>
          <ac:spMkLst>
            <pc:docMk/>
            <pc:sldMk cId="3449908407" sldId="288"/>
            <ac:spMk id="4" creationId="{0ED4D127-186A-411F-A6AA-AD08C556A902}"/>
          </ac:spMkLst>
        </pc:spChg>
      </pc:sldChg>
      <pc:sldMasterChg chg="addSldLayout modSldLayout">
        <pc:chgData name="Kenny Lacroix" userId="4738c231-7bce-409b-b2a7-7c95520cffa3" providerId="ADAL" clId="{509C7E34-6ED1-4397-90BF-8D240DE64202}" dt="2021-09-29T09:38:02.698" v="1087" actId="1035"/>
        <pc:sldMasterMkLst>
          <pc:docMk/>
          <pc:sldMasterMk cId="2189289548" sldId="2147483648"/>
        </pc:sldMasterMkLst>
        <pc:sldLayoutChg chg="addSp delSp modSp add mod modTransition">
          <pc:chgData name="Kenny Lacroix" userId="4738c231-7bce-409b-b2a7-7c95520cffa3" providerId="ADAL" clId="{509C7E34-6ED1-4397-90BF-8D240DE64202}" dt="2021-09-29T09:37:54.255" v="1083" actId="478"/>
          <pc:sldLayoutMkLst>
            <pc:docMk/>
            <pc:sldMasterMk cId="2189289548" sldId="2147483648"/>
            <pc:sldLayoutMk cId="3233428351" sldId="2147483679"/>
          </pc:sldLayoutMkLst>
          <pc:spChg chg="mod">
            <ac:chgData name="Kenny Lacroix" userId="4738c231-7bce-409b-b2a7-7c95520cffa3" providerId="ADAL" clId="{509C7E34-6ED1-4397-90BF-8D240DE64202}" dt="2021-09-29T09:36:27.348" v="1031" actId="14100"/>
            <ac:spMkLst>
              <pc:docMk/>
              <pc:sldMasterMk cId="2189289548" sldId="2147483648"/>
              <pc:sldLayoutMk cId="3233428351" sldId="2147483679"/>
              <ac:spMk id="3" creationId="{00000000-0000-0000-0000-000000000000}"/>
            </ac:spMkLst>
          </pc:spChg>
          <pc:spChg chg="add mod">
            <ac:chgData name="Kenny Lacroix" userId="4738c231-7bce-409b-b2a7-7c95520cffa3" providerId="ADAL" clId="{509C7E34-6ED1-4397-90BF-8D240DE64202}" dt="2021-09-29T09:36:53.288" v="1072" actId="20577"/>
            <ac:spMkLst>
              <pc:docMk/>
              <pc:sldMasterMk cId="2189289548" sldId="2147483648"/>
              <pc:sldLayoutMk cId="3233428351" sldId="2147483679"/>
              <ac:spMk id="8" creationId="{D1F7AC8D-C0D1-4D69-AFA6-3F6C21FD4DE8}"/>
            </ac:spMkLst>
          </pc:spChg>
          <pc:picChg chg="add del mod">
            <ac:chgData name="Kenny Lacroix" userId="4738c231-7bce-409b-b2a7-7c95520cffa3" providerId="ADAL" clId="{509C7E34-6ED1-4397-90BF-8D240DE64202}" dt="2021-09-29T09:37:54.255" v="1083" actId="478"/>
            <ac:picMkLst>
              <pc:docMk/>
              <pc:sldMasterMk cId="2189289548" sldId="2147483648"/>
              <pc:sldLayoutMk cId="3233428351" sldId="2147483679"/>
              <ac:picMk id="10" creationId="{994F79D8-9C03-421D-BCD7-768B61190394}"/>
            </ac:picMkLst>
          </pc:picChg>
          <pc:picChg chg="add del mod">
            <ac:chgData name="Kenny Lacroix" userId="4738c231-7bce-409b-b2a7-7c95520cffa3" providerId="ADAL" clId="{509C7E34-6ED1-4397-90BF-8D240DE64202}" dt="2021-09-29T09:37:54.255" v="1083" actId="478"/>
            <ac:picMkLst>
              <pc:docMk/>
              <pc:sldMasterMk cId="2189289548" sldId="2147483648"/>
              <pc:sldLayoutMk cId="3233428351" sldId="2147483679"/>
              <ac:picMk id="11" creationId="{241525E3-59F5-47AB-B91D-5D3EB72CF9D3}"/>
            </ac:picMkLst>
          </pc:picChg>
          <pc:picChg chg="add mod">
            <ac:chgData name="Kenny Lacroix" userId="4738c231-7bce-409b-b2a7-7c95520cffa3" providerId="ADAL" clId="{509C7E34-6ED1-4397-90BF-8D240DE64202}" dt="2021-09-29T09:37:33.812" v="1076" actId="1076"/>
            <ac:picMkLst>
              <pc:docMk/>
              <pc:sldMasterMk cId="2189289548" sldId="2147483648"/>
              <pc:sldLayoutMk cId="3233428351" sldId="2147483679"/>
              <ac:picMk id="12" creationId="{8F3D9BC4-7E01-4353-9EED-D04C9103BA60}"/>
            </ac:picMkLst>
          </pc:picChg>
        </pc:sldLayoutChg>
        <pc:sldLayoutChg chg="delSp modSp add mod modTransition">
          <pc:chgData name="Kenny Lacroix" userId="4738c231-7bce-409b-b2a7-7c95520cffa3" providerId="ADAL" clId="{509C7E34-6ED1-4397-90BF-8D240DE64202}" dt="2021-09-29T09:37:51.107" v="1082" actId="478"/>
          <pc:sldLayoutMkLst>
            <pc:docMk/>
            <pc:sldMasterMk cId="2189289548" sldId="2147483648"/>
            <pc:sldLayoutMk cId="3319830178" sldId="2147483680"/>
          </pc:sldLayoutMkLst>
          <pc:picChg chg="del">
            <ac:chgData name="Kenny Lacroix" userId="4738c231-7bce-409b-b2a7-7c95520cffa3" providerId="ADAL" clId="{509C7E34-6ED1-4397-90BF-8D240DE64202}" dt="2021-09-29T09:37:51.107" v="1082" actId="478"/>
            <ac:picMkLst>
              <pc:docMk/>
              <pc:sldMasterMk cId="2189289548" sldId="2147483648"/>
              <pc:sldLayoutMk cId="3319830178" sldId="2147483680"/>
              <ac:picMk id="10" creationId="{994F79D8-9C03-421D-BCD7-768B61190394}"/>
            </ac:picMkLst>
          </pc:picChg>
          <pc:picChg chg="mod">
            <ac:chgData name="Kenny Lacroix" userId="4738c231-7bce-409b-b2a7-7c95520cffa3" providerId="ADAL" clId="{509C7E34-6ED1-4397-90BF-8D240DE64202}" dt="2021-09-29T09:37:47.592" v="1081" actId="1035"/>
            <ac:picMkLst>
              <pc:docMk/>
              <pc:sldMasterMk cId="2189289548" sldId="2147483648"/>
              <pc:sldLayoutMk cId="3319830178" sldId="2147483680"/>
              <ac:picMk id="11" creationId="{241525E3-59F5-47AB-B91D-5D3EB72CF9D3}"/>
            </ac:picMkLst>
          </pc:picChg>
          <pc:picChg chg="del">
            <ac:chgData name="Kenny Lacroix" userId="4738c231-7bce-409b-b2a7-7c95520cffa3" providerId="ADAL" clId="{509C7E34-6ED1-4397-90BF-8D240DE64202}" dt="2021-09-29T09:37:42.941" v="1079" actId="478"/>
            <ac:picMkLst>
              <pc:docMk/>
              <pc:sldMasterMk cId="2189289548" sldId="2147483648"/>
              <pc:sldLayoutMk cId="3319830178" sldId="2147483680"/>
              <ac:picMk id="12" creationId="{8F3D9BC4-7E01-4353-9EED-D04C9103BA60}"/>
            </ac:picMkLst>
          </pc:picChg>
        </pc:sldLayoutChg>
        <pc:sldLayoutChg chg="delSp modSp add mod modTransition">
          <pc:chgData name="Kenny Lacroix" userId="4738c231-7bce-409b-b2a7-7c95520cffa3" providerId="ADAL" clId="{509C7E34-6ED1-4397-90BF-8D240DE64202}" dt="2021-09-29T09:38:02.698" v="1087" actId="1035"/>
          <pc:sldLayoutMkLst>
            <pc:docMk/>
            <pc:sldMasterMk cId="2189289548" sldId="2147483648"/>
            <pc:sldLayoutMk cId="2206239321" sldId="2147483681"/>
          </pc:sldLayoutMkLst>
          <pc:picChg chg="mod">
            <ac:chgData name="Kenny Lacroix" userId="4738c231-7bce-409b-b2a7-7c95520cffa3" providerId="ADAL" clId="{509C7E34-6ED1-4397-90BF-8D240DE64202}" dt="2021-09-29T09:38:02.698" v="1087" actId="1035"/>
            <ac:picMkLst>
              <pc:docMk/>
              <pc:sldMasterMk cId="2189289548" sldId="2147483648"/>
              <pc:sldLayoutMk cId="2206239321" sldId="2147483681"/>
              <ac:picMk id="10" creationId="{994F79D8-9C03-421D-BCD7-768B61190394}"/>
            </ac:picMkLst>
          </pc:picChg>
          <pc:picChg chg="del">
            <ac:chgData name="Kenny Lacroix" userId="4738c231-7bce-409b-b2a7-7c95520cffa3" providerId="ADAL" clId="{509C7E34-6ED1-4397-90BF-8D240DE64202}" dt="2021-09-29T09:37:57.055" v="1084" actId="478"/>
            <ac:picMkLst>
              <pc:docMk/>
              <pc:sldMasterMk cId="2189289548" sldId="2147483648"/>
              <pc:sldLayoutMk cId="2206239321" sldId="2147483681"/>
              <ac:picMk id="11" creationId="{241525E3-59F5-47AB-B91D-5D3EB72CF9D3}"/>
            </ac:picMkLst>
          </pc:picChg>
          <pc:picChg chg="del">
            <ac:chgData name="Kenny Lacroix" userId="4738c231-7bce-409b-b2a7-7c95520cffa3" providerId="ADAL" clId="{509C7E34-6ED1-4397-90BF-8D240DE64202}" dt="2021-09-29T09:37:58.519" v="1085" actId="478"/>
            <ac:picMkLst>
              <pc:docMk/>
              <pc:sldMasterMk cId="2189289548" sldId="2147483648"/>
              <pc:sldLayoutMk cId="2206239321" sldId="2147483681"/>
              <ac:picMk id="12" creationId="{8F3D9BC4-7E01-4353-9EED-D04C9103BA60}"/>
            </ac:picMkLst>
          </pc:picChg>
        </pc:sldLayoutChg>
      </pc:sldMasterChg>
    </pc:docChg>
  </pc:docChgLst>
  <pc:docChgLst>
    <pc:chgData name="Kenny Lacroix" userId="4738c231-7bce-409b-b2a7-7c95520cffa3" providerId="ADAL" clId="{5F698676-99AE-4509-8315-2C918D9422DA}"/>
    <pc:docChg chg="undo custSel delSld modSld">
      <pc:chgData name="Kenny Lacroix" userId="4738c231-7bce-409b-b2a7-7c95520cffa3" providerId="ADAL" clId="{5F698676-99AE-4509-8315-2C918D9422DA}" dt="2021-10-04T09:47:04.135" v="480" actId="1076"/>
      <pc:docMkLst>
        <pc:docMk/>
      </pc:docMkLst>
      <pc:sldChg chg="addSp delSp modSp mod">
        <pc:chgData name="Kenny Lacroix" userId="4738c231-7bce-409b-b2a7-7c95520cffa3" providerId="ADAL" clId="{5F698676-99AE-4509-8315-2C918D9422DA}" dt="2021-10-04T08:47:04.388" v="25" actId="1076"/>
        <pc:sldMkLst>
          <pc:docMk/>
          <pc:sldMk cId="4272694800" sldId="289"/>
        </pc:sldMkLst>
        <pc:spChg chg="del">
          <ac:chgData name="Kenny Lacroix" userId="4738c231-7bce-409b-b2a7-7c95520cffa3" providerId="ADAL" clId="{5F698676-99AE-4509-8315-2C918D9422DA}" dt="2021-10-04T08:46:59.007" v="24"/>
          <ac:spMkLst>
            <pc:docMk/>
            <pc:sldMk cId="4272694800" sldId="289"/>
            <ac:spMk id="3" creationId="{8345D709-652A-4246-A314-D8F99DCA1C81}"/>
          </ac:spMkLst>
        </pc:spChg>
        <pc:spChg chg="mod">
          <ac:chgData name="Kenny Lacroix" userId="4738c231-7bce-409b-b2a7-7c95520cffa3" providerId="ADAL" clId="{5F698676-99AE-4509-8315-2C918D9422DA}" dt="2021-10-04T08:45:36.774" v="23" actId="20577"/>
          <ac:spMkLst>
            <pc:docMk/>
            <pc:sldMk cId="4272694800" sldId="289"/>
            <ac:spMk id="4" creationId="{39B175BF-F971-4D0C-BCCA-F5FC7514F20C}"/>
          </ac:spMkLst>
        </pc:spChg>
        <pc:picChg chg="add mod">
          <ac:chgData name="Kenny Lacroix" userId="4738c231-7bce-409b-b2a7-7c95520cffa3" providerId="ADAL" clId="{5F698676-99AE-4509-8315-2C918D9422DA}" dt="2021-10-04T08:47:04.388" v="25" actId="1076"/>
          <ac:picMkLst>
            <pc:docMk/>
            <pc:sldMk cId="4272694800" sldId="289"/>
            <ac:picMk id="5" creationId="{ECE42709-0FD4-4692-9A15-C6B1061118D4}"/>
          </ac:picMkLst>
        </pc:picChg>
      </pc:sldChg>
      <pc:sldChg chg="addSp delSp modSp mod">
        <pc:chgData name="Kenny Lacroix" userId="4738c231-7bce-409b-b2a7-7c95520cffa3" providerId="ADAL" clId="{5F698676-99AE-4509-8315-2C918D9422DA}" dt="2021-10-04T09:47:04.135" v="480" actId="1076"/>
        <pc:sldMkLst>
          <pc:docMk/>
          <pc:sldMk cId="3790710637" sldId="290"/>
        </pc:sldMkLst>
        <pc:spChg chg="del">
          <ac:chgData name="Kenny Lacroix" userId="4738c231-7bce-409b-b2a7-7c95520cffa3" providerId="ADAL" clId="{5F698676-99AE-4509-8315-2C918D9422DA}" dt="2021-10-04T09:46:06.538" v="349"/>
          <ac:spMkLst>
            <pc:docMk/>
            <pc:sldMk cId="3790710637" sldId="290"/>
            <ac:spMk id="3" creationId="{8FBFB90D-07D5-4B62-BDFD-62FD6548D998}"/>
          </ac:spMkLst>
        </pc:spChg>
        <pc:spChg chg="mod">
          <ac:chgData name="Kenny Lacroix" userId="4738c231-7bce-409b-b2a7-7c95520cffa3" providerId="ADAL" clId="{5F698676-99AE-4509-8315-2C918D9422DA}" dt="2021-10-04T09:46:22.278" v="375" actId="20577"/>
          <ac:spMkLst>
            <pc:docMk/>
            <pc:sldMk cId="3790710637" sldId="290"/>
            <ac:spMk id="4" creationId="{EB35C621-C073-4794-920C-569E63B8A326}"/>
          </ac:spMkLst>
        </pc:spChg>
        <pc:spChg chg="add mod">
          <ac:chgData name="Kenny Lacroix" userId="4738c231-7bce-409b-b2a7-7c95520cffa3" providerId="ADAL" clId="{5F698676-99AE-4509-8315-2C918D9422DA}" dt="2021-10-04T09:46:55.781" v="478"/>
          <ac:spMkLst>
            <pc:docMk/>
            <pc:sldMk cId="3790710637" sldId="290"/>
            <ac:spMk id="7" creationId="{880DAE66-4FD0-48D0-9F20-E2DFEE0734B1}"/>
          </ac:spMkLst>
        </pc:spChg>
        <pc:picChg chg="add del mod">
          <ac:chgData name="Kenny Lacroix" userId="4738c231-7bce-409b-b2a7-7c95520cffa3" providerId="ADAL" clId="{5F698676-99AE-4509-8315-2C918D9422DA}" dt="2021-10-04T09:46:32.108" v="379" actId="478"/>
          <ac:picMkLst>
            <pc:docMk/>
            <pc:sldMk cId="3790710637" sldId="290"/>
            <ac:picMk id="5" creationId="{47757CCC-89F5-4C56-AE39-C51DAED5D9EB}"/>
          </ac:picMkLst>
        </pc:picChg>
        <pc:picChg chg="add mod">
          <ac:chgData name="Kenny Lacroix" userId="4738c231-7bce-409b-b2a7-7c95520cffa3" providerId="ADAL" clId="{5F698676-99AE-4509-8315-2C918D9422DA}" dt="2021-10-04T09:47:04.135" v="480" actId="1076"/>
          <ac:picMkLst>
            <pc:docMk/>
            <pc:sldMk cId="3790710637" sldId="290"/>
            <ac:picMk id="8" creationId="{260F189D-076C-41A0-B42C-21E8F5D38C10}"/>
          </ac:picMkLst>
        </pc:picChg>
      </pc:sldChg>
      <pc:sldChg chg="del">
        <pc:chgData name="Kenny Lacroix" userId="4738c231-7bce-409b-b2a7-7c95520cffa3" providerId="ADAL" clId="{5F698676-99AE-4509-8315-2C918D9422DA}" dt="2021-10-04T08:47:25.653" v="26" actId="47"/>
        <pc:sldMkLst>
          <pc:docMk/>
          <pc:sldMk cId="3012823303" sldId="291"/>
        </pc:sldMkLst>
      </pc:sldChg>
      <pc:sldChg chg="addSp modSp mod">
        <pc:chgData name="Kenny Lacroix" userId="4738c231-7bce-409b-b2a7-7c95520cffa3" providerId="ADAL" clId="{5F698676-99AE-4509-8315-2C918D9422DA}" dt="2021-10-04T08:50:24.959" v="177" actId="207"/>
        <pc:sldMkLst>
          <pc:docMk/>
          <pc:sldMk cId="3505575005" sldId="292"/>
        </pc:sldMkLst>
        <pc:spChg chg="mod">
          <ac:chgData name="Kenny Lacroix" userId="4738c231-7bce-409b-b2a7-7c95520cffa3" providerId="ADAL" clId="{5F698676-99AE-4509-8315-2C918D9422DA}" dt="2021-10-04T08:50:24.959" v="177" actId="207"/>
          <ac:spMkLst>
            <pc:docMk/>
            <pc:sldMk cId="3505575005" sldId="292"/>
            <ac:spMk id="3" creationId="{82BD9933-665D-4BD8-A9E5-8253D6E9E794}"/>
          </ac:spMkLst>
        </pc:spChg>
        <pc:spChg chg="mod">
          <ac:chgData name="Kenny Lacroix" userId="4738c231-7bce-409b-b2a7-7c95520cffa3" providerId="ADAL" clId="{5F698676-99AE-4509-8315-2C918D9422DA}" dt="2021-10-04T08:47:54.952" v="51"/>
          <ac:spMkLst>
            <pc:docMk/>
            <pc:sldMk cId="3505575005" sldId="292"/>
            <ac:spMk id="4" creationId="{92391A96-DE03-46A1-8D4E-0E69E7657B29}"/>
          </ac:spMkLst>
        </pc:spChg>
        <pc:picChg chg="add mod">
          <ac:chgData name="Kenny Lacroix" userId="4738c231-7bce-409b-b2a7-7c95520cffa3" providerId="ADAL" clId="{5F698676-99AE-4509-8315-2C918D9422DA}" dt="2021-10-04T08:50:17.242" v="174" actId="1076"/>
          <ac:picMkLst>
            <pc:docMk/>
            <pc:sldMk cId="3505575005" sldId="292"/>
            <ac:picMk id="6" creationId="{0EC059DE-7349-43D2-A978-DE7BC8204B37}"/>
          </ac:picMkLst>
        </pc:picChg>
      </pc:sldChg>
      <pc:sldChg chg="del">
        <pc:chgData name="Kenny Lacroix" userId="4738c231-7bce-409b-b2a7-7c95520cffa3" providerId="ADAL" clId="{5F698676-99AE-4509-8315-2C918D9422DA}" dt="2021-10-04T08:47:25.653" v="26" actId="47"/>
        <pc:sldMkLst>
          <pc:docMk/>
          <pc:sldMk cId="2714754064" sldId="293"/>
        </pc:sldMkLst>
      </pc:sldChg>
      <pc:sldChg chg="addSp delSp modSp mod">
        <pc:chgData name="Kenny Lacroix" userId="4738c231-7bce-409b-b2a7-7c95520cffa3" providerId="ADAL" clId="{5F698676-99AE-4509-8315-2C918D9422DA}" dt="2021-10-04T09:45:14.636" v="348" actId="20577"/>
        <pc:sldMkLst>
          <pc:docMk/>
          <pc:sldMk cId="3972269538" sldId="294"/>
        </pc:sldMkLst>
        <pc:spChg chg="add del mod">
          <ac:chgData name="Kenny Lacroix" userId="4738c231-7bce-409b-b2a7-7c95520cffa3" providerId="ADAL" clId="{5F698676-99AE-4509-8315-2C918D9422DA}" dt="2021-10-04T09:44:54.582" v="324" actId="20577"/>
          <ac:spMkLst>
            <pc:docMk/>
            <pc:sldMk cId="3972269538" sldId="294"/>
            <ac:spMk id="3" creationId="{2F53E31F-FB67-422B-B253-EB732FD87BF5}"/>
          </ac:spMkLst>
        </pc:spChg>
        <pc:spChg chg="mod">
          <ac:chgData name="Kenny Lacroix" userId="4738c231-7bce-409b-b2a7-7c95520cffa3" providerId="ADAL" clId="{5F698676-99AE-4509-8315-2C918D9422DA}" dt="2021-10-04T09:45:14.636" v="348" actId="20577"/>
          <ac:spMkLst>
            <pc:docMk/>
            <pc:sldMk cId="3972269538" sldId="294"/>
            <ac:spMk id="4" creationId="{33EC734E-422E-4187-B483-BB16F43BF6FB}"/>
          </ac:spMkLst>
        </pc:spChg>
        <pc:picChg chg="add del mod">
          <ac:chgData name="Kenny Lacroix" userId="4738c231-7bce-409b-b2a7-7c95520cffa3" providerId="ADAL" clId="{5F698676-99AE-4509-8315-2C918D9422DA}" dt="2021-10-04T09:44:30.323" v="273"/>
          <ac:picMkLst>
            <pc:docMk/>
            <pc:sldMk cId="3972269538" sldId="294"/>
            <ac:picMk id="5" creationId="{6EECA0CC-9C41-4E1F-B1DA-066D3804255C}"/>
          </ac:picMkLst>
        </pc:picChg>
        <pc:picChg chg="add mod">
          <ac:chgData name="Kenny Lacroix" userId="4738c231-7bce-409b-b2a7-7c95520cffa3" providerId="ADAL" clId="{5F698676-99AE-4509-8315-2C918D9422DA}" dt="2021-10-04T09:44:58.267" v="326" actId="1076"/>
          <ac:picMkLst>
            <pc:docMk/>
            <pc:sldMk cId="3972269538" sldId="294"/>
            <ac:picMk id="7" creationId="{6C6919CE-8EED-41C4-A079-C68D80A62AF9}"/>
          </ac:picMkLst>
        </pc:picChg>
      </pc:sldChg>
      <pc:sldChg chg="addSp delSp modSp mod">
        <pc:chgData name="Kenny Lacroix" userId="4738c231-7bce-409b-b2a7-7c95520cffa3" providerId="ADAL" clId="{5F698676-99AE-4509-8315-2C918D9422DA}" dt="2021-10-04T09:44:05.162" v="271" actId="1076"/>
        <pc:sldMkLst>
          <pc:docMk/>
          <pc:sldMk cId="2963261184" sldId="295"/>
        </pc:sldMkLst>
        <pc:spChg chg="del">
          <ac:chgData name="Kenny Lacroix" userId="4738c231-7bce-409b-b2a7-7c95520cffa3" providerId="ADAL" clId="{5F698676-99AE-4509-8315-2C918D9422DA}" dt="2021-10-04T09:43:30.912" v="200"/>
          <ac:spMkLst>
            <pc:docMk/>
            <pc:sldMk cId="2963261184" sldId="295"/>
            <ac:spMk id="3" creationId="{C3BE8490-67EE-4630-939A-F58F38498F22}"/>
          </ac:spMkLst>
        </pc:spChg>
        <pc:spChg chg="mod">
          <ac:chgData name="Kenny Lacroix" userId="4738c231-7bce-409b-b2a7-7c95520cffa3" providerId="ADAL" clId="{5F698676-99AE-4509-8315-2C918D9422DA}" dt="2021-10-04T08:53:25.171" v="199" actId="20577"/>
          <ac:spMkLst>
            <pc:docMk/>
            <pc:sldMk cId="2963261184" sldId="295"/>
            <ac:spMk id="4" creationId="{AC77D100-49BC-45A6-8C97-4D6DB074CCBF}"/>
          </ac:spMkLst>
        </pc:spChg>
        <pc:spChg chg="add mod">
          <ac:chgData name="Kenny Lacroix" userId="4738c231-7bce-409b-b2a7-7c95520cffa3" providerId="ADAL" clId="{5F698676-99AE-4509-8315-2C918D9422DA}" dt="2021-10-04T09:44:01.683" v="270" actId="1076"/>
          <ac:spMkLst>
            <pc:docMk/>
            <pc:sldMk cId="2963261184" sldId="295"/>
            <ac:spMk id="7" creationId="{135F0D7B-BCF2-42A8-86A1-A03BA745B3B2}"/>
          </ac:spMkLst>
        </pc:spChg>
        <pc:picChg chg="add del mod">
          <ac:chgData name="Kenny Lacroix" userId="4738c231-7bce-409b-b2a7-7c95520cffa3" providerId="ADAL" clId="{5F698676-99AE-4509-8315-2C918D9422DA}" dt="2021-10-04T09:43:38.860" v="201" actId="478"/>
          <ac:picMkLst>
            <pc:docMk/>
            <pc:sldMk cId="2963261184" sldId="295"/>
            <ac:picMk id="5" creationId="{CB57AB0A-1FA2-4889-82CD-6461422038A5}"/>
          </ac:picMkLst>
        </pc:picChg>
        <pc:picChg chg="add mod">
          <ac:chgData name="Kenny Lacroix" userId="4738c231-7bce-409b-b2a7-7c95520cffa3" providerId="ADAL" clId="{5F698676-99AE-4509-8315-2C918D9422DA}" dt="2021-10-04T09:44:05.162" v="271" actId="1076"/>
          <ac:picMkLst>
            <pc:docMk/>
            <pc:sldMk cId="2963261184" sldId="295"/>
            <ac:picMk id="1026" creationId="{39AECE2E-517C-4BEE-A79F-DC5E39FA67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1 - Beeld 1">
    <p:bg>
      <p:bgPr>
        <a:blipFill dpi="0" rotWithShape="1">
          <a:blip r:embed="rId2">
            <a:alphaModFix amt="6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225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iteldia Optie 1 - Beeld 2">
    <p:bg>
      <p:bgPr>
        <a:blipFill dpi="0" rotWithShape="1">
          <a:blip r:embed="rId2">
            <a:alphaModFix amt="6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16056" y="4818952"/>
            <a:ext cx="9117366" cy="1594556"/>
          </a:xfrm>
          <a:ln w="76200" cmpd="sng">
            <a:solidFill>
              <a:schemeClr val="bg1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002757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9896" r="18829"/>
          <a:stretch/>
        </p:blipFill>
        <p:spPr>
          <a:xfrm>
            <a:off x="8548816" y="-19050"/>
            <a:ext cx="3652709" cy="3604650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029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2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8F3D9BC4-7E01-4353-9EED-D04C9103BA6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36" t="24444" r="7512" b="24963"/>
          <a:stretch/>
        </p:blipFill>
        <p:spPr bwMode="auto">
          <a:xfrm>
            <a:off x="10911463" y="0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42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1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241525E3-59F5-47AB-B91D-5D3EB72CF9D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53" t="25123" r="38695" b="24284"/>
          <a:stretch/>
        </p:blipFill>
        <p:spPr bwMode="auto">
          <a:xfrm>
            <a:off x="10911463" y="15234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3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305012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D1F7AC8D-C0D1-4D69-AFA6-3F6C21FD4DE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76776" y="6130637"/>
            <a:ext cx="9948333" cy="365125"/>
          </a:xfrm>
        </p:spPr>
        <p:txBody>
          <a:bodyPr>
            <a:noAutofit/>
          </a:bodyPr>
          <a:lstStyle>
            <a:lvl1pPr marL="0" indent="0">
              <a:buClr>
                <a:srgbClr val="E00049"/>
              </a:buClr>
              <a:buFont typeface="Arial" panose="020B0604020202020204" pitchFamily="34" charset="0"/>
              <a:buNone/>
              <a:defRPr sz="1600">
                <a:solidFill>
                  <a:srgbClr val="002757"/>
                </a:solidFill>
                <a:sym typeface="Wingdings" panose="05000000000000000000" pitchFamily="2" charset="2"/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BE" dirty="0"/>
              <a:t>Voor meer info  </a:t>
            </a:r>
          </a:p>
        </p:txBody>
      </p:sp>
      <p:pic>
        <p:nvPicPr>
          <p:cNvPr id="10" name="Picture 2" descr="How to Make a Website with Javascript, HTML and CSS - Skywell Software">
            <a:extLst>
              <a:ext uri="{FF2B5EF4-FFF2-40B4-BE49-F238E27FC236}">
                <a16:creationId xmlns:a16="http://schemas.microsoft.com/office/drawing/2014/main" id="{994F79D8-9C03-421D-BCD7-768B611903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0" t="24784" r="69008" b="24623"/>
          <a:stretch/>
        </p:blipFill>
        <p:spPr bwMode="auto">
          <a:xfrm>
            <a:off x="10911463" y="15234"/>
            <a:ext cx="128053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2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4/10/2021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78" r:id="rId3"/>
    <p:sldLayoutId id="2147483675" r:id="rId4"/>
    <p:sldLayoutId id="2147483666" r:id="rId5"/>
    <p:sldLayoutId id="2147483650" r:id="rId6"/>
    <p:sldLayoutId id="2147483679" r:id="rId7"/>
    <p:sldLayoutId id="2147483680" r:id="rId8"/>
    <p:sldLayoutId id="2147483681" r:id="rId9"/>
    <p:sldLayoutId id="2147483672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w3schools.com/css/css_text.asp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schools.com/css/css_colors.asp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www.w3schools.com/css/css_background.asp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boxmodel.as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units.asp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css/css3_box-sizing.asp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w3schools.com/cssref/pr_class_display.asp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css/css_positioning.asp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symbols.asp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default.ASP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jigsaw.w3.org/css-validator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selectors.asp" TargetMode="External"/><Relationship Id="rId2" Type="http://schemas.openxmlformats.org/officeDocument/2006/relationships/hyperlink" Target="https://www.w3schools.com/css/css_syntax.as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howto.asp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cll.be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Front-end: basis week 2</a:t>
            </a: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79F70-5F4A-46CB-936B-54FF1A5D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Tekst vormgeven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04B847-D761-4C88-81B6-482D26C8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Lettertypes: 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Serif</a:t>
            </a:r>
            <a:r>
              <a:rPr lang="nl-BE" dirty="0">
                <a:sym typeface="Wingdings" panose="05000000000000000000" pitchFamily="2" charset="2"/>
              </a:rPr>
              <a:t> VS Sans-</a:t>
            </a:r>
            <a:r>
              <a:rPr lang="nl-BE" dirty="0" err="1">
                <a:sym typeface="Wingdings" panose="05000000000000000000" pitchFamily="2" charset="2"/>
              </a:rPr>
              <a:t>Serif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Font </a:t>
            </a:r>
            <a:r>
              <a:rPr lang="nl-BE" dirty="0" err="1">
                <a:sym typeface="Wingdings" panose="05000000000000000000" pitchFamily="2" charset="2"/>
              </a:rPr>
              <a:t>atributes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Family, </a:t>
            </a:r>
            <a:r>
              <a:rPr lang="nl-BE" dirty="0" err="1">
                <a:sym typeface="Wingdings" panose="05000000000000000000" pitchFamily="2" charset="2"/>
              </a:rPr>
              <a:t>size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weight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style</a:t>
            </a:r>
            <a:r>
              <a:rPr lang="nl-BE" dirty="0">
                <a:sym typeface="Wingdings" panose="05000000000000000000" pitchFamily="2" charset="2"/>
              </a:rPr>
              <a:t>, variant</a:t>
            </a:r>
          </a:p>
          <a:p>
            <a:r>
              <a:rPr lang="nl-BE" dirty="0" err="1">
                <a:sym typeface="Wingdings" panose="05000000000000000000" pitchFamily="2" charset="2"/>
              </a:rPr>
              <a:t>Color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Aanpassen lijnen tekst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Line-</a:t>
            </a:r>
            <a:r>
              <a:rPr lang="nl-BE" dirty="0" err="1">
                <a:sym typeface="Wingdings" panose="05000000000000000000" pitchFamily="2" charset="2"/>
              </a:rPr>
              <a:t>height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text-indent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text-align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Webfonts</a:t>
            </a:r>
            <a:r>
              <a:rPr lang="nl-BE" dirty="0">
                <a:sym typeface="Wingdings" panose="05000000000000000000" pitchFamily="2" charset="2"/>
              </a:rPr>
              <a:t> &amp; font </a:t>
            </a:r>
            <a:r>
              <a:rPr lang="nl-BE" dirty="0" err="1">
                <a:sym typeface="Wingdings" panose="05000000000000000000" pitchFamily="2" charset="2"/>
              </a:rPr>
              <a:t>pairing</a:t>
            </a:r>
            <a:r>
              <a:rPr lang="nl-BE" dirty="0">
                <a:sym typeface="Wingdings" panose="05000000000000000000" pitchFamily="2" charset="2"/>
              </a:rPr>
              <a:t>  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C11C36-0DEA-4B16-B32B-7A4ADF8DE7B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  <a:hlinkClick r:id="rId2"/>
              </a:rPr>
              <a:t>https://www.w3schools.com/css/css_text.asp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CE44280-DA17-4769-8745-FF86A5CE13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0" t="8803" r="7500" b="5986"/>
          <a:stretch/>
        </p:blipFill>
        <p:spPr>
          <a:xfrm>
            <a:off x="7722305" y="1825624"/>
            <a:ext cx="4276725" cy="153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9E7D-0C1F-49AF-B929-72992A4A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Kleuren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5BFFE5-0075-4817-BD4C-F88C3E762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Kleur notatie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RGB </a:t>
            </a:r>
            <a:r>
              <a:rPr lang="nl-BE" sz="2000" dirty="0">
                <a:sym typeface="Wingdings" panose="05000000000000000000" pitchFamily="2" charset="2"/>
              </a:rPr>
              <a:t>(</a:t>
            </a:r>
            <a:r>
              <a:rPr lang="nl-BE" sz="2000" dirty="0">
                <a:solidFill>
                  <a:schemeClr val="accent1"/>
                </a:solidFill>
                <a:sym typeface="Wingdings" panose="05000000000000000000" pitchFamily="2" charset="2"/>
              </a:rPr>
              <a:t>255,200,10</a:t>
            </a:r>
            <a:r>
              <a:rPr lang="nl-BE" sz="2000" dirty="0">
                <a:sym typeface="Wingdings" panose="05000000000000000000" pitchFamily="2" charset="2"/>
              </a:rPr>
              <a:t>)</a:t>
            </a:r>
            <a:r>
              <a:rPr lang="nl-BE" dirty="0">
                <a:sym typeface="Wingdings" panose="05000000000000000000" pitchFamily="2" charset="2"/>
              </a:rPr>
              <a:t> =&gt; tussen 0 &amp; 255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RGBA (</a:t>
            </a:r>
            <a:r>
              <a:rPr lang="nl-BE" sz="2000" dirty="0">
                <a:solidFill>
                  <a:schemeClr val="accent1"/>
                </a:solidFill>
                <a:sym typeface="Wingdings" panose="05000000000000000000" pitchFamily="2" charset="2"/>
              </a:rPr>
              <a:t>255,200,10, 0,3</a:t>
            </a:r>
            <a:r>
              <a:rPr lang="nl-BE" dirty="0">
                <a:sym typeface="Wingdings" panose="05000000000000000000" pitchFamily="2" charset="2"/>
              </a:rPr>
              <a:t>) =&gt; </a:t>
            </a:r>
            <a:r>
              <a:rPr lang="nl-BE" dirty="0" err="1">
                <a:sym typeface="Wingdings" panose="05000000000000000000" pitchFamily="2" charset="2"/>
              </a:rPr>
              <a:t>alpha</a:t>
            </a:r>
            <a:r>
              <a:rPr lang="nl-BE" dirty="0">
                <a:sym typeface="Wingdings" panose="05000000000000000000" pitchFamily="2" charset="2"/>
              </a:rPr>
              <a:t> tussen 0 &amp; 1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HSL (</a:t>
            </a:r>
            <a:r>
              <a:rPr lang="nl-BE" dirty="0" err="1">
                <a:sym typeface="Wingdings" panose="05000000000000000000" pitchFamily="2" charset="2"/>
              </a:rPr>
              <a:t>Hue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Saturation</a:t>
            </a:r>
            <a:r>
              <a:rPr lang="nl-BE" dirty="0">
                <a:sym typeface="Wingdings" panose="05000000000000000000" pitchFamily="2" charset="2"/>
              </a:rPr>
              <a:t>, </a:t>
            </a:r>
            <a:r>
              <a:rPr lang="nl-BE" dirty="0" err="1">
                <a:sym typeface="Wingdings" panose="05000000000000000000" pitchFamily="2" charset="2"/>
              </a:rPr>
              <a:t>Lightness</a:t>
            </a:r>
            <a:r>
              <a:rPr lang="nl-BE" dirty="0">
                <a:sym typeface="Wingdings" panose="05000000000000000000" pitchFamily="2" charset="2"/>
              </a:rPr>
              <a:t>) , HSLA =&gt;Zoek syntax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Hex</a:t>
            </a:r>
            <a:r>
              <a:rPr lang="nl-BE" dirty="0">
                <a:sym typeface="Wingdings" panose="05000000000000000000" pitchFamily="2" charset="2"/>
              </a:rPr>
              <a:t> (</a:t>
            </a:r>
            <a:r>
              <a:rPr lang="nl-BE" sz="2000" dirty="0">
                <a:solidFill>
                  <a:schemeClr val="accent1"/>
                </a:solidFill>
                <a:sym typeface="Wingdings" panose="05000000000000000000" pitchFamily="2" charset="2"/>
              </a:rPr>
              <a:t>#55FF11</a:t>
            </a:r>
            <a:r>
              <a:rPr lang="nl-BE" dirty="0">
                <a:sym typeface="Wingdings" panose="05000000000000000000" pitchFamily="2" charset="2"/>
              </a:rPr>
              <a:t>) =&gt; tussen 00 &amp; FF</a:t>
            </a:r>
          </a:p>
          <a:p>
            <a:pPr lvl="1"/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Vermijd kleurnamen tenzij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Custom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color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names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84A1430-EFC8-4C42-BDC3-C324878EAF5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  <a:hlinkClick r:id="rId2"/>
              </a:rPr>
              <a:t>https://www.w3schools.com/css/css_colors.asp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FFD29F-8D59-45C9-97EC-B417D99B3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942" y="4133137"/>
            <a:ext cx="4614721" cy="16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24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D05DF-6C76-46D3-94D8-2B1C1997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Achtergrond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509278-D4F6-4325-88CA-ED2DD7A7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Vermijd achtergrond afbeeldingen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Tekst word onleesbaar!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Kan ook voorkomen met achtergrond kleur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Kies verstandig!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724E5D8-1D7B-4BE8-97EA-70A23E1B239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  <a:hlinkClick r:id="rId2"/>
              </a:rPr>
              <a:t>https://www.w3schools.com/css/css_background.asp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  <a:sym typeface="Wingdings" panose="05000000000000000000" pitchFamily="2" charset="2"/>
              </a:rPr>
              <a:t> </a:t>
            </a:r>
            <a:endParaRPr lang="nl-BE" dirty="0"/>
          </a:p>
        </p:txBody>
      </p:sp>
      <p:pic>
        <p:nvPicPr>
          <p:cNvPr id="5" name="Picture 4" descr="9 bad text example">
            <a:extLst>
              <a:ext uri="{FF2B5EF4-FFF2-40B4-BE49-F238E27FC236}">
                <a16:creationId xmlns:a16="http://schemas.microsoft.com/office/drawing/2014/main" id="{F8205C16-C34F-498D-BC95-79E2B5748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351" y="3429000"/>
            <a:ext cx="6669467" cy="271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4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536D17-CAED-4316-8DFC-C6717AE2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Selector</a:t>
            </a:r>
            <a:r>
              <a:rPr lang="nl-BE" dirty="0"/>
              <a:t> combinaties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7A36C4-6F18-4EA2-B3A4-DD8F1E55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Descendant : </a:t>
            </a:r>
            <a:r>
              <a:rPr lang="nl-BE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p 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Child : </a:t>
            </a:r>
            <a:r>
              <a:rPr lang="nl-BE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&gt; p 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 err="1">
                <a:sym typeface="Wingdings" panose="05000000000000000000" pitchFamily="2" charset="2"/>
              </a:rPr>
              <a:t>Adjacent</a:t>
            </a:r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dirty="0" err="1">
                <a:sym typeface="Wingdings" panose="05000000000000000000" pitchFamily="2" charset="2"/>
              </a:rPr>
              <a:t>Silbling</a:t>
            </a:r>
            <a:r>
              <a:rPr lang="nl-BE" dirty="0">
                <a:sym typeface="Wingdings" panose="05000000000000000000" pitchFamily="2" charset="2"/>
              </a:rPr>
              <a:t> : </a:t>
            </a:r>
            <a:r>
              <a:rPr lang="nl-BE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+ p 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nl-BE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nl-BE" dirty="0">
              <a:sym typeface="Wingdings" panose="05000000000000000000" pitchFamily="2" charset="2"/>
            </a:endParaRPr>
          </a:p>
          <a:p>
            <a:r>
              <a:rPr lang="nl-BE" dirty="0">
                <a:sym typeface="Wingdings" panose="05000000000000000000" pitchFamily="2" charset="2"/>
              </a:rPr>
              <a:t>General </a:t>
            </a:r>
            <a:r>
              <a:rPr lang="nl-BE" dirty="0" err="1">
                <a:sym typeface="Wingdings" panose="05000000000000000000" pitchFamily="2" charset="2"/>
              </a:rPr>
              <a:t>Sibling</a:t>
            </a:r>
            <a:r>
              <a:rPr lang="nl-BE" dirty="0">
                <a:sym typeface="Wingdings" panose="05000000000000000000" pitchFamily="2" charset="2"/>
              </a:rPr>
              <a:t> : </a:t>
            </a:r>
            <a:r>
              <a:rPr lang="nl-BE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~ p 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background-</a:t>
            </a:r>
            <a:r>
              <a:rPr lang="nl-BE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nl-BE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nl-BE" sz="2000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C559486-6B74-43D0-AE64-4A21F6F7D78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srgbClr val="002757"/>
                </a:solidFill>
                <a:effectLst/>
                <a:uLnTx/>
                <a:uFillTx/>
                <a:latin typeface="Tahoma"/>
                <a:ea typeface="+mn-ea"/>
                <a:cs typeface="+mn-cs"/>
                <a:hlinkClick r:id="rId2"/>
              </a:rPr>
              <a:t>https://www.w3schools.com/css/css_combinators.asp</a:t>
            </a:r>
            <a:endParaRPr kumimoji="0" lang="nl-BE" sz="1600" b="0" i="0" u="none" strike="noStrike" kern="1200" cap="none" spc="0" normalizeH="0" baseline="0" noProof="0" dirty="0">
              <a:ln>
                <a:noFill/>
              </a:ln>
              <a:solidFill>
                <a:srgbClr val="002757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9111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7F283-0CD9-4386-A788-A992F93A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Pseudo-</a:t>
            </a:r>
            <a:r>
              <a:rPr lang="nl-BE" dirty="0" err="1"/>
              <a:t>classen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C1CF29-39EA-4658-A029-834C345B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Definieert een speciale status</a:t>
            </a:r>
          </a:p>
          <a:p>
            <a:pPr lvl="1"/>
            <a:r>
              <a:rPr lang="nl-BE" dirty="0"/>
              <a:t>:</a:t>
            </a:r>
            <a:r>
              <a:rPr lang="nl-BE" dirty="0" err="1"/>
              <a:t>active</a:t>
            </a:r>
            <a:endParaRPr lang="nl-BE" dirty="0"/>
          </a:p>
          <a:p>
            <a:pPr lvl="1"/>
            <a:r>
              <a:rPr lang="nl-BE" dirty="0"/>
              <a:t>:</a:t>
            </a:r>
            <a:r>
              <a:rPr lang="nl-BE" dirty="0" err="1"/>
              <a:t>hover</a:t>
            </a:r>
            <a:endParaRPr lang="nl-BE" dirty="0"/>
          </a:p>
          <a:p>
            <a:pPr lvl="1"/>
            <a:r>
              <a:rPr lang="nl-BE" dirty="0"/>
              <a:t>:link</a:t>
            </a:r>
          </a:p>
          <a:p>
            <a:pPr lvl="1"/>
            <a:endParaRPr lang="nl-BE" dirty="0"/>
          </a:p>
          <a:p>
            <a:pPr marL="457200" lvl="1" indent="0">
              <a:buNone/>
            </a:pPr>
            <a:r>
              <a:rPr lang="nl-B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selector:pseudo-class</a:t>
            </a:r>
            <a:r>
              <a:rPr lang="nl-B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property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l-BE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nl-BE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D4D127-186A-411F-A6AA-AD08C556A90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https://www.w3schools.com/css/css_pseudo_classes.asp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9908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F5F34-ABA3-4A2F-BF7F-15E3FB97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Box model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ECE42709-0FD4-4692-9A15-C6B106111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467" y="1426130"/>
            <a:ext cx="6163066" cy="4305300"/>
          </a:xfrm>
          <a:prstGeom prst="rect">
            <a:avLst/>
          </a:prstGeom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9B175BF-F971-4D0C-BCCA-F5FC7514F20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3"/>
              </a:rPr>
              <a:t>https://www.w3schools.com/css/css_boxmodel.asp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2694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ECEB57-CCA5-48DB-B305-81B90D11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Eenheden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1B0D20-F2E2-4BE6-9780-ED369527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pixels: 1px is 1/96 van 1 inch(2,54cm) </a:t>
            </a:r>
            <a:endParaRPr lang="nl-BE" sz="1600" dirty="0"/>
          </a:p>
          <a:p>
            <a:r>
              <a:rPr lang="nl-BE" dirty="0"/>
              <a:t>P</a:t>
            </a:r>
            <a:r>
              <a:rPr lang="en-BE" dirty="0"/>
              <a:t>ercentage: breedte en hoogte van </a:t>
            </a:r>
            <a:r>
              <a:rPr lang="en-BE" b="1" u="sng" dirty="0"/>
              <a:t>parent</a:t>
            </a:r>
            <a:r>
              <a:rPr lang="en-BE" dirty="0"/>
              <a:t> is 100%</a:t>
            </a:r>
            <a:endParaRPr lang="en-BE" sz="1600" dirty="0"/>
          </a:p>
          <a:p>
            <a:r>
              <a:rPr lang="en-BE" dirty="0"/>
              <a:t>vw: viewwidth: 1vw is 1% van breedte </a:t>
            </a:r>
            <a:r>
              <a:rPr lang="en-BE" b="1" u="sng" dirty="0"/>
              <a:t>volledige scherm</a:t>
            </a:r>
          </a:p>
          <a:p>
            <a:r>
              <a:rPr lang="en-BE" dirty="0"/>
              <a:t>vh: viewhight: 1vh is 1% van hoogte </a:t>
            </a:r>
            <a:r>
              <a:rPr lang="en-BE" b="1" u="sng" dirty="0"/>
              <a:t>volledige scherm</a:t>
            </a:r>
          </a:p>
          <a:p>
            <a:r>
              <a:rPr lang="en-BE" dirty="0"/>
              <a:t>em:</a:t>
            </a:r>
            <a:r>
              <a:rPr lang="nl-BE" dirty="0"/>
              <a:t> </a:t>
            </a:r>
            <a:r>
              <a:rPr lang="en-BE" dirty="0"/>
              <a:t>1em is font-size van </a:t>
            </a:r>
            <a:r>
              <a:rPr lang="en-BE" b="1" u="sng" dirty="0"/>
              <a:t>parent</a:t>
            </a:r>
            <a:endParaRPr lang="nl-BE" b="1" u="sng" dirty="0"/>
          </a:p>
          <a:p>
            <a:r>
              <a:rPr lang="nl-BE" dirty="0"/>
              <a:t>R</a:t>
            </a:r>
            <a:r>
              <a:rPr lang="en-BE" dirty="0"/>
              <a:t>em: 1rem is font-size van </a:t>
            </a:r>
            <a:r>
              <a:rPr lang="en-BE" b="1" u="sng" dirty="0"/>
              <a:t>html element</a:t>
            </a:r>
            <a:endParaRPr lang="nl-BE" b="1" u="sng" dirty="0"/>
          </a:p>
          <a:p>
            <a:pPr lvl="1"/>
            <a:r>
              <a:rPr lang="en-BE" dirty="0"/>
              <a:t>default html element font-size is 16px.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77C97C-1DAC-4B6C-8556-F16ED389456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https://www.w3schools.com/css/css_units.asp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955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6D9915-5038-4B36-B1B4-E851FAE7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Border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BD9933-665D-4BD8-A9E5-8253D6E9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dirty="0"/>
              <a:t>border-</a:t>
            </a:r>
            <a:r>
              <a:rPr lang="nl-BE" dirty="0" err="1"/>
              <a:t>style</a:t>
            </a:r>
            <a:endParaRPr lang="nl-BE" dirty="0"/>
          </a:p>
          <a:p>
            <a:pPr lvl="1"/>
            <a:r>
              <a:rPr lang="nl-BE" dirty="0"/>
              <a:t>border-</a:t>
            </a:r>
            <a:r>
              <a:rPr lang="nl-BE" dirty="0" err="1"/>
              <a:t>width</a:t>
            </a:r>
            <a:endParaRPr lang="nl-BE" dirty="0"/>
          </a:p>
          <a:p>
            <a:pPr lvl="1"/>
            <a:r>
              <a:rPr lang="nl-BE" dirty="0"/>
              <a:t>border-</a:t>
            </a:r>
            <a:r>
              <a:rPr lang="nl-BE" dirty="0" err="1"/>
              <a:t>color</a:t>
            </a: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r>
              <a:rPr lang="nl-BE" dirty="0">
                <a:solidFill>
                  <a:srgbClr val="E00049"/>
                </a:solidFill>
              </a:rPr>
              <a:t>Handig tijdens debuggen!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391A96-DE03-46A1-8D4E-0E69E7657B29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https://www.w3schools.com/css/css_border.asp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EC059DE-7349-43D2-A978-DE7BC820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387" y="1921227"/>
            <a:ext cx="5377722" cy="30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7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66870-FE0F-4B08-AE8B-5E710133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Width</a:t>
            </a:r>
            <a:r>
              <a:rPr lang="nl-BE" dirty="0"/>
              <a:t>, </a:t>
            </a:r>
            <a:r>
              <a:rPr lang="nl-BE" dirty="0" err="1"/>
              <a:t>Height</a:t>
            </a:r>
            <a:r>
              <a:rPr lang="nl-BE" dirty="0"/>
              <a:t>, Box-</a:t>
            </a:r>
            <a:r>
              <a:rPr lang="nl-BE" dirty="0" err="1"/>
              <a:t>sizing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35C621-C073-4794-920C-569E63B8A32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https://www.w3schools.com/css/css3_box-sizing.asp</a:t>
            </a:r>
            <a:r>
              <a:rPr lang="nl-BE" dirty="0"/>
              <a:t> 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880DAE66-4FD0-48D0-9F20-E2DFEE073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Width</a:t>
            </a:r>
            <a:r>
              <a:rPr lang="nl-BE" dirty="0"/>
              <a:t> / </a:t>
            </a:r>
            <a:r>
              <a:rPr lang="nl-BE" dirty="0" err="1"/>
              <a:t>Height</a:t>
            </a:r>
            <a:r>
              <a:rPr lang="nl-BE" dirty="0"/>
              <a:t> meestal slecht idee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260F189D-076C-41A0-B42C-21E8F5D38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2336512"/>
            <a:ext cx="75628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1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7BB2F-6292-4F1C-B91C-3232D7FD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Display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53E31F-FB67-422B-B253-EB732FD8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Inline</a:t>
            </a:r>
            <a:endParaRPr lang="nl-BE" dirty="0"/>
          </a:p>
          <a:p>
            <a:pPr lvl="1"/>
            <a:r>
              <a:rPr lang="nl-BE" dirty="0"/>
              <a:t>Block</a:t>
            </a:r>
          </a:p>
          <a:p>
            <a:pPr lvl="1"/>
            <a:r>
              <a:rPr lang="nl-BE" dirty="0" err="1"/>
              <a:t>Inline</a:t>
            </a:r>
            <a:r>
              <a:rPr lang="nl-BE" dirty="0"/>
              <a:t>-block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EC734E-422E-4187-B483-BB16F43BF6F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https://www.w3schools.com/cssref/pr_class_display.asp</a:t>
            </a:r>
            <a:r>
              <a:rPr lang="nl-BE" dirty="0"/>
              <a:t> 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6C6919CE-8EED-41C4-A079-C68D80A62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3575538"/>
            <a:ext cx="79724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6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944C-8804-4D05-BA3A-D8261A39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Wie ben ik?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689134-F086-4452-96F8-42A724F22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Kenny Lacroix (kenny.lacroix@ucll.be)</a:t>
            </a:r>
          </a:p>
          <a:p>
            <a:pPr lvl="1"/>
            <a:r>
              <a:rPr lang="nl-BE" dirty="0"/>
              <a:t>Docent Front-end gevorderd / Object </a:t>
            </a:r>
            <a:r>
              <a:rPr lang="nl-BE" dirty="0" err="1"/>
              <a:t>oriënted</a:t>
            </a:r>
            <a:r>
              <a:rPr lang="nl-BE" dirty="0"/>
              <a:t> design</a:t>
            </a:r>
          </a:p>
          <a:p>
            <a:pPr lvl="1"/>
            <a:r>
              <a:rPr lang="nl-BE" dirty="0"/>
              <a:t>Tijdelijke vervanger Jan Van Hee</a:t>
            </a:r>
          </a:p>
          <a:p>
            <a:pPr lvl="1"/>
            <a:endParaRPr lang="nl-BE" dirty="0"/>
          </a:p>
          <a:p>
            <a:r>
              <a:rPr lang="nl-BE" dirty="0"/>
              <a:t>Opdracht 1?</a:t>
            </a:r>
          </a:p>
          <a:p>
            <a:pPr lvl="1"/>
            <a:r>
              <a:rPr lang="nl-BE" dirty="0"/>
              <a:t>Is het gelukt?</a:t>
            </a:r>
          </a:p>
          <a:p>
            <a:pPr lvl="1"/>
            <a:r>
              <a:rPr lang="nl-BE" dirty="0"/>
              <a:t>Vragen?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6829732-C57C-4240-AE56-B0D43DA8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210" y="1646238"/>
            <a:ext cx="1600200" cy="204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CD0B8-07B5-40A0-8F90-AD2D364E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Positioning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C77D100-49BC-45A6-8C97-4D6DB074CCB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dirty="0">
                <a:hlinkClick r:id="rId2"/>
              </a:rPr>
              <a:t>https://www.w3schools.com/css/css_positioning.asp</a:t>
            </a:r>
            <a:r>
              <a:rPr lang="nl-BE" dirty="0"/>
              <a:t> 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35F0D7B-BCF2-42A8-86A1-A03BA745B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:</a:t>
            </a:r>
          </a:p>
          <a:p>
            <a:pPr lvl="1"/>
            <a:r>
              <a:rPr lang="nl-BE" dirty="0" err="1"/>
              <a:t>Static</a:t>
            </a:r>
            <a:endParaRPr lang="nl-BE" dirty="0"/>
          </a:p>
          <a:p>
            <a:pPr lvl="1"/>
            <a:r>
              <a:rPr lang="nl-BE" dirty="0"/>
              <a:t>Absolute</a:t>
            </a:r>
          </a:p>
          <a:p>
            <a:pPr lvl="1"/>
            <a:r>
              <a:rPr lang="nl-BE" dirty="0" err="1"/>
              <a:t>Relative</a:t>
            </a:r>
            <a:endParaRPr lang="nl-BE" dirty="0"/>
          </a:p>
          <a:p>
            <a:pPr lvl="1"/>
            <a:r>
              <a:rPr lang="nl-BE" dirty="0" err="1"/>
              <a:t>Fixed</a:t>
            </a:r>
            <a:endParaRPr lang="nl-BE" dirty="0"/>
          </a:p>
          <a:p>
            <a:pPr lvl="1"/>
            <a:r>
              <a:rPr lang="nl-BE" dirty="0" err="1"/>
              <a:t>Sticky</a:t>
            </a:r>
            <a:endParaRPr lang="nl-BE" dirty="0"/>
          </a:p>
        </p:txBody>
      </p:sp>
      <p:pic>
        <p:nvPicPr>
          <p:cNvPr id="1026" name="Picture 2" descr="CSS Position">
            <a:extLst>
              <a:ext uri="{FF2B5EF4-FFF2-40B4-BE49-F238E27FC236}">
                <a16:creationId xmlns:a16="http://schemas.microsoft.com/office/drawing/2014/main" id="{39AECE2E-517C-4BEE-A79F-DC5E39FA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961" y="1825625"/>
            <a:ext cx="62865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26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9CE9A-C939-4597-B082-67AA4768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Speciale symbolen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0B2D6-4A1E-4186-9FF5-A1A4D13E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Html werkt met tags</a:t>
            </a:r>
          </a:p>
          <a:p>
            <a:pPr lvl="1"/>
            <a:r>
              <a:rPr lang="nl-BE" dirty="0" err="1"/>
              <a:t>Entity</a:t>
            </a:r>
            <a:r>
              <a:rPr lang="nl-BE" dirty="0"/>
              <a:t> name of </a:t>
            </a:r>
            <a:r>
              <a:rPr lang="nl-BE" dirty="0" err="1"/>
              <a:t>Entity</a:t>
            </a:r>
            <a:r>
              <a:rPr lang="nl-BE" dirty="0"/>
              <a:t> </a:t>
            </a:r>
            <a:r>
              <a:rPr lang="nl-BE" dirty="0" err="1"/>
              <a:t>Number</a:t>
            </a:r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Voorbeelden</a:t>
            </a:r>
          </a:p>
          <a:p>
            <a:pPr lvl="1"/>
            <a:r>
              <a:rPr lang="nl-BE" dirty="0">
                <a:solidFill>
                  <a:srgbClr val="E00049"/>
                </a:solidFill>
              </a:rPr>
              <a:t>&lt;</a:t>
            </a:r>
            <a:r>
              <a:rPr lang="nl-BE" dirty="0"/>
              <a:t> = </a:t>
            </a:r>
            <a:r>
              <a:rPr lang="nl-BE" dirty="0">
                <a:solidFill>
                  <a:srgbClr val="E00049"/>
                </a:solidFill>
              </a:rPr>
              <a:t>&amp;</a:t>
            </a:r>
            <a:r>
              <a:rPr lang="nl-BE" dirty="0" err="1">
                <a:solidFill>
                  <a:srgbClr val="E00049"/>
                </a:solidFill>
              </a:rPr>
              <a:t>lt</a:t>
            </a:r>
            <a:r>
              <a:rPr lang="nl-BE" dirty="0">
                <a:solidFill>
                  <a:srgbClr val="E00049"/>
                </a:solidFill>
              </a:rPr>
              <a:t>; </a:t>
            </a:r>
            <a:r>
              <a:rPr lang="nl-BE" dirty="0"/>
              <a:t>OF </a:t>
            </a:r>
            <a:r>
              <a:rPr lang="nl-BE" dirty="0">
                <a:solidFill>
                  <a:srgbClr val="E00049"/>
                </a:solidFill>
              </a:rPr>
              <a:t>&amp;#60;</a:t>
            </a:r>
          </a:p>
          <a:p>
            <a:pPr lvl="1"/>
            <a:r>
              <a:rPr lang="nl-BE" dirty="0">
                <a:solidFill>
                  <a:srgbClr val="E00049"/>
                </a:solidFill>
              </a:rPr>
              <a:t>&gt; </a:t>
            </a:r>
            <a:r>
              <a:rPr lang="nl-BE" dirty="0"/>
              <a:t>=</a:t>
            </a:r>
            <a:r>
              <a:rPr lang="nl-BE" dirty="0">
                <a:solidFill>
                  <a:srgbClr val="E00049"/>
                </a:solidFill>
              </a:rPr>
              <a:t> &amp;</a:t>
            </a:r>
            <a:r>
              <a:rPr lang="nl-BE" dirty="0" err="1">
                <a:solidFill>
                  <a:srgbClr val="E00049"/>
                </a:solidFill>
              </a:rPr>
              <a:t>gt</a:t>
            </a:r>
            <a:r>
              <a:rPr lang="nl-BE" dirty="0">
                <a:solidFill>
                  <a:srgbClr val="E00049"/>
                </a:solidFill>
              </a:rPr>
              <a:t>; </a:t>
            </a:r>
            <a:r>
              <a:rPr lang="nl-BE" dirty="0"/>
              <a:t>OF</a:t>
            </a:r>
            <a:r>
              <a:rPr lang="nl-BE" dirty="0">
                <a:solidFill>
                  <a:srgbClr val="E00049"/>
                </a:solidFill>
              </a:rPr>
              <a:t> &amp;#62;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335B6E8-FEE7-49AE-893F-B5499D4B73A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sz="1600" dirty="0">
                <a:sym typeface="Wingdings" panose="05000000000000000000" pitchFamily="2" charset="2"/>
                <a:hlinkClick r:id="rId2"/>
              </a:rPr>
              <a:t>https://www.w3schools.com/html/html_symbols.asp</a:t>
            </a:r>
            <a:endParaRPr lang="nl-BE" sz="1600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0434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D3BF-C44F-4614-8D3E-9776A17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Tekst Opmaak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C13D04-BB15-40BF-8E52-6AC35057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Structurele opmaak</a:t>
            </a:r>
          </a:p>
          <a:p>
            <a:pPr lvl="1"/>
            <a:r>
              <a:rPr lang="nl-BE" dirty="0"/>
              <a:t>Kopteksten </a:t>
            </a:r>
            <a:r>
              <a:rPr lang="nl-BE" dirty="0">
                <a:solidFill>
                  <a:srgbClr val="0070C0"/>
                </a:solidFill>
              </a:rPr>
              <a:t>&lt;h1&gt;…&lt;h6&gt;</a:t>
            </a:r>
          </a:p>
          <a:p>
            <a:pPr lvl="1"/>
            <a:r>
              <a:rPr lang="nl-BE" dirty="0"/>
              <a:t>Lijn trekken </a:t>
            </a:r>
            <a:r>
              <a:rPr lang="nl-BE" dirty="0">
                <a:solidFill>
                  <a:srgbClr val="0070C0"/>
                </a:solidFill>
              </a:rPr>
              <a:t>&lt;</a:t>
            </a:r>
            <a:r>
              <a:rPr lang="nl-BE" dirty="0" err="1">
                <a:solidFill>
                  <a:srgbClr val="0070C0"/>
                </a:solidFill>
              </a:rPr>
              <a:t>hr</a:t>
            </a:r>
            <a:r>
              <a:rPr lang="nl-BE" dirty="0">
                <a:solidFill>
                  <a:srgbClr val="0070C0"/>
                </a:solidFill>
              </a:rPr>
              <a:t> /&gt;</a:t>
            </a:r>
          </a:p>
          <a:p>
            <a:pPr lvl="1"/>
            <a:r>
              <a:rPr lang="nl-BE" dirty="0"/>
              <a:t>Vet gedrukt </a:t>
            </a:r>
            <a:r>
              <a:rPr lang="nl-BE" dirty="0">
                <a:solidFill>
                  <a:srgbClr val="0070C0"/>
                </a:solidFill>
              </a:rPr>
              <a:t>&lt;b&gt;</a:t>
            </a:r>
          </a:p>
          <a:p>
            <a:pPr lvl="1"/>
            <a:r>
              <a:rPr lang="nl-BE" dirty="0"/>
              <a:t>… </a:t>
            </a:r>
          </a:p>
          <a:p>
            <a:r>
              <a:rPr lang="nl-BE" dirty="0"/>
              <a:t>Semantische opmaak</a:t>
            </a:r>
          </a:p>
          <a:p>
            <a:pPr lvl="1"/>
            <a:r>
              <a:rPr lang="nl-BE" dirty="0" err="1"/>
              <a:t>Quoted</a:t>
            </a:r>
            <a:r>
              <a:rPr lang="nl-BE" dirty="0"/>
              <a:t> tekst </a:t>
            </a:r>
            <a:r>
              <a:rPr lang="nl-BE" dirty="0">
                <a:solidFill>
                  <a:srgbClr val="0070C0"/>
                </a:solidFill>
              </a:rPr>
              <a:t>&lt;q&gt;</a:t>
            </a:r>
          </a:p>
          <a:p>
            <a:pPr lvl="1"/>
            <a:r>
              <a:rPr lang="nl-BE" dirty="0"/>
              <a:t>Benadrukte tekst </a:t>
            </a:r>
            <a:r>
              <a:rPr lang="nl-BE" dirty="0">
                <a:solidFill>
                  <a:srgbClr val="0070C0"/>
                </a:solidFill>
              </a:rPr>
              <a:t>&lt;</a:t>
            </a:r>
            <a:r>
              <a:rPr lang="nl-BE" dirty="0" err="1">
                <a:solidFill>
                  <a:srgbClr val="0070C0"/>
                </a:solidFill>
              </a:rPr>
              <a:t>em</a:t>
            </a:r>
            <a:r>
              <a:rPr lang="nl-BE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nl-BE" dirty="0"/>
              <a:t>Afkorting </a:t>
            </a:r>
            <a:r>
              <a:rPr lang="nl-BE" dirty="0">
                <a:solidFill>
                  <a:srgbClr val="0070C0"/>
                </a:solidFill>
              </a:rPr>
              <a:t>&lt;</a:t>
            </a:r>
            <a:r>
              <a:rPr lang="nl-BE" dirty="0" err="1">
                <a:solidFill>
                  <a:srgbClr val="0070C0"/>
                </a:solidFill>
              </a:rPr>
              <a:t>abbr</a:t>
            </a:r>
            <a:r>
              <a:rPr lang="nl-BE" dirty="0">
                <a:solidFill>
                  <a:srgbClr val="0070C0"/>
                </a:solidFill>
              </a:rPr>
              <a:t>&gt;</a:t>
            </a:r>
          </a:p>
          <a:p>
            <a:pPr lvl="1"/>
            <a:r>
              <a:rPr lang="nl-BE" dirty="0"/>
              <a:t>…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9B9CB8-070F-43D7-8672-B2AA42F1680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sz="1600" dirty="0">
                <a:hlinkClick r:id="rId2"/>
              </a:rPr>
              <a:t>https://www.w3schools.com/TAGS/default.ASP</a:t>
            </a:r>
            <a:r>
              <a:rPr lang="nl-BE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12593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2E11A-D783-463C-9AC0-A3C3087BD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Intro CSS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CC05C6-4FD8-4DF3-9B39-A34600FF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>
              <a:sym typeface="Wingdings" panose="05000000000000000000" pitchFamily="2" charset="2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81C6909-D94E-4EAD-BF66-8ED0C505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04" y="1456321"/>
            <a:ext cx="8504791" cy="51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F6337-FABE-4E6C-AB0A-6F855CD90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Werking CSS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C661F-4CBE-4D28-8A47-4F82354D5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je een onzichtbaar kader voor rond ieder html-element</a:t>
            </a:r>
          </a:p>
          <a:p>
            <a:r>
              <a:rPr lang="nl-BE" dirty="0"/>
              <a:t>CSS bepaalt hoe ieder kader eruit zal zien</a:t>
            </a:r>
          </a:p>
          <a:p>
            <a:pPr marL="0" indent="0">
              <a:buNone/>
            </a:pPr>
            <a:r>
              <a:rPr lang="nl-BE" dirty="0">
                <a:solidFill>
                  <a:srgbClr val="E00049"/>
                </a:solidFill>
              </a:rPr>
              <a:t>TIP! Indien het niet werkt gebruik een </a:t>
            </a:r>
            <a:r>
              <a:rPr lang="nl-BE" dirty="0" err="1">
                <a:solidFill>
                  <a:srgbClr val="E00049"/>
                </a:solidFill>
              </a:rPr>
              <a:t>validator</a:t>
            </a:r>
            <a:r>
              <a:rPr lang="nl-BE" dirty="0">
                <a:solidFill>
                  <a:srgbClr val="E00049"/>
                </a:solidFill>
              </a:rPr>
              <a:t>!</a:t>
            </a:r>
          </a:p>
          <a:p>
            <a:pPr marL="0" indent="0">
              <a:buNone/>
            </a:pPr>
            <a:r>
              <a:rPr lang="nl-BE" dirty="0">
                <a:solidFill>
                  <a:srgbClr val="E00049"/>
                </a:solidFill>
              </a:rPr>
              <a:t>=&gt; </a:t>
            </a:r>
            <a:r>
              <a:rPr lang="nl-BE" sz="1800" dirty="0">
                <a:hlinkClick r:id="rId2"/>
              </a:rPr>
              <a:t>http://jigsaw.w3.org/css-validator/</a:t>
            </a:r>
            <a:endParaRPr lang="en-BE" sz="1800" dirty="0"/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2CAF79D-5111-4D5F-8A3B-227A82A014FA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7791A6D-EDE0-4BC9-9087-ED4CC322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687" y="4103703"/>
            <a:ext cx="50006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1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601B4-5D41-4125-85D5-07165A62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Opbouw stijlregel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ACFC68-7743-4ABE-B257-BF425CE3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r>
              <a:rPr lang="nl-BE" dirty="0" err="1"/>
              <a:t>Selector</a:t>
            </a:r>
            <a:endParaRPr lang="nl-BE" dirty="0"/>
          </a:p>
          <a:p>
            <a:pPr lvl="1"/>
            <a:r>
              <a:rPr lang="nl-BE" dirty="0"/>
              <a:t>Tags (h1, p, div, …)</a:t>
            </a:r>
          </a:p>
          <a:p>
            <a:pPr lvl="1"/>
            <a:r>
              <a:rPr lang="nl-BE" dirty="0" err="1"/>
              <a:t>Id</a:t>
            </a:r>
            <a:r>
              <a:rPr lang="nl-BE" dirty="0"/>
              <a:t> (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FirstTitel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nl-BE" dirty="0"/>
              <a:t>) =&gt; #FirstTitel</a:t>
            </a:r>
          </a:p>
          <a:p>
            <a:pPr lvl="1"/>
            <a:r>
              <a:rPr lang="nl-BE" dirty="0"/>
              <a:t>Class (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class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dirty="0" err="1">
                <a:solidFill>
                  <a:srgbClr val="0000CD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itel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nl-BE" dirty="0"/>
              <a:t>) =&gt; .Titel</a:t>
            </a:r>
          </a:p>
          <a:p>
            <a:pPr lvl="1"/>
            <a:r>
              <a:rPr lang="nl-BE" dirty="0"/>
              <a:t>Universal =&gt; </a:t>
            </a:r>
            <a:r>
              <a:rPr lang="nl-BE" sz="2000" dirty="0"/>
              <a:t>*</a:t>
            </a:r>
          </a:p>
          <a:p>
            <a:r>
              <a:rPr lang="nl-BE" dirty="0"/>
              <a:t>Property (</a:t>
            </a:r>
            <a:r>
              <a:rPr lang="nl-BE" dirty="0" err="1"/>
              <a:t>color</a:t>
            </a:r>
            <a:r>
              <a:rPr lang="nl-BE" dirty="0"/>
              <a:t>, </a:t>
            </a:r>
            <a:r>
              <a:rPr lang="nl-BE" dirty="0" err="1"/>
              <a:t>width</a:t>
            </a:r>
            <a:r>
              <a:rPr lang="nl-BE" dirty="0"/>
              <a:t>, font-family, …)</a:t>
            </a:r>
          </a:p>
          <a:p>
            <a:r>
              <a:rPr lang="nl-BE" dirty="0"/>
              <a:t>Value 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BF88EE-1B28-4E58-9CE2-DB39DE8DE3D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	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  <a:hlinkClick r:id="rId2"/>
              </a:rPr>
              <a:t>https://www.w3schools.com/css/css_syntax.asp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</a:rPr>
              <a:t> &amp; 						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  <a:hlinkClick r:id="rId3"/>
              </a:rPr>
              <a:t>https://www.w3schools.com/css/css_selectors.asp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nl-BE" dirty="0"/>
          </a:p>
        </p:txBody>
      </p:sp>
      <p:pic>
        <p:nvPicPr>
          <p:cNvPr id="5" name="Picture 4" descr="CSS Syntax">
            <a:extLst>
              <a:ext uri="{FF2B5EF4-FFF2-40B4-BE49-F238E27FC236}">
                <a16:creationId xmlns:a16="http://schemas.microsoft.com/office/drawing/2014/main" id="{43BC1B71-D27A-45F9-A8B7-1ED15C70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7" y="1666731"/>
            <a:ext cx="54197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05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E4D3F-4D7F-487E-BD81-65C628B4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 koppelen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B7E937-5106-481B-A4EC-964D82FB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3 Manieren</a:t>
            </a: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Inline</a:t>
            </a:r>
            <a:r>
              <a:rPr lang="nl-BE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Een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blauwe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Embedded</a:t>
            </a:r>
          </a:p>
          <a:p>
            <a:pPr lvl="2"/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nl-B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h1 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nl-BE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nl-BE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nl-B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l-BE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l-BE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nl-BE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 err="1">
                <a:sym typeface="Wingdings" panose="05000000000000000000" pitchFamily="2" charset="2"/>
              </a:rPr>
              <a:t>External</a:t>
            </a:r>
            <a:endParaRPr lang="nl-BE" dirty="0">
              <a:sym typeface="Wingdings" panose="05000000000000000000" pitchFamily="2" charset="2"/>
            </a:endParaRPr>
          </a:p>
          <a:p>
            <a:pPr lvl="2"/>
            <a:r>
              <a:rPr lang="nl-BE" dirty="0">
                <a:sym typeface="Wingdings" panose="05000000000000000000" pitchFamily="2" charset="2"/>
              </a:rPr>
              <a:t>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="styles.css"&gt;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nl-BE" dirty="0">
              <a:sym typeface="Wingdings" panose="05000000000000000000" pitchFamily="2" charset="2"/>
            </a:endParaRP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074085-6898-431D-B72C-604A1476166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BE" dirty="0"/>
              <a:t>Voor meer info  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  <a:hlinkClick r:id="rId2"/>
              </a:rPr>
              <a:t>https://www.w3schools.com/css/css_howto.asp</a:t>
            </a:r>
            <a:r>
              <a:rPr lang="nl-BE" sz="1600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7630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08721-C351-4AB7-A6F7-C0DAF129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CSS Developer tools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FECA7A-E7DD-4AE6-918B-8C07B55D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sym typeface="Wingdings" panose="05000000000000000000" pitchFamily="2" charset="2"/>
              </a:rPr>
              <a:t>Oefening: Surf naar </a:t>
            </a:r>
            <a:r>
              <a:rPr lang="nl-BE" dirty="0">
                <a:sym typeface="Wingdings" panose="05000000000000000000" pitchFamily="2" charset="2"/>
                <a:hlinkClick r:id="rId2"/>
              </a:rPr>
              <a:t>www.ucll.be</a:t>
            </a:r>
            <a:r>
              <a:rPr lang="nl-BE" dirty="0">
                <a:sym typeface="Wingdings" panose="05000000000000000000" pitchFamily="2" charset="2"/>
              </a:rPr>
              <a:t> en geef mij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Kleurcode van banner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Welk(e) element(en) in </a:t>
            </a:r>
            <a:r>
              <a:rPr lang="nl-BE" dirty="0" err="1">
                <a:sym typeface="Wingdings" panose="05000000000000000000" pitchFamily="2" charset="2"/>
              </a:rPr>
              <a:t>navbar</a:t>
            </a:r>
            <a:endParaRPr lang="nl-BE" dirty="0">
              <a:sym typeface="Wingdings" panose="05000000000000000000" pitchFamily="2" charset="2"/>
            </a:endParaRPr>
          </a:p>
          <a:p>
            <a:pPr lvl="1"/>
            <a:r>
              <a:rPr lang="nl-BE" dirty="0">
                <a:sym typeface="Wingdings" panose="05000000000000000000" pitchFamily="2" charset="2"/>
              </a:rPr>
              <a:t>De </a:t>
            </a:r>
            <a:r>
              <a:rPr lang="nl-BE" dirty="0" err="1">
                <a:sym typeface="Wingdings" panose="05000000000000000000" pitchFamily="2" charset="2"/>
              </a:rPr>
              <a:t>width</a:t>
            </a:r>
            <a:r>
              <a:rPr lang="nl-BE" dirty="0">
                <a:sym typeface="Wingdings" panose="05000000000000000000" pitchFamily="2" charset="2"/>
              </a:rPr>
              <a:t> proclamatie foto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Vertel me iets over het contrast van de website</a:t>
            </a:r>
          </a:p>
          <a:p>
            <a:pPr lvl="1"/>
            <a:r>
              <a:rPr lang="nl-BE" dirty="0">
                <a:sym typeface="Wingdings" panose="05000000000000000000" pitchFamily="2" charset="2"/>
              </a:rPr>
              <a:t>Probeer de kleur van het vergrootglas aan te passen</a:t>
            </a:r>
          </a:p>
          <a:p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4017992-0D76-425F-83C6-914134A7534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268373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8.potx" id="{6A28758C-7AEE-4EB9-B345-31A973BF1F30}" vid="{428C328C-271A-4178-AD6C-74556DE036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</Template>
  <TotalTime>2158</TotalTime>
  <Words>895</Words>
  <Application>Microsoft Office PowerPoint</Application>
  <PresentationFormat>Breedbeeld</PresentationFormat>
  <Paragraphs>139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Tahoma</vt:lpstr>
      <vt:lpstr>Wingdings</vt:lpstr>
      <vt:lpstr>Kantoorthema</vt:lpstr>
      <vt:lpstr>Front-end: basis week 2</vt:lpstr>
      <vt:lpstr>Wie ben ik?</vt:lpstr>
      <vt:lpstr>Speciale symbolen</vt:lpstr>
      <vt:lpstr>Tekst Opmaak</vt:lpstr>
      <vt:lpstr>Intro CSS</vt:lpstr>
      <vt:lpstr>Werking CSS</vt:lpstr>
      <vt:lpstr>Opbouw stijlregel</vt:lpstr>
      <vt:lpstr>CSS koppelen</vt:lpstr>
      <vt:lpstr>CSS Developer tools</vt:lpstr>
      <vt:lpstr>Tekst vormgeven</vt:lpstr>
      <vt:lpstr>Kleuren</vt:lpstr>
      <vt:lpstr>Achtergrond</vt:lpstr>
      <vt:lpstr>Selector combinaties</vt:lpstr>
      <vt:lpstr>Pseudo-classen</vt:lpstr>
      <vt:lpstr>Box model</vt:lpstr>
      <vt:lpstr>Eenheden</vt:lpstr>
      <vt:lpstr>Border</vt:lpstr>
      <vt:lpstr>Width, Height, Box-sizing</vt:lpstr>
      <vt:lpstr>Display</vt:lpstr>
      <vt:lpstr>Positioning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Front-end:basis week 2</dc:title>
  <dc:creator>Kenny Lacroix</dc:creator>
  <cp:lastModifiedBy>Kenny Lacroix</cp:lastModifiedBy>
  <cp:revision>4</cp:revision>
  <dcterms:created xsi:type="dcterms:W3CDTF">2021-09-25T11:51:34Z</dcterms:created>
  <dcterms:modified xsi:type="dcterms:W3CDTF">2021-10-04T09:47:13Z</dcterms:modified>
</cp:coreProperties>
</file>