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570" r:id="rId7"/>
    <p:sldId id="606" r:id="rId8"/>
    <p:sldId id="608" r:id="rId9"/>
    <p:sldId id="566" r:id="rId10"/>
    <p:sldId id="610" r:id="rId11"/>
    <p:sldId id="607" r:id="rId12"/>
    <p:sldId id="569" r:id="rId13"/>
    <p:sldId id="611" r:id="rId14"/>
    <p:sldId id="609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1">
          <p15:clr>
            <a:srgbClr val="A4A3A4"/>
          </p15:clr>
        </p15:guide>
        <p15:guide id="2" pos="11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57"/>
    <a:srgbClr val="E0004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3A656-3AE2-443D-98C4-28806B49DFB7}" v="7" dt="2021-11-06T11:31:59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 autoAdjust="0"/>
  </p:normalViewPr>
  <p:slideViewPr>
    <p:cSldViewPr snapToGrid="0">
      <p:cViewPr varScale="1">
        <p:scale>
          <a:sx n="162" d="100"/>
          <a:sy n="162" d="100"/>
        </p:scale>
        <p:origin x="96" y="160"/>
      </p:cViewPr>
      <p:guideLst>
        <p:guide orient="horz" pos="911"/>
        <p:guide pos="11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8" d="100"/>
          <a:sy n="68" d="100"/>
        </p:scale>
        <p:origin x="310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" userId="4a167d54-09e5-437e-86c7-3d90dd344c5c" providerId="ADAL" clId="{A7FCC58D-E8D5-43EA-B7C4-0CD62BE63FB5}"/>
    <pc:docChg chg="custSel delSld modSld">
      <pc:chgData name="David" userId="4a167d54-09e5-437e-86c7-3d90dd344c5c" providerId="ADAL" clId="{A7FCC58D-E8D5-43EA-B7C4-0CD62BE63FB5}" dt="2020-03-24T21:22:10.987" v="729" actId="20577"/>
      <pc:docMkLst>
        <pc:docMk/>
      </pc:docMkLst>
      <pc:sldChg chg="modSp mod">
        <pc:chgData name="David" userId="4a167d54-09e5-437e-86c7-3d90dd344c5c" providerId="ADAL" clId="{A7FCC58D-E8D5-43EA-B7C4-0CD62BE63FB5}" dt="2020-03-22T12:49:08.605" v="475" actId="20577"/>
        <pc:sldMkLst>
          <pc:docMk/>
          <pc:sldMk cId="2264198727" sldId="256"/>
        </pc:sldMkLst>
        <pc:spChg chg="mod">
          <ac:chgData name="David" userId="4a167d54-09e5-437e-86c7-3d90dd344c5c" providerId="ADAL" clId="{A7FCC58D-E8D5-43EA-B7C4-0CD62BE63FB5}" dt="2020-03-22T12:49:08.605" v="475" actId="20577"/>
          <ac:spMkLst>
            <pc:docMk/>
            <pc:sldMk cId="2264198727" sldId="256"/>
            <ac:spMk id="2" creationId="{00000000-0000-0000-0000-000000000000}"/>
          </ac:spMkLst>
        </pc:spChg>
      </pc:sldChg>
      <pc:sldChg chg="modSp mod">
        <pc:chgData name="David" userId="4a167d54-09e5-437e-86c7-3d90dd344c5c" providerId="ADAL" clId="{A7FCC58D-E8D5-43EA-B7C4-0CD62BE63FB5}" dt="2020-03-22T12:38:06.628" v="19" actId="20577"/>
        <pc:sldMkLst>
          <pc:docMk/>
          <pc:sldMk cId="0" sldId="257"/>
        </pc:sldMkLst>
        <pc:spChg chg="mod">
          <ac:chgData name="David" userId="4a167d54-09e5-437e-86c7-3d90dd344c5c" providerId="ADAL" clId="{A7FCC58D-E8D5-43EA-B7C4-0CD62BE63FB5}" dt="2020-03-22T12:38:06.628" v="19" actId="20577"/>
          <ac:spMkLst>
            <pc:docMk/>
            <pc:sldMk cId="0" sldId="257"/>
            <ac:spMk id="2" creationId="{00000000-0000-0000-0000-000000000000}"/>
          </ac:spMkLst>
        </pc:spChg>
      </pc:sldChg>
      <pc:sldChg chg="del">
        <pc:chgData name="David" userId="4a167d54-09e5-437e-86c7-3d90dd344c5c" providerId="ADAL" clId="{A7FCC58D-E8D5-43EA-B7C4-0CD62BE63FB5}" dt="2020-03-22T12:48:50.454" v="451" actId="47"/>
        <pc:sldMkLst>
          <pc:docMk/>
          <pc:sldMk cId="2044607724" sldId="565"/>
        </pc:sldMkLst>
      </pc:sldChg>
      <pc:sldChg chg="modSp mod">
        <pc:chgData name="David" userId="4a167d54-09e5-437e-86c7-3d90dd344c5c" providerId="ADAL" clId="{A7FCC58D-E8D5-43EA-B7C4-0CD62BE63FB5}" dt="2020-03-24T19:06:41.257" v="713" actId="20577"/>
        <pc:sldMkLst>
          <pc:docMk/>
          <pc:sldMk cId="2580932736" sldId="566"/>
        </pc:sldMkLst>
        <pc:spChg chg="mod">
          <ac:chgData name="David" userId="4a167d54-09e5-437e-86c7-3d90dd344c5c" providerId="ADAL" clId="{A7FCC58D-E8D5-43EA-B7C4-0CD62BE63FB5}" dt="2020-03-24T19:06:41.257" v="713" actId="20577"/>
          <ac:spMkLst>
            <pc:docMk/>
            <pc:sldMk cId="2580932736" sldId="566"/>
            <ac:spMk id="3" creationId="{00000000-0000-0000-0000-000000000000}"/>
          </ac:spMkLst>
        </pc:spChg>
      </pc:sldChg>
      <pc:sldChg chg="modSp mod">
        <pc:chgData name="David" userId="4a167d54-09e5-437e-86c7-3d90dd344c5c" providerId="ADAL" clId="{A7FCC58D-E8D5-43EA-B7C4-0CD62BE63FB5}" dt="2020-03-24T21:22:10.987" v="729" actId="20577"/>
        <pc:sldMkLst>
          <pc:docMk/>
          <pc:sldMk cId="1525079700" sldId="569"/>
        </pc:sldMkLst>
        <pc:spChg chg="mod">
          <ac:chgData name="David" userId="4a167d54-09e5-437e-86c7-3d90dd344c5c" providerId="ADAL" clId="{A7FCC58D-E8D5-43EA-B7C4-0CD62BE63FB5}" dt="2020-03-24T21:22:10.987" v="729" actId="20577"/>
          <ac:spMkLst>
            <pc:docMk/>
            <pc:sldMk cId="1525079700" sldId="569"/>
            <ac:spMk id="3" creationId="{00000000-0000-0000-0000-000000000000}"/>
          </ac:spMkLst>
        </pc:spChg>
      </pc:sldChg>
      <pc:sldChg chg="modSp mod">
        <pc:chgData name="David" userId="4a167d54-09e5-437e-86c7-3d90dd344c5c" providerId="ADAL" clId="{A7FCC58D-E8D5-43EA-B7C4-0CD62BE63FB5}" dt="2020-03-22T12:49:27.984" v="476" actId="113"/>
        <pc:sldMkLst>
          <pc:docMk/>
          <pc:sldMk cId="1216362859" sldId="570"/>
        </pc:sldMkLst>
        <pc:spChg chg="mod">
          <ac:chgData name="David" userId="4a167d54-09e5-437e-86c7-3d90dd344c5c" providerId="ADAL" clId="{A7FCC58D-E8D5-43EA-B7C4-0CD62BE63FB5}" dt="2020-03-22T12:49:27.984" v="476" actId="113"/>
          <ac:spMkLst>
            <pc:docMk/>
            <pc:sldMk cId="1216362859" sldId="570"/>
            <ac:spMk id="3" creationId="{00000000-0000-0000-0000-000000000000}"/>
          </ac:spMkLst>
        </pc:spChg>
      </pc:sldChg>
      <pc:sldChg chg="modSp mod">
        <pc:chgData name="David" userId="4a167d54-09e5-437e-86c7-3d90dd344c5c" providerId="ADAL" clId="{A7FCC58D-E8D5-43EA-B7C4-0CD62BE63FB5}" dt="2020-03-22T12:46:11.180" v="326" actId="20577"/>
        <pc:sldMkLst>
          <pc:docMk/>
          <pc:sldMk cId="1265519089" sldId="580"/>
        </pc:sldMkLst>
        <pc:spChg chg="mod">
          <ac:chgData name="David" userId="4a167d54-09e5-437e-86c7-3d90dd344c5c" providerId="ADAL" clId="{A7FCC58D-E8D5-43EA-B7C4-0CD62BE63FB5}" dt="2020-03-22T12:46:11.180" v="326" actId="20577"/>
          <ac:spMkLst>
            <pc:docMk/>
            <pc:sldMk cId="1265519089" sldId="580"/>
            <ac:spMk id="2" creationId="{95242127-A8A2-49A4-A826-92B52D28FC6A}"/>
          </ac:spMkLst>
        </pc:spChg>
        <pc:spChg chg="mod">
          <ac:chgData name="David" userId="4a167d54-09e5-437e-86c7-3d90dd344c5c" providerId="ADAL" clId="{A7FCC58D-E8D5-43EA-B7C4-0CD62BE63FB5}" dt="2020-03-22T12:46:07.444" v="318" actId="6549"/>
          <ac:spMkLst>
            <pc:docMk/>
            <pc:sldMk cId="1265519089" sldId="580"/>
            <ac:spMk id="3" creationId="{4674B9BB-AD30-4FE4-9D13-2A9502E21011}"/>
          </ac:spMkLst>
        </pc:spChg>
      </pc:sldChg>
      <pc:sldChg chg="modSp mod">
        <pc:chgData name="David" userId="4a167d54-09e5-437e-86c7-3d90dd344c5c" providerId="ADAL" clId="{A7FCC58D-E8D5-43EA-B7C4-0CD62BE63FB5}" dt="2020-03-24T21:21:03.619" v="719" actId="20577"/>
        <pc:sldMkLst>
          <pc:docMk/>
          <pc:sldMk cId="1373264656" sldId="606"/>
        </pc:sldMkLst>
        <pc:spChg chg="mod">
          <ac:chgData name="David" userId="4a167d54-09e5-437e-86c7-3d90dd344c5c" providerId="ADAL" clId="{A7FCC58D-E8D5-43EA-B7C4-0CD62BE63FB5}" dt="2020-03-24T21:21:03.619" v="719" actId="20577"/>
          <ac:spMkLst>
            <pc:docMk/>
            <pc:sldMk cId="1373264656" sldId="606"/>
            <ac:spMk id="3" creationId="{224688E0-9991-4739-B283-216BC6E04B47}"/>
          </ac:spMkLst>
        </pc:spChg>
      </pc:sldChg>
      <pc:sldChg chg="modSp mod">
        <pc:chgData name="David" userId="4a167d54-09e5-437e-86c7-3d90dd344c5c" providerId="ADAL" clId="{A7FCC58D-E8D5-43EA-B7C4-0CD62BE63FB5}" dt="2020-03-24T19:05:16.543" v="680" actId="6549"/>
        <pc:sldMkLst>
          <pc:docMk/>
          <pc:sldMk cId="2928695194" sldId="607"/>
        </pc:sldMkLst>
        <pc:spChg chg="mod">
          <ac:chgData name="David" userId="4a167d54-09e5-437e-86c7-3d90dd344c5c" providerId="ADAL" clId="{A7FCC58D-E8D5-43EA-B7C4-0CD62BE63FB5}" dt="2020-03-24T19:05:16.543" v="680" actId="6549"/>
          <ac:spMkLst>
            <pc:docMk/>
            <pc:sldMk cId="2928695194" sldId="607"/>
            <ac:spMk id="3" creationId="{FBB58327-1660-46F0-A541-4F5AB37A3A93}"/>
          </ac:spMkLst>
        </pc:spChg>
      </pc:sldChg>
    </pc:docChg>
  </pc:docChgLst>
  <pc:docChgLst>
    <pc:chgData name="David Urting" userId="4a167d54-09e5-437e-86c7-3d90dd344c5c" providerId="ADAL" clId="{B2285D94-DF85-4D26-BD4E-04504661A4C6}"/>
    <pc:docChg chg="modSld">
      <pc:chgData name="David Urting" userId="4a167d54-09e5-437e-86c7-3d90dd344c5c" providerId="ADAL" clId="{B2285D94-DF85-4D26-BD4E-04504661A4C6}" dt="2019-09-25T18:47:55.569" v="1" actId="20577"/>
      <pc:docMkLst>
        <pc:docMk/>
      </pc:docMkLst>
      <pc:sldChg chg="modSp">
        <pc:chgData name="David Urting" userId="4a167d54-09e5-437e-86c7-3d90dd344c5c" providerId="ADAL" clId="{B2285D94-DF85-4D26-BD4E-04504661A4C6}" dt="2019-09-25T18:47:55.569" v="1" actId="20577"/>
        <pc:sldMkLst>
          <pc:docMk/>
          <pc:sldMk cId="1373264656" sldId="606"/>
        </pc:sldMkLst>
        <pc:spChg chg="mod">
          <ac:chgData name="David Urting" userId="4a167d54-09e5-437e-86c7-3d90dd344c5c" providerId="ADAL" clId="{B2285D94-DF85-4D26-BD4E-04504661A4C6}" dt="2019-09-25T18:47:55.569" v="1" actId="20577"/>
          <ac:spMkLst>
            <pc:docMk/>
            <pc:sldMk cId="1373264656" sldId="606"/>
            <ac:spMk id="3" creationId="{224688E0-9991-4739-B283-216BC6E04B47}"/>
          </ac:spMkLst>
        </pc:spChg>
      </pc:sldChg>
    </pc:docChg>
  </pc:docChgLst>
  <pc:docChgLst>
    <pc:chgData name="David" userId="4a167d54-09e5-437e-86c7-3d90dd344c5c" providerId="ADAL" clId="{BC87B5EE-6221-4B93-A61E-24F8F64E1EDD}"/>
    <pc:docChg chg="undo custSel addSld delSld modSld">
      <pc:chgData name="David" userId="4a167d54-09e5-437e-86c7-3d90dd344c5c" providerId="ADAL" clId="{BC87B5EE-6221-4B93-A61E-24F8F64E1EDD}" dt="2021-11-06T15:09:57.946" v="357" actId="20577"/>
      <pc:docMkLst>
        <pc:docMk/>
      </pc:docMkLst>
      <pc:sldChg chg="modSp mod">
        <pc:chgData name="David" userId="4a167d54-09e5-437e-86c7-3d90dd344c5c" providerId="ADAL" clId="{BC87B5EE-6221-4B93-A61E-24F8F64E1EDD}" dt="2021-11-06T13:15:31.995" v="34" actId="15"/>
        <pc:sldMkLst>
          <pc:docMk/>
          <pc:sldMk cId="1525079700" sldId="569"/>
        </pc:sldMkLst>
        <pc:spChg chg="mod">
          <ac:chgData name="David" userId="4a167d54-09e5-437e-86c7-3d90dd344c5c" providerId="ADAL" clId="{BC87B5EE-6221-4B93-A61E-24F8F64E1EDD}" dt="2021-11-06T13:15:31.995" v="34" actId="15"/>
          <ac:spMkLst>
            <pc:docMk/>
            <pc:sldMk cId="1525079700" sldId="569"/>
            <ac:spMk id="3" creationId="{00000000-0000-0000-0000-000000000000}"/>
          </ac:spMkLst>
        </pc:spChg>
      </pc:sldChg>
      <pc:sldChg chg="modSp mod">
        <pc:chgData name="David" userId="4a167d54-09e5-437e-86c7-3d90dd344c5c" providerId="ADAL" clId="{BC87B5EE-6221-4B93-A61E-24F8F64E1EDD}" dt="2021-11-02T14:10:23.979" v="9" actId="20577"/>
        <pc:sldMkLst>
          <pc:docMk/>
          <pc:sldMk cId="1373264656" sldId="606"/>
        </pc:sldMkLst>
        <pc:spChg chg="mod">
          <ac:chgData name="David" userId="4a167d54-09e5-437e-86c7-3d90dd344c5c" providerId="ADAL" clId="{BC87B5EE-6221-4B93-A61E-24F8F64E1EDD}" dt="2021-11-02T14:10:23.979" v="9" actId="20577"/>
          <ac:spMkLst>
            <pc:docMk/>
            <pc:sldMk cId="1373264656" sldId="606"/>
            <ac:spMk id="3" creationId="{224688E0-9991-4739-B283-216BC6E04B47}"/>
          </ac:spMkLst>
        </pc:spChg>
      </pc:sldChg>
      <pc:sldChg chg="addSp delSp modSp add mod">
        <pc:chgData name="David" userId="4a167d54-09e5-437e-86c7-3d90dd344c5c" providerId="ADAL" clId="{BC87B5EE-6221-4B93-A61E-24F8F64E1EDD}" dt="2021-11-06T15:09:57.946" v="357" actId="20577"/>
        <pc:sldMkLst>
          <pc:docMk/>
          <pc:sldMk cId="2885908746" sldId="611"/>
        </pc:sldMkLst>
        <pc:spChg chg="mod">
          <ac:chgData name="David" userId="4a167d54-09e5-437e-86c7-3d90dd344c5c" providerId="ADAL" clId="{BC87B5EE-6221-4B93-A61E-24F8F64E1EDD}" dt="2021-11-06T15:06:51.714" v="269" actId="20577"/>
          <ac:spMkLst>
            <pc:docMk/>
            <pc:sldMk cId="2885908746" sldId="611"/>
            <ac:spMk id="2" creationId="{00000000-0000-0000-0000-000000000000}"/>
          </ac:spMkLst>
        </pc:spChg>
        <pc:spChg chg="del">
          <ac:chgData name="David" userId="4a167d54-09e5-437e-86c7-3d90dd344c5c" providerId="ADAL" clId="{BC87B5EE-6221-4B93-A61E-24F8F64E1EDD}" dt="2021-11-06T15:03:08.318" v="36" actId="478"/>
          <ac:spMkLst>
            <pc:docMk/>
            <pc:sldMk cId="2885908746" sldId="611"/>
            <ac:spMk id="3" creationId="{00000000-0000-0000-0000-000000000000}"/>
          </ac:spMkLst>
        </pc:spChg>
        <pc:spChg chg="add del mod">
          <ac:chgData name="David" userId="4a167d54-09e5-437e-86c7-3d90dd344c5c" providerId="ADAL" clId="{BC87B5EE-6221-4B93-A61E-24F8F64E1EDD}" dt="2021-11-06T15:03:44.162" v="61" actId="3680"/>
          <ac:spMkLst>
            <pc:docMk/>
            <pc:sldMk cId="2885908746" sldId="611"/>
            <ac:spMk id="5" creationId="{1EFEED6F-97F0-40C3-B370-D74E41CD9B67}"/>
          </ac:spMkLst>
        </pc:spChg>
        <pc:graphicFrameChg chg="add mod ord modGraphic">
          <ac:chgData name="David" userId="4a167d54-09e5-437e-86c7-3d90dd344c5c" providerId="ADAL" clId="{BC87B5EE-6221-4B93-A61E-24F8F64E1EDD}" dt="2021-11-06T15:09:57.946" v="357" actId="20577"/>
          <ac:graphicFrameMkLst>
            <pc:docMk/>
            <pc:sldMk cId="2885908746" sldId="611"/>
            <ac:graphicFrameMk id="6" creationId="{76C0FBCC-D48B-4833-A235-88AD40D64740}"/>
          </ac:graphicFrameMkLst>
        </pc:graphicFrameChg>
      </pc:sldChg>
      <pc:sldChg chg="add del">
        <pc:chgData name="David" userId="4a167d54-09e5-437e-86c7-3d90dd344c5c" providerId="ADAL" clId="{BC87B5EE-6221-4B93-A61E-24F8F64E1EDD}" dt="2021-11-06T15:04:20.236" v="154" actId="47"/>
        <pc:sldMkLst>
          <pc:docMk/>
          <pc:sldMk cId="424372246" sldId="612"/>
        </pc:sldMkLst>
      </pc:sldChg>
    </pc:docChg>
  </pc:docChgLst>
  <pc:docChgLst>
    <pc:chgData name="David Urting" userId="S::u0032465@ucll.be::4a167d54-09e5-437e-86c7-3d90dd344c5c" providerId="AD" clId="Web-{CA4565FA-0446-4B6D-B0FC-1F9A2BC7096C}"/>
    <pc:docChg chg="modSld">
      <pc:chgData name="David Urting" userId="S::u0032465@ucll.be::4a167d54-09e5-437e-86c7-3d90dd344c5c" providerId="AD" clId="Web-{CA4565FA-0446-4B6D-B0FC-1F9A2BC7096C}" dt="2021-10-26T17:33:46.155" v="26" actId="20577"/>
      <pc:docMkLst>
        <pc:docMk/>
      </pc:docMkLst>
      <pc:sldChg chg="modSp">
        <pc:chgData name="David Urting" userId="S::u0032465@ucll.be::4a167d54-09e5-437e-86c7-3d90dd344c5c" providerId="AD" clId="Web-{CA4565FA-0446-4B6D-B0FC-1F9A2BC7096C}" dt="2021-10-26T17:33:16.764" v="23" actId="20577"/>
        <pc:sldMkLst>
          <pc:docMk/>
          <pc:sldMk cId="1525079700" sldId="569"/>
        </pc:sldMkLst>
        <pc:spChg chg="mod">
          <ac:chgData name="David Urting" userId="S::u0032465@ucll.be::4a167d54-09e5-437e-86c7-3d90dd344c5c" providerId="AD" clId="Web-{CA4565FA-0446-4B6D-B0FC-1F9A2BC7096C}" dt="2021-10-26T17:33:16.764" v="23" actId="20577"/>
          <ac:spMkLst>
            <pc:docMk/>
            <pc:sldMk cId="1525079700" sldId="569"/>
            <ac:spMk id="3" creationId="{00000000-0000-0000-0000-000000000000}"/>
          </ac:spMkLst>
        </pc:spChg>
      </pc:sldChg>
      <pc:sldChg chg="modSp">
        <pc:chgData name="David Urting" userId="S::u0032465@ucll.be::4a167d54-09e5-437e-86c7-3d90dd344c5c" providerId="AD" clId="Web-{CA4565FA-0446-4B6D-B0FC-1F9A2BC7096C}" dt="2021-10-26T17:30:50.527" v="7" actId="20577"/>
        <pc:sldMkLst>
          <pc:docMk/>
          <pc:sldMk cId="1373264656" sldId="606"/>
        </pc:sldMkLst>
        <pc:spChg chg="mod">
          <ac:chgData name="David Urting" userId="S::u0032465@ucll.be::4a167d54-09e5-437e-86c7-3d90dd344c5c" providerId="AD" clId="Web-{CA4565FA-0446-4B6D-B0FC-1F9A2BC7096C}" dt="2021-10-26T17:30:50.527" v="7" actId="20577"/>
          <ac:spMkLst>
            <pc:docMk/>
            <pc:sldMk cId="1373264656" sldId="606"/>
            <ac:spMk id="3" creationId="{224688E0-9991-4739-B283-216BC6E04B47}"/>
          </ac:spMkLst>
        </pc:spChg>
      </pc:sldChg>
      <pc:sldChg chg="modSp">
        <pc:chgData name="David Urting" userId="S::u0032465@ucll.be::4a167d54-09e5-437e-86c7-3d90dd344c5c" providerId="AD" clId="Web-{CA4565FA-0446-4B6D-B0FC-1F9A2BC7096C}" dt="2021-10-26T17:32:59.466" v="22" actId="20577"/>
        <pc:sldMkLst>
          <pc:docMk/>
          <pc:sldMk cId="2928695194" sldId="607"/>
        </pc:sldMkLst>
        <pc:spChg chg="mod">
          <ac:chgData name="David Urting" userId="S::u0032465@ucll.be::4a167d54-09e5-437e-86c7-3d90dd344c5c" providerId="AD" clId="Web-{CA4565FA-0446-4B6D-B0FC-1F9A2BC7096C}" dt="2021-10-26T17:32:59.466" v="22" actId="20577"/>
          <ac:spMkLst>
            <pc:docMk/>
            <pc:sldMk cId="2928695194" sldId="607"/>
            <ac:spMk id="3" creationId="{FBB58327-1660-46F0-A541-4F5AB37A3A93}"/>
          </ac:spMkLst>
        </pc:spChg>
      </pc:sldChg>
      <pc:sldChg chg="modSp">
        <pc:chgData name="David Urting" userId="S::u0032465@ucll.be::4a167d54-09e5-437e-86c7-3d90dd344c5c" providerId="AD" clId="Web-{CA4565FA-0446-4B6D-B0FC-1F9A2BC7096C}" dt="2021-10-26T17:33:46.155" v="26" actId="20577"/>
        <pc:sldMkLst>
          <pc:docMk/>
          <pc:sldMk cId="1323591843" sldId="609"/>
        </pc:sldMkLst>
        <pc:spChg chg="mod">
          <ac:chgData name="David Urting" userId="S::u0032465@ucll.be::4a167d54-09e5-437e-86c7-3d90dd344c5c" providerId="AD" clId="Web-{CA4565FA-0446-4B6D-B0FC-1F9A2BC7096C}" dt="2021-10-26T17:33:46.155" v="26" actId="20577"/>
          <ac:spMkLst>
            <pc:docMk/>
            <pc:sldMk cId="1323591843" sldId="609"/>
            <ac:spMk id="3" creationId="{6DC42454-1330-49A6-B966-5F3875F2D0B0}"/>
          </ac:spMkLst>
        </pc:spChg>
      </pc:sldChg>
      <pc:sldChg chg="modSp">
        <pc:chgData name="David Urting" userId="S::u0032465@ucll.be::4a167d54-09e5-437e-86c7-3d90dd344c5c" providerId="AD" clId="Web-{CA4565FA-0446-4B6D-B0FC-1F9A2BC7096C}" dt="2021-10-26T17:32:19.403" v="14" actId="20577"/>
        <pc:sldMkLst>
          <pc:docMk/>
          <pc:sldMk cId="2664637816" sldId="610"/>
        </pc:sldMkLst>
        <pc:spChg chg="mod">
          <ac:chgData name="David Urting" userId="S::u0032465@ucll.be::4a167d54-09e5-437e-86c7-3d90dd344c5c" providerId="AD" clId="Web-{CA4565FA-0446-4B6D-B0FC-1F9A2BC7096C}" dt="2021-10-26T17:32:19.403" v="14" actId="20577"/>
          <ac:spMkLst>
            <pc:docMk/>
            <pc:sldMk cId="2664637816" sldId="610"/>
            <ac:spMk id="3" creationId="{46EFE3AD-43C5-445B-8E1C-E5D55192F6BC}"/>
          </ac:spMkLst>
        </pc:spChg>
      </pc:sldChg>
    </pc:docChg>
  </pc:docChgLst>
  <pc:docChgLst>
    <pc:chgData name="David Urting" userId="4a167d54-09e5-437e-86c7-3d90dd344c5c" providerId="ADAL" clId="{8B1C5D09-9A3B-4A17-B133-C854F12C1F5E}"/>
    <pc:docChg chg="undo custSel addSld delSld modSld">
      <pc:chgData name="David Urting" userId="4a167d54-09e5-437e-86c7-3d90dd344c5c" providerId="ADAL" clId="{8B1C5D09-9A3B-4A17-B133-C854F12C1F5E}" dt="2020-11-19T09:53:10.089" v="2194" actId="20577"/>
      <pc:docMkLst>
        <pc:docMk/>
      </pc:docMkLst>
      <pc:sldChg chg="add del">
        <pc:chgData name="David Urting" userId="4a167d54-09e5-437e-86c7-3d90dd344c5c" providerId="ADAL" clId="{8B1C5D09-9A3B-4A17-B133-C854F12C1F5E}" dt="2020-11-11T16:34:43.504" v="1380" actId="47"/>
        <pc:sldMkLst>
          <pc:docMk/>
          <pc:sldMk cId="344105372" sldId="259"/>
        </pc:sldMkLst>
      </pc:sldChg>
      <pc:sldChg chg="add del">
        <pc:chgData name="David Urting" userId="4a167d54-09e5-437e-86c7-3d90dd344c5c" providerId="ADAL" clId="{8B1C5D09-9A3B-4A17-B133-C854F12C1F5E}" dt="2020-11-11T16:34:43.504" v="1380" actId="47"/>
        <pc:sldMkLst>
          <pc:docMk/>
          <pc:sldMk cId="2761409401" sldId="260"/>
        </pc:sldMkLst>
      </pc:sldChg>
      <pc:sldChg chg="add del">
        <pc:chgData name="David Urting" userId="4a167d54-09e5-437e-86c7-3d90dd344c5c" providerId="ADAL" clId="{8B1C5D09-9A3B-4A17-B133-C854F12C1F5E}" dt="2020-11-11T16:34:43.504" v="1380" actId="47"/>
        <pc:sldMkLst>
          <pc:docMk/>
          <pc:sldMk cId="662502339" sldId="261"/>
        </pc:sldMkLst>
      </pc:sldChg>
      <pc:sldChg chg="add del">
        <pc:chgData name="David Urting" userId="4a167d54-09e5-437e-86c7-3d90dd344c5c" providerId="ADAL" clId="{8B1C5D09-9A3B-4A17-B133-C854F12C1F5E}" dt="2020-11-11T16:34:43.504" v="1380" actId="47"/>
        <pc:sldMkLst>
          <pc:docMk/>
          <pc:sldMk cId="2390847063" sldId="265"/>
        </pc:sldMkLst>
      </pc:sldChg>
      <pc:sldChg chg="add del">
        <pc:chgData name="David Urting" userId="4a167d54-09e5-437e-86c7-3d90dd344c5c" providerId="ADAL" clId="{8B1C5D09-9A3B-4A17-B133-C854F12C1F5E}" dt="2020-11-11T16:34:43.504" v="1380" actId="47"/>
        <pc:sldMkLst>
          <pc:docMk/>
          <pc:sldMk cId="788494895" sldId="273"/>
        </pc:sldMkLst>
      </pc:sldChg>
      <pc:sldChg chg="modSp mod">
        <pc:chgData name="David Urting" userId="4a167d54-09e5-437e-86c7-3d90dd344c5c" providerId="ADAL" clId="{8B1C5D09-9A3B-4A17-B133-C854F12C1F5E}" dt="2020-11-15T22:08:31.254" v="2132" actId="20577"/>
        <pc:sldMkLst>
          <pc:docMk/>
          <pc:sldMk cId="2580932736" sldId="566"/>
        </pc:sldMkLst>
        <pc:spChg chg="mod">
          <ac:chgData name="David Urting" userId="4a167d54-09e5-437e-86c7-3d90dd344c5c" providerId="ADAL" clId="{8B1C5D09-9A3B-4A17-B133-C854F12C1F5E}" dt="2020-11-15T22:08:31.254" v="2132" actId="20577"/>
          <ac:spMkLst>
            <pc:docMk/>
            <pc:sldMk cId="2580932736" sldId="566"/>
            <ac:spMk id="3" creationId="{00000000-0000-0000-0000-000000000000}"/>
          </ac:spMkLst>
        </pc:spChg>
      </pc:sldChg>
      <pc:sldChg chg="modSp mod">
        <pc:chgData name="David Urting" userId="4a167d54-09e5-437e-86c7-3d90dd344c5c" providerId="ADAL" clId="{8B1C5D09-9A3B-4A17-B133-C854F12C1F5E}" dt="2020-11-19T09:53:10.089" v="2194" actId="20577"/>
        <pc:sldMkLst>
          <pc:docMk/>
          <pc:sldMk cId="1525079700" sldId="569"/>
        </pc:sldMkLst>
        <pc:spChg chg="mod">
          <ac:chgData name="David Urting" userId="4a167d54-09e5-437e-86c7-3d90dd344c5c" providerId="ADAL" clId="{8B1C5D09-9A3B-4A17-B133-C854F12C1F5E}" dt="2020-11-19T09:53:10.089" v="2194" actId="20577"/>
          <ac:spMkLst>
            <pc:docMk/>
            <pc:sldMk cId="1525079700" sldId="569"/>
            <ac:spMk id="3" creationId="{00000000-0000-0000-0000-000000000000}"/>
          </ac:spMkLst>
        </pc:spChg>
      </pc:sldChg>
      <pc:sldChg chg="modSp mod">
        <pc:chgData name="David Urting" userId="4a167d54-09e5-437e-86c7-3d90dd344c5c" providerId="ADAL" clId="{8B1C5D09-9A3B-4A17-B133-C854F12C1F5E}" dt="2020-11-11T21:16:21.649" v="1602" actId="14"/>
        <pc:sldMkLst>
          <pc:docMk/>
          <pc:sldMk cId="1216362859" sldId="570"/>
        </pc:sldMkLst>
        <pc:spChg chg="mod">
          <ac:chgData name="David Urting" userId="4a167d54-09e5-437e-86c7-3d90dd344c5c" providerId="ADAL" clId="{8B1C5D09-9A3B-4A17-B133-C854F12C1F5E}" dt="2020-11-11T21:16:21.649" v="1602" actId="14"/>
          <ac:spMkLst>
            <pc:docMk/>
            <pc:sldMk cId="1216362859" sldId="570"/>
            <ac:spMk id="3" creationId="{00000000-0000-0000-0000-000000000000}"/>
          </ac:spMkLst>
        </pc:spChg>
      </pc:sldChg>
      <pc:sldChg chg="del">
        <pc:chgData name="David Urting" userId="4a167d54-09e5-437e-86c7-3d90dd344c5c" providerId="ADAL" clId="{8B1C5D09-9A3B-4A17-B133-C854F12C1F5E}" dt="2020-11-11T17:19:18.687" v="1381" actId="47"/>
        <pc:sldMkLst>
          <pc:docMk/>
          <pc:sldMk cId="1265519089" sldId="580"/>
        </pc:sldMkLst>
      </pc:sldChg>
      <pc:sldChg chg="modSp mod">
        <pc:chgData name="David Urting" userId="4a167d54-09e5-437e-86c7-3d90dd344c5c" providerId="ADAL" clId="{8B1C5D09-9A3B-4A17-B133-C854F12C1F5E}" dt="2020-11-15T22:06:47.947" v="2086" actId="5793"/>
        <pc:sldMkLst>
          <pc:docMk/>
          <pc:sldMk cId="1373264656" sldId="606"/>
        </pc:sldMkLst>
        <pc:spChg chg="mod">
          <ac:chgData name="David Urting" userId="4a167d54-09e5-437e-86c7-3d90dd344c5c" providerId="ADAL" clId="{8B1C5D09-9A3B-4A17-B133-C854F12C1F5E}" dt="2020-11-15T22:06:47.947" v="2086" actId="5793"/>
          <ac:spMkLst>
            <pc:docMk/>
            <pc:sldMk cId="1373264656" sldId="606"/>
            <ac:spMk id="3" creationId="{224688E0-9991-4739-B283-216BC6E04B47}"/>
          </ac:spMkLst>
        </pc:spChg>
      </pc:sldChg>
      <pc:sldChg chg="modSp mod">
        <pc:chgData name="David Urting" userId="4a167d54-09e5-437e-86c7-3d90dd344c5c" providerId="ADAL" clId="{8B1C5D09-9A3B-4A17-B133-C854F12C1F5E}" dt="2020-11-15T22:09:04.017" v="2160" actId="20577"/>
        <pc:sldMkLst>
          <pc:docMk/>
          <pc:sldMk cId="2928695194" sldId="607"/>
        </pc:sldMkLst>
        <pc:spChg chg="mod">
          <ac:chgData name="David Urting" userId="4a167d54-09e5-437e-86c7-3d90dd344c5c" providerId="ADAL" clId="{8B1C5D09-9A3B-4A17-B133-C854F12C1F5E}" dt="2020-11-15T22:09:04.017" v="2160" actId="20577"/>
          <ac:spMkLst>
            <pc:docMk/>
            <pc:sldMk cId="2928695194" sldId="607"/>
            <ac:spMk id="3" creationId="{FBB58327-1660-46F0-A541-4F5AB37A3A93}"/>
          </ac:spMkLst>
        </pc:spChg>
      </pc:sldChg>
      <pc:sldChg chg="addSp delSp modSp new mod">
        <pc:chgData name="David Urting" userId="4a167d54-09e5-437e-86c7-3d90dd344c5c" providerId="ADAL" clId="{8B1C5D09-9A3B-4A17-B133-C854F12C1F5E}" dt="2020-11-15T18:14:03.669" v="1639" actId="20577"/>
        <pc:sldMkLst>
          <pc:docMk/>
          <pc:sldMk cId="422909577" sldId="608"/>
        </pc:sldMkLst>
        <pc:spChg chg="mod">
          <ac:chgData name="David Urting" userId="4a167d54-09e5-437e-86c7-3d90dd344c5c" providerId="ADAL" clId="{8B1C5D09-9A3B-4A17-B133-C854F12C1F5E}" dt="2020-11-11T16:24:14.950" v="1203" actId="20577"/>
          <ac:spMkLst>
            <pc:docMk/>
            <pc:sldMk cId="422909577" sldId="608"/>
            <ac:spMk id="2" creationId="{CEE083FB-A4C6-4687-99E3-D4F02B56D8AC}"/>
          </ac:spMkLst>
        </pc:spChg>
        <pc:spChg chg="del">
          <ac:chgData name="David Urting" userId="4a167d54-09e5-437e-86c7-3d90dd344c5c" providerId="ADAL" clId="{8B1C5D09-9A3B-4A17-B133-C854F12C1F5E}" dt="2020-10-17T18:56:18.206" v="628" actId="3680"/>
          <ac:spMkLst>
            <pc:docMk/>
            <pc:sldMk cId="422909577" sldId="608"/>
            <ac:spMk id="3" creationId="{9018145A-C032-41EF-98AF-FF5F836D47DB}"/>
          </ac:spMkLst>
        </pc:spChg>
        <pc:graphicFrameChg chg="add mod ord modGraphic">
          <ac:chgData name="David Urting" userId="4a167d54-09e5-437e-86c7-3d90dd344c5c" providerId="ADAL" clId="{8B1C5D09-9A3B-4A17-B133-C854F12C1F5E}" dt="2020-11-15T18:14:03.669" v="1639" actId="20577"/>
          <ac:graphicFrameMkLst>
            <pc:docMk/>
            <pc:sldMk cId="422909577" sldId="608"/>
            <ac:graphicFrameMk id="4" creationId="{C4BD4B13-87DF-4DF1-80DA-4229B6617A90}"/>
          </ac:graphicFrameMkLst>
        </pc:graphicFrameChg>
        <pc:picChg chg="add mod">
          <ac:chgData name="David Urting" userId="4a167d54-09e5-437e-86c7-3d90dd344c5c" providerId="ADAL" clId="{8B1C5D09-9A3B-4A17-B133-C854F12C1F5E}" dt="2020-11-11T16:30:12.802" v="1264" actId="1076"/>
          <ac:picMkLst>
            <pc:docMk/>
            <pc:sldMk cId="422909577" sldId="608"/>
            <ac:picMk id="3" creationId="{D41C6EAB-356F-49B1-8494-43BCA7108744}"/>
          </ac:picMkLst>
        </pc:picChg>
        <pc:picChg chg="add del mod">
          <ac:chgData name="David Urting" userId="4a167d54-09e5-437e-86c7-3d90dd344c5c" providerId="ADAL" clId="{8B1C5D09-9A3B-4A17-B133-C854F12C1F5E}" dt="2020-11-11T16:29:15.214" v="1256" actId="478"/>
          <ac:picMkLst>
            <pc:docMk/>
            <pc:sldMk cId="422909577" sldId="608"/>
            <ac:picMk id="5" creationId="{420BDBDA-76B4-44B7-A57B-7B3AAA520006}"/>
          </ac:picMkLst>
        </pc:picChg>
        <pc:picChg chg="add mod">
          <ac:chgData name="David Urting" userId="4a167d54-09e5-437e-86c7-3d90dd344c5c" providerId="ADAL" clId="{8B1C5D09-9A3B-4A17-B133-C854F12C1F5E}" dt="2020-11-11T16:30:20.451" v="1266" actId="1076"/>
          <ac:picMkLst>
            <pc:docMk/>
            <pc:sldMk cId="422909577" sldId="608"/>
            <ac:picMk id="6" creationId="{0A16EF66-E7F2-492D-B755-FE259997782F}"/>
          </ac:picMkLst>
        </pc:picChg>
      </pc:sldChg>
      <pc:sldChg chg="modSp del mod">
        <pc:chgData name="David Urting" userId="4a167d54-09e5-437e-86c7-3d90dd344c5c" providerId="ADAL" clId="{8B1C5D09-9A3B-4A17-B133-C854F12C1F5E}" dt="2020-11-15T21:45:11.734" v="1737" actId="47"/>
        <pc:sldMkLst>
          <pc:docMk/>
          <pc:sldMk cId="483463666" sldId="609"/>
        </pc:sldMkLst>
        <pc:spChg chg="mod">
          <ac:chgData name="David Urting" userId="4a167d54-09e5-437e-86c7-3d90dd344c5c" providerId="ADAL" clId="{8B1C5D09-9A3B-4A17-B133-C854F12C1F5E}" dt="2020-11-15T18:16:11.803" v="1703" actId="20577"/>
          <ac:spMkLst>
            <pc:docMk/>
            <pc:sldMk cId="483463666" sldId="609"/>
            <ac:spMk id="3" creationId="{2A8CDED4-3D7F-49CF-AB39-493D57A4E4A9}"/>
          </ac:spMkLst>
        </pc:spChg>
      </pc:sldChg>
      <pc:sldChg chg="addSp delSp modSp new del mod">
        <pc:chgData name="David Urting" userId="4a167d54-09e5-437e-86c7-3d90dd344c5c" providerId="ADAL" clId="{8B1C5D09-9A3B-4A17-B133-C854F12C1F5E}" dt="2020-11-11T16:34:43.504" v="1380" actId="47"/>
        <pc:sldMkLst>
          <pc:docMk/>
          <pc:sldMk cId="3326813653" sldId="609"/>
        </pc:sldMkLst>
        <pc:spChg chg="mod">
          <ac:chgData name="David Urting" userId="4a167d54-09e5-437e-86c7-3d90dd344c5c" providerId="ADAL" clId="{8B1C5D09-9A3B-4A17-B133-C854F12C1F5E}" dt="2020-10-17T19:07:48.685" v="881" actId="20577"/>
          <ac:spMkLst>
            <pc:docMk/>
            <pc:sldMk cId="3326813653" sldId="609"/>
            <ac:spMk id="2" creationId="{EF5F1DD1-A0CC-4378-A8EE-712310684192}"/>
          </ac:spMkLst>
        </pc:spChg>
        <pc:spChg chg="add del">
          <ac:chgData name="David Urting" userId="4a167d54-09e5-437e-86c7-3d90dd344c5c" providerId="ADAL" clId="{8B1C5D09-9A3B-4A17-B133-C854F12C1F5E}" dt="2020-10-17T19:07:36.282" v="879"/>
          <ac:spMkLst>
            <pc:docMk/>
            <pc:sldMk cId="3326813653" sldId="609"/>
            <ac:spMk id="3" creationId="{1EB64CCC-D81C-4B4D-9832-23E6020E7813}"/>
          </ac:spMkLst>
        </pc:spChg>
        <pc:picChg chg="add del mod">
          <ac:chgData name="David Urting" userId="4a167d54-09e5-437e-86c7-3d90dd344c5c" providerId="ADAL" clId="{8B1C5D09-9A3B-4A17-B133-C854F12C1F5E}" dt="2020-10-17T19:06:58.827" v="876"/>
          <ac:picMkLst>
            <pc:docMk/>
            <pc:sldMk cId="3326813653" sldId="609"/>
            <ac:picMk id="1026" creationId="{53EE2953-221E-485A-A518-3E836EFEBB63}"/>
          </ac:picMkLst>
        </pc:picChg>
        <pc:picChg chg="add del mod">
          <ac:chgData name="David Urting" userId="4a167d54-09e5-437e-86c7-3d90dd344c5c" providerId="ADAL" clId="{8B1C5D09-9A3B-4A17-B133-C854F12C1F5E}" dt="2020-10-17T19:07:14.451" v="878"/>
          <ac:picMkLst>
            <pc:docMk/>
            <pc:sldMk cId="3326813653" sldId="609"/>
            <ac:picMk id="1028" creationId="{EA537CF3-A734-4875-9340-5B9274699D2C}"/>
          </ac:picMkLst>
        </pc:picChg>
        <pc:picChg chg="add mod">
          <ac:chgData name="David Urting" userId="4a167d54-09e5-437e-86c7-3d90dd344c5c" providerId="ADAL" clId="{8B1C5D09-9A3B-4A17-B133-C854F12C1F5E}" dt="2020-10-17T19:07:36.282" v="879"/>
          <ac:picMkLst>
            <pc:docMk/>
            <pc:sldMk cId="3326813653" sldId="609"/>
            <ac:picMk id="1030" creationId="{D43E77F0-4DA4-47F8-8AED-D0285A08C0DF}"/>
          </ac:picMkLst>
        </pc:picChg>
      </pc:sldChg>
      <pc:sldChg chg="del">
        <pc:chgData name="David Urting" userId="4a167d54-09e5-437e-86c7-3d90dd344c5c" providerId="ADAL" clId="{8B1C5D09-9A3B-4A17-B133-C854F12C1F5E}" dt="2020-11-11T21:18:31.093" v="1615" actId="2696"/>
        <pc:sldMkLst>
          <pc:docMk/>
          <pc:sldMk cId="3760041117" sldId="644"/>
        </pc:sldMkLst>
      </pc:sldChg>
      <pc:sldChg chg="modSp del mod">
        <pc:chgData name="David Urting" userId="4a167d54-09e5-437e-86c7-3d90dd344c5c" providerId="ADAL" clId="{8B1C5D09-9A3B-4A17-B133-C854F12C1F5E}" dt="2020-11-11T21:18:31.093" v="1615" actId="2696"/>
        <pc:sldMkLst>
          <pc:docMk/>
          <pc:sldMk cId="3141833095" sldId="646"/>
        </pc:sldMkLst>
        <pc:spChg chg="mod">
          <ac:chgData name="David Urting" userId="4a167d54-09e5-437e-86c7-3d90dd344c5c" providerId="ADAL" clId="{8B1C5D09-9A3B-4A17-B133-C854F12C1F5E}" dt="2020-11-11T16:34:28.348" v="1379" actId="20577"/>
          <ac:spMkLst>
            <pc:docMk/>
            <pc:sldMk cId="3141833095" sldId="646"/>
            <ac:spMk id="3" creationId="{2968B122-4783-4E22-8262-D492C52D2005}"/>
          </ac:spMkLst>
        </pc:spChg>
      </pc:sldChg>
      <pc:sldChg chg="del">
        <pc:chgData name="David Urting" userId="4a167d54-09e5-437e-86c7-3d90dd344c5c" providerId="ADAL" clId="{8B1C5D09-9A3B-4A17-B133-C854F12C1F5E}" dt="2020-11-11T21:18:31.093" v="1615" actId="2696"/>
        <pc:sldMkLst>
          <pc:docMk/>
          <pc:sldMk cId="4185761955" sldId="656"/>
        </pc:sldMkLst>
      </pc:sldChg>
      <pc:sldChg chg="del">
        <pc:chgData name="David Urting" userId="4a167d54-09e5-437e-86c7-3d90dd344c5c" providerId="ADAL" clId="{8B1C5D09-9A3B-4A17-B133-C854F12C1F5E}" dt="2020-11-11T21:18:31.093" v="1615" actId="2696"/>
        <pc:sldMkLst>
          <pc:docMk/>
          <pc:sldMk cId="588427717" sldId="943"/>
        </pc:sldMkLst>
      </pc:sldChg>
      <pc:sldChg chg="del">
        <pc:chgData name="David Urting" userId="4a167d54-09e5-437e-86c7-3d90dd344c5c" providerId="ADAL" clId="{8B1C5D09-9A3B-4A17-B133-C854F12C1F5E}" dt="2020-11-11T21:18:31.093" v="1615" actId="2696"/>
        <pc:sldMkLst>
          <pc:docMk/>
          <pc:sldMk cId="3376613347" sldId="944"/>
        </pc:sldMkLst>
      </pc:sldChg>
      <pc:sldChg chg="addSp delSp modSp new del mod modClrScheme chgLayout">
        <pc:chgData name="David Urting" userId="4a167d54-09e5-437e-86c7-3d90dd344c5c" providerId="ADAL" clId="{8B1C5D09-9A3B-4A17-B133-C854F12C1F5E}" dt="2020-11-11T16:31:52.192" v="1267" actId="47"/>
        <pc:sldMkLst>
          <pc:docMk/>
          <pc:sldMk cId="3791351457" sldId="945"/>
        </pc:sldMkLst>
        <pc:spChg chg="del mod ord">
          <ac:chgData name="David Urting" userId="4a167d54-09e5-437e-86c7-3d90dd344c5c" providerId="ADAL" clId="{8B1C5D09-9A3B-4A17-B133-C854F12C1F5E}" dt="2020-11-11T16:21:01.190" v="995" actId="700"/>
          <ac:spMkLst>
            <pc:docMk/>
            <pc:sldMk cId="3791351457" sldId="945"/>
            <ac:spMk id="2" creationId="{25458D99-7B88-4BF5-AB7F-06860EDA38C1}"/>
          </ac:spMkLst>
        </pc:spChg>
        <pc:spChg chg="add mod ord">
          <ac:chgData name="David Urting" userId="4a167d54-09e5-437e-86c7-3d90dd344c5c" providerId="ADAL" clId="{8B1C5D09-9A3B-4A17-B133-C854F12C1F5E}" dt="2020-11-11T16:27:37.295" v="1243" actId="20577"/>
          <ac:spMkLst>
            <pc:docMk/>
            <pc:sldMk cId="3791351457" sldId="945"/>
            <ac:spMk id="3" creationId="{727E81C3-1E12-4033-956B-0D35DC07AD0D}"/>
          </ac:spMkLst>
        </pc:spChg>
        <pc:spChg chg="add del mod ord">
          <ac:chgData name="David Urting" userId="4a167d54-09e5-437e-86c7-3d90dd344c5c" providerId="ADAL" clId="{8B1C5D09-9A3B-4A17-B133-C854F12C1F5E}" dt="2020-11-11T16:21:15.512" v="1038"/>
          <ac:spMkLst>
            <pc:docMk/>
            <pc:sldMk cId="3791351457" sldId="945"/>
            <ac:spMk id="4" creationId="{EE47094D-B3E2-4CAF-997C-DEF03B700717}"/>
          </ac:spMkLst>
        </pc:spChg>
        <pc:spChg chg="add mod">
          <ac:chgData name="David Urting" userId="4a167d54-09e5-437e-86c7-3d90dd344c5c" providerId="ADAL" clId="{8B1C5D09-9A3B-4A17-B133-C854F12C1F5E}" dt="2020-11-11T16:28:34.049" v="1254" actId="21"/>
          <ac:spMkLst>
            <pc:docMk/>
            <pc:sldMk cId="3791351457" sldId="945"/>
            <ac:spMk id="7" creationId="{132C236F-DAFB-4330-BE47-4F4C8A189140}"/>
          </ac:spMkLst>
        </pc:spChg>
        <pc:picChg chg="add del mod">
          <ac:chgData name="David Urting" userId="4a167d54-09e5-437e-86c7-3d90dd344c5c" providerId="ADAL" clId="{8B1C5D09-9A3B-4A17-B133-C854F12C1F5E}" dt="2020-11-11T16:28:34.049" v="1254" actId="21"/>
          <ac:picMkLst>
            <pc:docMk/>
            <pc:sldMk cId="3791351457" sldId="945"/>
            <ac:picMk id="5" creationId="{E99B4F00-C52E-459E-BF1E-B81B9479DA27}"/>
          </ac:picMkLst>
        </pc:picChg>
      </pc:sldChg>
    </pc:docChg>
  </pc:docChgLst>
  <pc:docChgLst>
    <pc:chgData name="David Urting" userId="327b9386d43f8b39" providerId="LiveId" clId="{C9C059A1-A8D2-4B9E-ADBB-E7CFEEEF0004}"/>
    <pc:docChg chg="custSel addSld delSld modSld">
      <pc:chgData name="David Urting" userId="327b9386d43f8b39" providerId="LiveId" clId="{C9C059A1-A8D2-4B9E-ADBB-E7CFEEEF0004}" dt="2019-08-30T20:04:02.773" v="114" actId="20577"/>
      <pc:docMkLst>
        <pc:docMk/>
      </pc:docMkLst>
      <pc:sldChg chg="addSp delSp modSp">
        <pc:chgData name="David Urting" userId="327b9386d43f8b39" providerId="LiveId" clId="{C9C059A1-A8D2-4B9E-ADBB-E7CFEEEF0004}" dt="2019-08-16T19:50:47.814" v="57"/>
        <pc:sldMkLst>
          <pc:docMk/>
          <pc:sldMk cId="2264198727" sldId="256"/>
        </pc:sldMkLst>
        <pc:spChg chg="mod">
          <ac:chgData name="David Urting" userId="327b9386d43f8b39" providerId="LiveId" clId="{C9C059A1-A8D2-4B9E-ADBB-E7CFEEEF0004}" dt="2019-08-16T19:43:22.509" v="53" actId="6549"/>
          <ac:spMkLst>
            <pc:docMk/>
            <pc:sldMk cId="2264198727" sldId="256"/>
            <ac:spMk id="2" creationId="{00000000-0000-0000-0000-000000000000}"/>
          </ac:spMkLst>
        </pc:spChg>
        <pc:spChg chg="add del mod">
          <ac:chgData name="David Urting" userId="327b9386d43f8b39" providerId="LiveId" clId="{C9C059A1-A8D2-4B9E-ADBB-E7CFEEEF0004}" dt="2019-08-16T19:50:47.814" v="57"/>
          <ac:spMkLst>
            <pc:docMk/>
            <pc:sldMk cId="2264198727" sldId="256"/>
            <ac:spMk id="3" creationId="{2AE7DA28-5D04-49B0-AC12-E479C4CBA827}"/>
          </ac:spMkLst>
        </pc:spChg>
      </pc:sldChg>
      <pc:sldChg chg="modSp">
        <pc:chgData name="David Urting" userId="327b9386d43f8b39" providerId="LiveId" clId="{C9C059A1-A8D2-4B9E-ADBB-E7CFEEEF0004}" dt="2019-08-16T19:50:16.118" v="55" actId="20577"/>
        <pc:sldMkLst>
          <pc:docMk/>
          <pc:sldMk cId="0" sldId="257"/>
        </pc:sldMkLst>
        <pc:spChg chg="mod">
          <ac:chgData name="David Urting" userId="327b9386d43f8b39" providerId="LiveId" clId="{C9C059A1-A8D2-4B9E-ADBB-E7CFEEEF0004}" dt="2019-08-16T19:50:16.118" v="55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">
        <pc:chgData name="David Urting" userId="327b9386d43f8b39" providerId="LiveId" clId="{C9C059A1-A8D2-4B9E-ADBB-E7CFEEEF0004}" dt="2019-08-30T20:04:02.773" v="114" actId="20577"/>
        <pc:sldMkLst>
          <pc:docMk/>
          <pc:sldMk cId="2044607724" sldId="565"/>
        </pc:sldMkLst>
        <pc:spChg chg="mod">
          <ac:chgData name="David Urting" userId="327b9386d43f8b39" providerId="LiveId" clId="{C9C059A1-A8D2-4B9E-ADBB-E7CFEEEF0004}" dt="2019-08-30T20:04:02.773" v="114" actId="20577"/>
          <ac:spMkLst>
            <pc:docMk/>
            <pc:sldMk cId="2044607724" sldId="565"/>
            <ac:spMk id="3" creationId="{00000000-0000-0000-0000-000000000000}"/>
          </ac:spMkLst>
        </pc:spChg>
      </pc:sldChg>
      <pc:sldChg chg="modSp">
        <pc:chgData name="David Urting" userId="327b9386d43f8b39" providerId="LiveId" clId="{C9C059A1-A8D2-4B9E-ADBB-E7CFEEEF0004}" dt="2019-08-30T20:02:13.318" v="85"/>
        <pc:sldMkLst>
          <pc:docMk/>
          <pc:sldMk cId="1265519089" sldId="580"/>
        </pc:sldMkLst>
        <pc:spChg chg="mod">
          <ac:chgData name="David Urting" userId="327b9386d43f8b39" providerId="LiveId" clId="{C9C059A1-A8D2-4B9E-ADBB-E7CFEEEF0004}" dt="2019-08-30T20:02:13.318" v="85"/>
          <ac:spMkLst>
            <pc:docMk/>
            <pc:sldMk cId="1265519089" sldId="580"/>
            <ac:spMk id="3" creationId="{4674B9BB-AD30-4FE4-9D13-2A9502E21011}"/>
          </ac:spMkLst>
        </pc:spChg>
      </pc:sldChg>
      <pc:sldChg chg="modSp">
        <pc:chgData name="David Urting" userId="327b9386d43f8b39" providerId="LiveId" clId="{C9C059A1-A8D2-4B9E-ADBB-E7CFEEEF0004}" dt="2019-08-30T19:58:50.942" v="67" actId="20577"/>
        <pc:sldMkLst>
          <pc:docMk/>
          <pc:sldMk cId="1373264656" sldId="606"/>
        </pc:sldMkLst>
        <pc:spChg chg="mod">
          <ac:chgData name="David Urting" userId="327b9386d43f8b39" providerId="LiveId" clId="{C9C059A1-A8D2-4B9E-ADBB-E7CFEEEF0004}" dt="2019-08-30T19:58:50.942" v="67" actId="20577"/>
          <ac:spMkLst>
            <pc:docMk/>
            <pc:sldMk cId="1373264656" sldId="606"/>
            <ac:spMk id="3" creationId="{224688E0-9991-4739-B283-216BC6E04B47}"/>
          </ac:spMkLst>
        </pc:spChg>
      </pc:sldChg>
      <pc:sldChg chg="modSp">
        <pc:chgData name="David Urting" userId="327b9386d43f8b39" providerId="LiveId" clId="{C9C059A1-A8D2-4B9E-ADBB-E7CFEEEF0004}" dt="2019-08-16T19:40:47.626" v="0" actId="27636"/>
        <pc:sldMkLst>
          <pc:docMk/>
          <pc:sldMk cId="2928695194" sldId="607"/>
        </pc:sldMkLst>
        <pc:spChg chg="mod">
          <ac:chgData name="David Urting" userId="327b9386d43f8b39" providerId="LiveId" clId="{C9C059A1-A8D2-4B9E-ADBB-E7CFEEEF0004}" dt="2019-08-16T19:40:47.626" v="0" actId="27636"/>
          <ac:spMkLst>
            <pc:docMk/>
            <pc:sldMk cId="2928695194" sldId="607"/>
            <ac:spMk id="3" creationId="{FBB58327-1660-46F0-A541-4F5AB37A3A93}"/>
          </ac:spMkLst>
        </pc:spChg>
      </pc:sldChg>
      <pc:sldChg chg="add del">
        <pc:chgData name="David Urting" userId="327b9386d43f8b39" providerId="LiveId" clId="{C9C059A1-A8D2-4B9E-ADBB-E7CFEEEF0004}" dt="2019-08-16T19:41:02.759" v="2" actId="2696"/>
        <pc:sldMkLst>
          <pc:docMk/>
          <pc:sldMk cId="1515451131" sldId="608"/>
        </pc:sldMkLst>
      </pc:sldChg>
    </pc:docChg>
  </pc:docChgLst>
  <pc:docChgLst>
    <pc:chgData name="David" userId="4a167d54-09e5-437e-86c7-3d90dd344c5c" providerId="ADAL" clId="{585D951C-FB9D-442B-BC35-26F1F5E705B2}"/>
    <pc:docChg chg="undo custSel addSld modSld">
      <pc:chgData name="David" userId="4a167d54-09e5-437e-86c7-3d90dd344c5c" providerId="ADAL" clId="{585D951C-FB9D-442B-BC35-26F1F5E705B2}" dt="2021-09-25T11:26:04.951" v="1805" actId="20577"/>
      <pc:docMkLst>
        <pc:docMk/>
      </pc:docMkLst>
      <pc:sldChg chg="modSp mod">
        <pc:chgData name="David" userId="4a167d54-09e5-437e-86c7-3d90dd344c5c" providerId="ADAL" clId="{585D951C-FB9D-442B-BC35-26F1F5E705B2}" dt="2021-07-07T22:12:48.376" v="1595" actId="20577"/>
        <pc:sldMkLst>
          <pc:docMk/>
          <pc:sldMk cId="2580932736" sldId="566"/>
        </pc:sldMkLst>
        <pc:spChg chg="mod">
          <ac:chgData name="David" userId="4a167d54-09e5-437e-86c7-3d90dd344c5c" providerId="ADAL" clId="{585D951C-FB9D-442B-BC35-26F1F5E705B2}" dt="2021-07-07T22:12:48.376" v="1595" actId="20577"/>
          <ac:spMkLst>
            <pc:docMk/>
            <pc:sldMk cId="2580932736" sldId="566"/>
            <ac:spMk id="3" creationId="{00000000-0000-0000-0000-000000000000}"/>
          </ac:spMkLst>
        </pc:spChg>
      </pc:sldChg>
      <pc:sldChg chg="modSp mod">
        <pc:chgData name="David" userId="4a167d54-09e5-437e-86c7-3d90dd344c5c" providerId="ADAL" clId="{585D951C-FB9D-442B-BC35-26F1F5E705B2}" dt="2021-09-25T11:25:09.993" v="1787" actId="27636"/>
        <pc:sldMkLst>
          <pc:docMk/>
          <pc:sldMk cId="1525079700" sldId="569"/>
        </pc:sldMkLst>
        <pc:spChg chg="mod">
          <ac:chgData name="David" userId="4a167d54-09e5-437e-86c7-3d90dd344c5c" providerId="ADAL" clId="{585D951C-FB9D-442B-BC35-26F1F5E705B2}" dt="2021-09-25T11:25:09.993" v="1787" actId="27636"/>
          <ac:spMkLst>
            <pc:docMk/>
            <pc:sldMk cId="1525079700" sldId="569"/>
            <ac:spMk id="3" creationId="{00000000-0000-0000-0000-000000000000}"/>
          </ac:spMkLst>
        </pc:spChg>
      </pc:sldChg>
      <pc:sldChg chg="modSp mod">
        <pc:chgData name="David" userId="4a167d54-09e5-437e-86c7-3d90dd344c5c" providerId="ADAL" clId="{585D951C-FB9D-442B-BC35-26F1F5E705B2}" dt="2021-09-25T11:21:07.863" v="1679" actId="113"/>
        <pc:sldMkLst>
          <pc:docMk/>
          <pc:sldMk cId="1216362859" sldId="570"/>
        </pc:sldMkLst>
        <pc:spChg chg="mod">
          <ac:chgData name="David" userId="4a167d54-09e5-437e-86c7-3d90dd344c5c" providerId="ADAL" clId="{585D951C-FB9D-442B-BC35-26F1F5E705B2}" dt="2021-09-25T11:21:07.863" v="1679" actId="113"/>
          <ac:spMkLst>
            <pc:docMk/>
            <pc:sldMk cId="1216362859" sldId="570"/>
            <ac:spMk id="3" creationId="{00000000-0000-0000-0000-000000000000}"/>
          </ac:spMkLst>
        </pc:spChg>
      </pc:sldChg>
      <pc:sldChg chg="modSp mod">
        <pc:chgData name="David" userId="4a167d54-09e5-437e-86c7-3d90dd344c5c" providerId="ADAL" clId="{585D951C-FB9D-442B-BC35-26F1F5E705B2}" dt="2021-09-25T11:23:38.589" v="1759" actId="27636"/>
        <pc:sldMkLst>
          <pc:docMk/>
          <pc:sldMk cId="1373264656" sldId="606"/>
        </pc:sldMkLst>
        <pc:spChg chg="mod">
          <ac:chgData name="David" userId="4a167d54-09e5-437e-86c7-3d90dd344c5c" providerId="ADAL" clId="{585D951C-FB9D-442B-BC35-26F1F5E705B2}" dt="2021-09-25T11:23:38.589" v="1759" actId="27636"/>
          <ac:spMkLst>
            <pc:docMk/>
            <pc:sldMk cId="1373264656" sldId="606"/>
            <ac:spMk id="3" creationId="{224688E0-9991-4739-B283-216BC6E04B47}"/>
          </ac:spMkLst>
        </pc:spChg>
      </pc:sldChg>
      <pc:sldChg chg="modSp mod">
        <pc:chgData name="David" userId="4a167d54-09e5-437e-86c7-3d90dd344c5c" providerId="ADAL" clId="{585D951C-FB9D-442B-BC35-26F1F5E705B2}" dt="2021-09-25T11:24:35.086" v="1785" actId="20577"/>
        <pc:sldMkLst>
          <pc:docMk/>
          <pc:sldMk cId="422909577" sldId="608"/>
        </pc:sldMkLst>
        <pc:graphicFrameChg chg="modGraphic">
          <ac:chgData name="David" userId="4a167d54-09e5-437e-86c7-3d90dd344c5c" providerId="ADAL" clId="{585D951C-FB9D-442B-BC35-26F1F5E705B2}" dt="2021-09-25T11:24:35.086" v="1785" actId="20577"/>
          <ac:graphicFrameMkLst>
            <pc:docMk/>
            <pc:sldMk cId="422909577" sldId="608"/>
            <ac:graphicFrameMk id="4" creationId="{C4BD4B13-87DF-4DF1-80DA-4229B6617A90}"/>
          </ac:graphicFrameMkLst>
        </pc:graphicFrameChg>
      </pc:sldChg>
      <pc:sldChg chg="modSp mod">
        <pc:chgData name="David" userId="4a167d54-09e5-437e-86c7-3d90dd344c5c" providerId="ADAL" clId="{585D951C-FB9D-442B-BC35-26F1F5E705B2}" dt="2021-09-25T11:26:04.951" v="1805" actId="20577"/>
        <pc:sldMkLst>
          <pc:docMk/>
          <pc:sldMk cId="1323591843" sldId="609"/>
        </pc:sldMkLst>
        <pc:spChg chg="mod">
          <ac:chgData name="David" userId="4a167d54-09e5-437e-86c7-3d90dd344c5c" providerId="ADAL" clId="{585D951C-FB9D-442B-BC35-26F1F5E705B2}" dt="2021-09-25T11:26:04.951" v="1805" actId="20577"/>
          <ac:spMkLst>
            <pc:docMk/>
            <pc:sldMk cId="1323591843" sldId="609"/>
            <ac:spMk id="3" creationId="{6DC42454-1330-49A6-B966-5F3875F2D0B0}"/>
          </ac:spMkLst>
        </pc:spChg>
      </pc:sldChg>
      <pc:sldChg chg="modSp new mod">
        <pc:chgData name="David" userId="4a167d54-09e5-437e-86c7-3d90dd344c5c" providerId="ADAL" clId="{585D951C-FB9D-442B-BC35-26F1F5E705B2}" dt="2021-07-07T22:02:54.220" v="1270" actId="20577"/>
        <pc:sldMkLst>
          <pc:docMk/>
          <pc:sldMk cId="2664637816" sldId="610"/>
        </pc:sldMkLst>
        <pc:spChg chg="mod">
          <ac:chgData name="David" userId="4a167d54-09e5-437e-86c7-3d90dd344c5c" providerId="ADAL" clId="{585D951C-FB9D-442B-BC35-26F1F5E705B2}" dt="2021-07-07T21:53:21.554" v="800" actId="20577"/>
          <ac:spMkLst>
            <pc:docMk/>
            <pc:sldMk cId="2664637816" sldId="610"/>
            <ac:spMk id="2" creationId="{302493F5-743D-460E-BD86-4545E4EB65FC}"/>
          </ac:spMkLst>
        </pc:spChg>
        <pc:spChg chg="mod">
          <ac:chgData name="David" userId="4a167d54-09e5-437e-86c7-3d90dd344c5c" providerId="ADAL" clId="{585D951C-FB9D-442B-BC35-26F1F5E705B2}" dt="2021-07-07T22:02:54.220" v="1270" actId="20577"/>
          <ac:spMkLst>
            <pc:docMk/>
            <pc:sldMk cId="2664637816" sldId="610"/>
            <ac:spMk id="3" creationId="{46EFE3AD-43C5-445B-8E1C-E5D55192F6BC}"/>
          </ac:spMkLst>
        </pc:spChg>
      </pc:sldChg>
    </pc:docChg>
  </pc:docChgLst>
  <pc:docChgLst>
    <pc:chgData name="David Urting" userId="4a167d54-09e5-437e-86c7-3d90dd344c5c" providerId="ADAL" clId="{BC7C9822-A4CF-4861-BD14-D2E5E615ABFD}"/>
    <pc:docChg chg="undo custSel modSld">
      <pc:chgData name="David Urting" userId="4a167d54-09e5-437e-86c7-3d90dd344c5c" providerId="ADAL" clId="{BC7C9822-A4CF-4861-BD14-D2E5E615ABFD}" dt="2021-11-03T19:15:55.683" v="273" actId="20577"/>
      <pc:docMkLst>
        <pc:docMk/>
      </pc:docMkLst>
      <pc:sldChg chg="modSp">
        <pc:chgData name="David Urting" userId="4a167d54-09e5-437e-86c7-3d90dd344c5c" providerId="ADAL" clId="{BC7C9822-A4CF-4861-BD14-D2E5E615ABFD}" dt="2021-11-01T22:56:24.572" v="143" actId="113"/>
        <pc:sldMkLst>
          <pc:docMk/>
          <pc:sldMk cId="2580932736" sldId="566"/>
        </pc:sldMkLst>
        <pc:spChg chg="mod">
          <ac:chgData name="David Urting" userId="4a167d54-09e5-437e-86c7-3d90dd344c5c" providerId="ADAL" clId="{BC7C9822-A4CF-4861-BD14-D2E5E615ABFD}" dt="2021-11-01T22:56:24.572" v="143" actId="113"/>
          <ac:spMkLst>
            <pc:docMk/>
            <pc:sldMk cId="2580932736" sldId="566"/>
            <ac:spMk id="3" creationId="{00000000-0000-0000-0000-000000000000}"/>
          </ac:spMkLst>
        </pc:spChg>
      </pc:sldChg>
      <pc:sldChg chg="modSp">
        <pc:chgData name="David Urting" userId="4a167d54-09e5-437e-86c7-3d90dd344c5c" providerId="ADAL" clId="{BC7C9822-A4CF-4861-BD14-D2E5E615ABFD}" dt="2021-11-03T19:15:55.683" v="273" actId="20577"/>
        <pc:sldMkLst>
          <pc:docMk/>
          <pc:sldMk cId="422909577" sldId="608"/>
        </pc:sldMkLst>
        <pc:graphicFrameChg chg="modGraphic">
          <ac:chgData name="David Urting" userId="4a167d54-09e5-437e-86c7-3d90dd344c5c" providerId="ADAL" clId="{BC7C9822-A4CF-4861-BD14-D2E5E615ABFD}" dt="2021-11-03T19:15:55.683" v="273" actId="20577"/>
          <ac:graphicFrameMkLst>
            <pc:docMk/>
            <pc:sldMk cId="422909577" sldId="608"/>
            <ac:graphicFrameMk id="4" creationId="{C4BD4B13-87DF-4DF1-80DA-4229B6617A90}"/>
          </ac:graphicFrameMkLst>
        </pc:graphicFrameChg>
      </pc:sldChg>
      <pc:sldChg chg="modSp">
        <pc:chgData name="David Urting" userId="4a167d54-09e5-437e-86c7-3d90dd344c5c" providerId="ADAL" clId="{BC7C9822-A4CF-4861-BD14-D2E5E615ABFD}" dt="2021-11-01T22:57:29.360" v="255" actId="20577"/>
        <pc:sldMkLst>
          <pc:docMk/>
          <pc:sldMk cId="2664637816" sldId="610"/>
        </pc:sldMkLst>
        <pc:spChg chg="mod">
          <ac:chgData name="David Urting" userId="4a167d54-09e5-437e-86c7-3d90dd344c5c" providerId="ADAL" clId="{BC7C9822-A4CF-4861-BD14-D2E5E615ABFD}" dt="2021-11-01T22:57:29.360" v="255" actId="20577"/>
          <ac:spMkLst>
            <pc:docMk/>
            <pc:sldMk cId="2664637816" sldId="610"/>
            <ac:spMk id="3" creationId="{46EFE3AD-43C5-445B-8E1C-E5D55192F6BC}"/>
          </ac:spMkLst>
        </pc:spChg>
      </pc:sldChg>
    </pc:docChg>
  </pc:docChgLst>
  <pc:docChgLst>
    <pc:chgData name="David" userId="4a167d54-09e5-437e-86c7-3d90dd344c5c" providerId="ADAL" clId="{ED3BC8CC-1A53-4DE3-9289-C1FC381F0ABB}"/>
    <pc:docChg chg="undo custSel modSld">
      <pc:chgData name="David" userId="4a167d54-09e5-437e-86c7-3d90dd344c5c" providerId="ADAL" clId="{ED3BC8CC-1A53-4DE3-9289-C1FC381F0ABB}" dt="2021-03-27T14:06:53.064" v="423" actId="20577"/>
      <pc:docMkLst>
        <pc:docMk/>
      </pc:docMkLst>
      <pc:sldChg chg="modSp mod">
        <pc:chgData name="David" userId="4a167d54-09e5-437e-86c7-3d90dd344c5c" providerId="ADAL" clId="{ED3BC8CC-1A53-4DE3-9289-C1FC381F0ABB}" dt="2021-03-27T14:06:53.064" v="423" actId="20577"/>
        <pc:sldMkLst>
          <pc:docMk/>
          <pc:sldMk cId="1525079700" sldId="569"/>
        </pc:sldMkLst>
        <pc:spChg chg="mod">
          <ac:chgData name="David" userId="4a167d54-09e5-437e-86c7-3d90dd344c5c" providerId="ADAL" clId="{ED3BC8CC-1A53-4DE3-9289-C1FC381F0ABB}" dt="2021-03-27T14:06:53.064" v="423" actId="20577"/>
          <ac:spMkLst>
            <pc:docMk/>
            <pc:sldMk cId="1525079700" sldId="569"/>
            <ac:spMk id="3" creationId="{00000000-0000-0000-0000-000000000000}"/>
          </ac:spMkLst>
        </pc:spChg>
      </pc:sldChg>
      <pc:sldChg chg="modSp mod">
        <pc:chgData name="David" userId="4a167d54-09e5-437e-86c7-3d90dd344c5c" providerId="ADAL" clId="{ED3BC8CC-1A53-4DE3-9289-C1FC381F0ABB}" dt="2021-03-27T13:37:34.295" v="7" actId="20577"/>
        <pc:sldMkLst>
          <pc:docMk/>
          <pc:sldMk cId="1216362859" sldId="570"/>
        </pc:sldMkLst>
        <pc:spChg chg="mod">
          <ac:chgData name="David" userId="4a167d54-09e5-437e-86c7-3d90dd344c5c" providerId="ADAL" clId="{ED3BC8CC-1A53-4DE3-9289-C1FC381F0ABB}" dt="2021-03-27T13:37:34.295" v="7" actId="20577"/>
          <ac:spMkLst>
            <pc:docMk/>
            <pc:sldMk cId="1216362859" sldId="570"/>
            <ac:spMk id="3" creationId="{00000000-0000-0000-0000-000000000000}"/>
          </ac:spMkLst>
        </pc:spChg>
      </pc:sldChg>
      <pc:sldChg chg="modSp mod">
        <pc:chgData name="David" userId="4a167d54-09e5-437e-86c7-3d90dd344c5c" providerId="ADAL" clId="{ED3BC8CC-1A53-4DE3-9289-C1FC381F0ABB}" dt="2021-03-27T13:41:18.807" v="192" actId="20577"/>
        <pc:sldMkLst>
          <pc:docMk/>
          <pc:sldMk cId="1373264656" sldId="606"/>
        </pc:sldMkLst>
        <pc:spChg chg="mod">
          <ac:chgData name="David" userId="4a167d54-09e5-437e-86c7-3d90dd344c5c" providerId="ADAL" clId="{ED3BC8CC-1A53-4DE3-9289-C1FC381F0ABB}" dt="2021-03-27T13:41:18.807" v="192" actId="20577"/>
          <ac:spMkLst>
            <pc:docMk/>
            <pc:sldMk cId="1373264656" sldId="606"/>
            <ac:spMk id="3" creationId="{224688E0-9991-4739-B283-216BC6E04B47}"/>
          </ac:spMkLst>
        </pc:spChg>
      </pc:sldChg>
      <pc:sldChg chg="modSp mod">
        <pc:chgData name="David" userId="4a167d54-09e5-437e-86c7-3d90dd344c5c" providerId="ADAL" clId="{ED3BC8CC-1A53-4DE3-9289-C1FC381F0ABB}" dt="2021-03-27T13:43:04.807" v="203" actId="20577"/>
        <pc:sldMkLst>
          <pc:docMk/>
          <pc:sldMk cId="422909577" sldId="608"/>
        </pc:sldMkLst>
        <pc:graphicFrameChg chg="modGraphic">
          <ac:chgData name="David" userId="4a167d54-09e5-437e-86c7-3d90dd344c5c" providerId="ADAL" clId="{ED3BC8CC-1A53-4DE3-9289-C1FC381F0ABB}" dt="2021-03-27T13:43:04.807" v="203" actId="20577"/>
          <ac:graphicFrameMkLst>
            <pc:docMk/>
            <pc:sldMk cId="422909577" sldId="608"/>
            <ac:graphicFrameMk id="4" creationId="{C4BD4B13-87DF-4DF1-80DA-4229B6617A90}"/>
          </ac:graphicFrameMkLst>
        </pc:graphicFrameChg>
      </pc:sldChg>
      <pc:sldChg chg="modSp mod">
        <pc:chgData name="David" userId="4a167d54-09e5-437e-86c7-3d90dd344c5c" providerId="ADAL" clId="{ED3BC8CC-1A53-4DE3-9289-C1FC381F0ABB}" dt="2021-03-27T13:48:23.855" v="399" actId="20577"/>
        <pc:sldMkLst>
          <pc:docMk/>
          <pc:sldMk cId="1323591843" sldId="609"/>
        </pc:sldMkLst>
        <pc:spChg chg="mod">
          <ac:chgData name="David" userId="4a167d54-09e5-437e-86c7-3d90dd344c5c" providerId="ADAL" clId="{ED3BC8CC-1A53-4DE3-9289-C1FC381F0ABB}" dt="2021-03-27T13:48:23.855" v="399" actId="20577"/>
          <ac:spMkLst>
            <pc:docMk/>
            <pc:sldMk cId="1323591843" sldId="609"/>
            <ac:spMk id="3" creationId="{6DC42454-1330-49A6-B966-5F3875F2D0B0}"/>
          </ac:spMkLst>
        </pc:spChg>
      </pc:sldChg>
    </pc:docChg>
  </pc:docChgLst>
  <pc:docChgLst>
    <pc:chgData name="David" userId="4a167d54-09e5-437e-86c7-3d90dd344c5c" providerId="ADAL" clId="{1047B68A-AF7B-4418-9485-0CBC22991551}"/>
    <pc:docChg chg="undo custSel addSld modSld">
      <pc:chgData name="David" userId="4a167d54-09e5-437e-86c7-3d90dd344c5c" providerId="ADAL" clId="{1047B68A-AF7B-4418-9485-0CBC22991551}" dt="2021-01-24T22:52:57.871" v="924" actId="20577"/>
      <pc:docMkLst>
        <pc:docMk/>
      </pc:docMkLst>
      <pc:sldChg chg="modSp mod">
        <pc:chgData name="David" userId="4a167d54-09e5-437e-86c7-3d90dd344c5c" providerId="ADAL" clId="{1047B68A-AF7B-4418-9485-0CBC22991551}" dt="2021-01-24T22:36:51.488" v="349" actId="20577"/>
        <pc:sldMkLst>
          <pc:docMk/>
          <pc:sldMk cId="2580932736" sldId="566"/>
        </pc:sldMkLst>
        <pc:spChg chg="mod">
          <ac:chgData name="David" userId="4a167d54-09e5-437e-86c7-3d90dd344c5c" providerId="ADAL" clId="{1047B68A-AF7B-4418-9485-0CBC22991551}" dt="2021-01-24T22:36:51.488" v="349" actId="20577"/>
          <ac:spMkLst>
            <pc:docMk/>
            <pc:sldMk cId="2580932736" sldId="566"/>
            <ac:spMk id="3" creationId="{00000000-0000-0000-0000-000000000000}"/>
          </ac:spMkLst>
        </pc:spChg>
      </pc:sldChg>
      <pc:sldChg chg="modSp mod">
        <pc:chgData name="David" userId="4a167d54-09e5-437e-86c7-3d90dd344c5c" providerId="ADAL" clId="{1047B68A-AF7B-4418-9485-0CBC22991551}" dt="2021-01-24T22:40:45.460" v="374" actId="6549"/>
        <pc:sldMkLst>
          <pc:docMk/>
          <pc:sldMk cId="1525079700" sldId="569"/>
        </pc:sldMkLst>
        <pc:spChg chg="mod">
          <ac:chgData name="David" userId="4a167d54-09e5-437e-86c7-3d90dd344c5c" providerId="ADAL" clId="{1047B68A-AF7B-4418-9485-0CBC22991551}" dt="2021-01-24T22:40:45.460" v="374" actId="6549"/>
          <ac:spMkLst>
            <pc:docMk/>
            <pc:sldMk cId="1525079700" sldId="569"/>
            <ac:spMk id="3" creationId="{00000000-0000-0000-0000-000000000000}"/>
          </ac:spMkLst>
        </pc:spChg>
      </pc:sldChg>
      <pc:sldChg chg="modSp mod">
        <pc:chgData name="David" userId="4a167d54-09e5-437e-86c7-3d90dd344c5c" providerId="ADAL" clId="{1047B68A-AF7B-4418-9485-0CBC22991551}" dt="2021-01-24T22:34:53.407" v="278" actId="27636"/>
        <pc:sldMkLst>
          <pc:docMk/>
          <pc:sldMk cId="1373264656" sldId="606"/>
        </pc:sldMkLst>
        <pc:spChg chg="mod">
          <ac:chgData name="David" userId="4a167d54-09e5-437e-86c7-3d90dd344c5c" providerId="ADAL" clId="{1047B68A-AF7B-4418-9485-0CBC22991551}" dt="2021-01-24T22:34:53.407" v="278" actId="27636"/>
          <ac:spMkLst>
            <pc:docMk/>
            <pc:sldMk cId="1373264656" sldId="606"/>
            <ac:spMk id="3" creationId="{224688E0-9991-4739-B283-216BC6E04B47}"/>
          </ac:spMkLst>
        </pc:spChg>
      </pc:sldChg>
      <pc:sldChg chg="modSp mod">
        <pc:chgData name="David" userId="4a167d54-09e5-437e-86c7-3d90dd344c5c" providerId="ADAL" clId="{1047B68A-AF7B-4418-9485-0CBC22991551}" dt="2021-01-24T22:35:56.488" v="336" actId="20577"/>
        <pc:sldMkLst>
          <pc:docMk/>
          <pc:sldMk cId="422909577" sldId="608"/>
        </pc:sldMkLst>
        <pc:graphicFrameChg chg="modGraphic">
          <ac:chgData name="David" userId="4a167d54-09e5-437e-86c7-3d90dd344c5c" providerId="ADAL" clId="{1047B68A-AF7B-4418-9485-0CBC22991551}" dt="2021-01-24T22:35:56.488" v="336" actId="20577"/>
          <ac:graphicFrameMkLst>
            <pc:docMk/>
            <pc:sldMk cId="422909577" sldId="608"/>
            <ac:graphicFrameMk id="4" creationId="{C4BD4B13-87DF-4DF1-80DA-4229B6617A90}"/>
          </ac:graphicFrameMkLst>
        </pc:graphicFrameChg>
      </pc:sldChg>
      <pc:sldChg chg="modSp new mod">
        <pc:chgData name="David" userId="4a167d54-09e5-437e-86c7-3d90dd344c5c" providerId="ADAL" clId="{1047B68A-AF7B-4418-9485-0CBC22991551}" dt="2021-01-24T22:52:57.871" v="924" actId="20577"/>
        <pc:sldMkLst>
          <pc:docMk/>
          <pc:sldMk cId="1323591843" sldId="609"/>
        </pc:sldMkLst>
        <pc:spChg chg="mod">
          <ac:chgData name="David" userId="4a167d54-09e5-437e-86c7-3d90dd344c5c" providerId="ADAL" clId="{1047B68A-AF7B-4418-9485-0CBC22991551}" dt="2021-01-24T22:43:12.287" v="391" actId="20577"/>
          <ac:spMkLst>
            <pc:docMk/>
            <pc:sldMk cId="1323591843" sldId="609"/>
            <ac:spMk id="2" creationId="{92F82D92-DA40-4151-8A39-BE7091840696}"/>
          </ac:spMkLst>
        </pc:spChg>
        <pc:spChg chg="mod">
          <ac:chgData name="David" userId="4a167d54-09e5-437e-86c7-3d90dd344c5c" providerId="ADAL" clId="{1047B68A-AF7B-4418-9485-0CBC22991551}" dt="2021-01-24T22:52:57.871" v="924" actId="20577"/>
          <ac:spMkLst>
            <pc:docMk/>
            <pc:sldMk cId="1323591843" sldId="609"/>
            <ac:spMk id="3" creationId="{6DC42454-1330-49A6-B966-5F3875F2D0B0}"/>
          </ac:spMkLst>
        </pc:spChg>
      </pc:sldChg>
    </pc:docChg>
  </pc:docChgLst>
  <pc:docChgLst>
    <pc:chgData name="David Urting" userId="S::u0032465@ucll.be::4a167d54-09e5-437e-86c7-3d90dd344c5c" providerId="AD" clId="Web-{0D93A656-3AE2-443D-98C4-28806B49DFB7}"/>
    <pc:docChg chg="modSld">
      <pc:chgData name="David Urting" userId="S::u0032465@ucll.be::4a167d54-09e5-437e-86c7-3d90dd344c5c" providerId="AD" clId="Web-{0D93A656-3AE2-443D-98C4-28806B49DFB7}" dt="2021-11-06T11:31:59.239" v="6" actId="20577"/>
      <pc:docMkLst>
        <pc:docMk/>
      </pc:docMkLst>
      <pc:sldChg chg="modSp">
        <pc:chgData name="David Urting" userId="S::u0032465@ucll.be::4a167d54-09e5-437e-86c7-3d90dd344c5c" providerId="AD" clId="Web-{0D93A656-3AE2-443D-98C4-28806B49DFB7}" dt="2021-11-06T11:31:59.239" v="6" actId="20577"/>
        <pc:sldMkLst>
          <pc:docMk/>
          <pc:sldMk cId="1373264656" sldId="606"/>
        </pc:sldMkLst>
        <pc:spChg chg="mod">
          <ac:chgData name="David Urting" userId="S::u0032465@ucll.be::4a167d54-09e5-437e-86c7-3d90dd344c5c" providerId="AD" clId="Web-{0D93A656-3AE2-443D-98C4-28806B49DFB7}" dt="2021-11-06T11:31:59.239" v="6" actId="20577"/>
          <ac:spMkLst>
            <pc:docMk/>
            <pc:sldMk cId="1373264656" sldId="606"/>
            <ac:spMk id="3" creationId="{224688E0-9991-4739-B283-216BC6E04B4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A5DA4-0517-469B-A20E-54B75BF32207}" type="datetimeFigureOut">
              <a:rPr lang="nl-BE" smtClean="0"/>
              <a:t>6/11/2021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E7ADA-B818-4A8D-827F-3A2F12FF40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594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E7ADA-B818-4A8D-827F-3A2F12FF408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52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lid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29318" y="4170507"/>
            <a:ext cx="9117366" cy="1594556"/>
          </a:xfrm>
          <a:ln w="76200" cmpd="sng">
            <a:solidFill>
              <a:srgbClr val="002757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14" y="1915202"/>
            <a:ext cx="4767749" cy="1650162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6/11/2021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054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 met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0" hasCustomPrompt="1"/>
          </p:nvPr>
        </p:nvSpPr>
        <p:spPr>
          <a:xfrm>
            <a:off x="6347179" y="265289"/>
            <a:ext cx="5421488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95782" y="82726"/>
            <a:ext cx="1559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6/11/2021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575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 met 1 kolom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378575" y="0"/>
            <a:ext cx="5813425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36878" y="107203"/>
            <a:ext cx="1457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6/11/2021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85215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slide beeld + logo ro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372" t="19513"/>
          <a:stretch/>
        </p:blipFill>
        <p:spPr>
          <a:xfrm>
            <a:off x="-9526" y="-19051"/>
            <a:ext cx="1763161" cy="1738515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6/11/2021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7364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slide beeld + logo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00275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526" y="-19051"/>
            <a:ext cx="1715039" cy="1691447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4732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6/11/2021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4522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664209"/>
          </a:xfrm>
          <a:prstGeom prst="rect">
            <a:avLst/>
          </a:prstGeom>
        </p:spPr>
      </p:pic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/>
          <a:lstStyle>
            <a:lvl1pPr>
              <a:defRPr lang="nl-NL" sz="4400" b="1" kern="12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54AA-FC6F-4DB6-B7D8-03AC28A81FFA}" type="datetimeFigureOut">
              <a:rPr lang="nl-BE" smtClean="0"/>
              <a:pPr/>
              <a:t>6/11/2021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8" descr="UCLL_MobyusLogo_CMYK_Ring.png"/>
          <p:cNvPicPr>
            <a:picLocks noChangeAspect="1"/>
          </p:cNvPicPr>
          <p:nvPr/>
        </p:nvPicPr>
        <p:blipFill rotWithShape="1">
          <a:blip r:embed="rId3" cstate="print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88" b="49537"/>
          <a:stretch/>
        </p:blipFill>
        <p:spPr>
          <a:xfrm>
            <a:off x="1" y="3397220"/>
            <a:ext cx="4591359" cy="3460781"/>
          </a:xfrm>
          <a:prstGeom prst="rect">
            <a:avLst/>
          </a:prstGeom>
        </p:spPr>
      </p:pic>
      <p:pic>
        <p:nvPicPr>
          <p:cNvPr id="8" name="Picture 9" descr="UCLL_MobyusLogo_RGB_Baseline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1" t="40056" r="21330" b="38068"/>
          <a:stretch/>
        </p:blipFill>
        <p:spPr>
          <a:xfrm>
            <a:off x="8413461" y="6142613"/>
            <a:ext cx="3778539" cy="707139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609600" y="1845893"/>
            <a:ext cx="10972800" cy="428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aseline="0">
                <a:solidFill>
                  <a:srgbClr val="CC0000"/>
                </a:solidFill>
              </a:defRPr>
            </a:lvl1pPr>
            <a:lvl2pPr>
              <a:defRPr baseline="0">
                <a:solidFill>
                  <a:srgbClr val="004582"/>
                </a:solidFill>
              </a:defRPr>
            </a:lvl2pPr>
            <a:lvl3pPr>
              <a:defRPr baseline="0">
                <a:solidFill>
                  <a:srgbClr val="004582"/>
                </a:solidFill>
              </a:defRPr>
            </a:lvl3pPr>
            <a:lvl4pPr>
              <a:defRPr baseline="0">
                <a:solidFill>
                  <a:srgbClr val="004582"/>
                </a:solidFill>
              </a:defRPr>
            </a:lvl4pPr>
            <a:lvl5pPr>
              <a:defRPr baseline="0">
                <a:solidFill>
                  <a:srgbClr val="00458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Optie 1 - Beeld 1">
    <p:bg>
      <p:bgPr>
        <a:blipFill dpi="0" rotWithShape="1">
          <a:blip r:embed="rId2">
            <a:alphaModFix amt="6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6056" y="4818952"/>
            <a:ext cx="9117366" cy="1594556"/>
          </a:xfrm>
          <a:ln w="76200" cmpd="sng">
            <a:solidFill>
              <a:schemeClr val="bg1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002757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896" r="18829"/>
          <a:stretch/>
        </p:blipFill>
        <p:spPr>
          <a:xfrm>
            <a:off x="8548816" y="-19050"/>
            <a:ext cx="3652709" cy="360465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6/11/2021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25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iteldia Optie 1 - Beeld 2">
    <p:bg>
      <p:bgPr>
        <a:blipFill dpi="0" rotWithShape="1">
          <a:blip r:embed="rId2">
            <a:alphaModFix amt="6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6056" y="4818952"/>
            <a:ext cx="9117366" cy="1594556"/>
          </a:xfrm>
          <a:ln w="76200" cmpd="sng">
            <a:solidFill>
              <a:schemeClr val="bg1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002757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896" r="18829"/>
          <a:stretch/>
        </p:blipFill>
        <p:spPr>
          <a:xfrm>
            <a:off x="8548816" y="-19050"/>
            <a:ext cx="3652709" cy="360465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6/11/2021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29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Optie 2 - Rood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r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7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650" y="589985"/>
            <a:ext cx="3387815" cy="1172554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9" t="19480"/>
          <a:stretch/>
        </p:blipFill>
        <p:spPr>
          <a:xfrm>
            <a:off x="-28575" y="-38101"/>
            <a:ext cx="7146708" cy="6522167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6/11/2021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705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Optie 2 - Wi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886" t="19832" b="20078"/>
          <a:stretch/>
        </p:blipFill>
        <p:spPr>
          <a:xfrm>
            <a:off x="-19050" y="-9525"/>
            <a:ext cx="7137182" cy="4867275"/>
          </a:xfrm>
          <a:prstGeom prst="rect">
            <a:avLst/>
          </a:prstGeom>
        </p:spPr>
      </p:pic>
      <p:sp>
        <p:nvSpPr>
          <p:cNvPr id="5" name="Rectangle 3"/>
          <p:cNvSpPr/>
          <p:nvPr userDrawn="1"/>
        </p:nvSpPr>
        <p:spPr>
          <a:xfrm>
            <a:off x="0" y="4846284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l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5" y="5183507"/>
            <a:ext cx="2760704" cy="955505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6/11/2021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95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4"/>
            <a:ext cx="9948333" cy="4750153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36" t="25895"/>
          <a:stretch/>
        </p:blipFill>
        <p:spPr>
          <a:xfrm>
            <a:off x="-19050" y="-19050"/>
            <a:ext cx="1895827" cy="1665288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6/11/2021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039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5"/>
            <a:ext cx="9948333" cy="4242154"/>
          </a:xfrm>
        </p:spPr>
        <p:txBody>
          <a:bodyPr/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701" y="365125"/>
            <a:ext cx="2628281" cy="909672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6/11/2021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90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825625"/>
            <a:ext cx="9948333" cy="4242154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1569" y="111442"/>
            <a:ext cx="147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6/11/2021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83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_Z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268111"/>
            <a:ext cx="9948333" cy="5799668"/>
          </a:xfrm>
        </p:spPr>
        <p:txBody>
          <a:bodyPr wrap="none"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6509" y="85548"/>
            <a:ext cx="150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6/11/2021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641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50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6/11/2021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928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78" r:id="rId3"/>
    <p:sldLayoutId id="2147483675" r:id="rId4"/>
    <p:sldLayoutId id="2147483666" r:id="rId5"/>
    <p:sldLayoutId id="2147483650" r:id="rId6"/>
    <p:sldLayoutId id="2147483672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7" r:id="rId13"/>
    <p:sldLayoutId id="214748367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00275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kenny.lacroix@ucll.be" TargetMode="External"/><Relationship Id="rId2" Type="http://schemas.openxmlformats.org/officeDocument/2006/relationships/hyperlink" Target="mailto:david.urting@ucll.be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postman.com/downloads/" TargetMode="External"/><Relationship Id="rId4" Type="http://schemas.openxmlformats.org/officeDocument/2006/relationships/hyperlink" Target="https://visualstudio.microsoft.com/v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loquentjavascript.net/" TargetMode="External"/><Relationship Id="rId2" Type="http://schemas.openxmlformats.org/officeDocument/2006/relationships/hyperlink" Target="https://javascript.info/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nderwijsaanbod.leuven.ucll.be/2021/syllabi/n/MGP04AN.htm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Front end: gevorderd</a:t>
            </a:r>
          </a:p>
        </p:txBody>
      </p:sp>
    </p:spTree>
    <p:extLst>
      <p:ext uri="{BB962C8B-B14F-4D97-AF65-F5344CB8AC3E}">
        <p14:creationId xmlns:p14="http://schemas.microsoft.com/office/powerpoint/2010/main" val="2264198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Cursus beoordeling – </a:t>
            </a:r>
            <a:br>
              <a:rPr lang="nl-BE" dirty="0"/>
            </a:br>
            <a:r>
              <a:rPr lang="nl-BE" dirty="0"/>
              <a:t>planning opdrachten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C0FBCC-D48B-4833-A235-88AD40D647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24836"/>
              </p:ext>
            </p:extLst>
          </p:nvPr>
        </p:nvGraphicFramePr>
        <p:xfrm>
          <a:off x="1876778" y="1825625"/>
          <a:ext cx="994886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215">
                  <a:extLst>
                    <a:ext uri="{9D8B030D-6E8A-4147-A177-3AD203B41FA5}">
                      <a16:colId xmlns:a16="http://schemas.microsoft.com/office/drawing/2014/main" val="3699492442"/>
                    </a:ext>
                  </a:extLst>
                </a:gridCol>
                <a:gridCol w="2487215">
                  <a:extLst>
                    <a:ext uri="{9D8B030D-6E8A-4147-A177-3AD203B41FA5}">
                      <a16:colId xmlns:a16="http://schemas.microsoft.com/office/drawing/2014/main" val="3251510481"/>
                    </a:ext>
                  </a:extLst>
                </a:gridCol>
                <a:gridCol w="2487215">
                  <a:extLst>
                    <a:ext uri="{9D8B030D-6E8A-4147-A177-3AD203B41FA5}">
                      <a16:colId xmlns:a16="http://schemas.microsoft.com/office/drawing/2014/main" val="1430629581"/>
                    </a:ext>
                  </a:extLst>
                </a:gridCol>
                <a:gridCol w="2487215">
                  <a:extLst>
                    <a:ext uri="{9D8B030D-6E8A-4147-A177-3AD203B41FA5}">
                      <a16:colId xmlns:a16="http://schemas.microsoft.com/office/drawing/2014/main" val="180511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Opdracht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van </a:t>
                      </a:r>
                      <a:r>
                        <a:rPr lang="en-US" dirty="0" err="1"/>
                        <a:t>punten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Datum online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Deadline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7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Opdracht</a:t>
                      </a:r>
                      <a:r>
                        <a:rPr lang="en-US" b="1" dirty="0"/>
                        <a:t> 1</a:t>
                      </a:r>
                    </a:p>
                    <a:p>
                      <a:r>
                        <a:rPr lang="en-US" sz="1200" b="0" i="1" dirty="0"/>
                        <a:t>(html, </a:t>
                      </a:r>
                      <a:r>
                        <a:rPr lang="en-US" sz="1200" b="0" i="1" dirty="0" err="1"/>
                        <a:t>css</a:t>
                      </a:r>
                      <a:r>
                        <a:rPr lang="en-US" sz="1200" b="0" i="1" dirty="0"/>
                        <a:t>, </a:t>
                      </a:r>
                      <a:r>
                        <a:rPr lang="en-US" sz="1200" b="0" i="1" dirty="0" err="1"/>
                        <a:t>js</a:t>
                      </a:r>
                      <a:r>
                        <a:rPr lang="en-US" sz="1200" b="0" i="1" dirty="0"/>
                        <a:t> quizzes </a:t>
                      </a:r>
                      <a:r>
                        <a:rPr lang="en-US" sz="1200" b="0" i="1" dirty="0" err="1"/>
                        <a:t>doorlopen</a:t>
                      </a:r>
                      <a:r>
                        <a:rPr lang="en-US" sz="1200" b="0" i="1" dirty="0"/>
                        <a:t>)</a:t>
                      </a:r>
                      <a:endParaRPr lang="en-BE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Woe 17/11/2021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Zon</a:t>
                      </a:r>
                      <a:r>
                        <a:rPr lang="en-US" dirty="0"/>
                        <a:t> 21/11/2021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81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Opdracht</a:t>
                      </a:r>
                      <a:r>
                        <a:rPr lang="en-US" b="1" dirty="0"/>
                        <a:t> 2</a:t>
                      </a:r>
                    </a:p>
                    <a:p>
                      <a:endParaRPr lang="en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Maa 29/11/2021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Zon</a:t>
                      </a:r>
                      <a:r>
                        <a:rPr lang="en-US" dirty="0"/>
                        <a:t> 5/12/2021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9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Opdracht</a:t>
                      </a:r>
                      <a:r>
                        <a:rPr lang="en-US" b="1" dirty="0"/>
                        <a:t> 3</a:t>
                      </a:r>
                    </a:p>
                    <a:p>
                      <a:endParaRPr lang="en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Maa 6/12/2021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Zon</a:t>
                      </a:r>
                      <a:r>
                        <a:rPr lang="en-US" dirty="0"/>
                        <a:t> 19/12/2021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83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Self assessment</a:t>
                      </a:r>
                    </a:p>
                    <a:p>
                      <a:endParaRPr lang="en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(incl. </a:t>
                      </a:r>
                      <a:r>
                        <a:rPr lang="en-US" dirty="0" err="1"/>
                        <a:t>participatie</a:t>
                      </a:r>
                      <a:r>
                        <a:rPr lang="en-US" dirty="0"/>
                        <a:t>)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Maa 20/12/2021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Zon</a:t>
                      </a:r>
                      <a:r>
                        <a:rPr lang="en-US" dirty="0"/>
                        <a:t> 9/1/2022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6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90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2D92-DA40-4151-8A39-BE709184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Cursus </a:t>
            </a:r>
            <a:r>
              <a:rPr lang="en-US" dirty="0" err="1"/>
              <a:t>belasting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42454-1330-49A6-B966-5F3875F2D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/>
              <a:t>Dit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vak</a:t>
            </a:r>
            <a:r>
              <a:rPr lang="en-US" dirty="0"/>
              <a:t> van </a:t>
            </a:r>
            <a:r>
              <a:rPr lang="en-US" b="1" dirty="0"/>
              <a:t>6 </a:t>
            </a:r>
            <a:r>
              <a:rPr lang="en-US" b="1" dirty="0" err="1"/>
              <a:t>studiepunten</a:t>
            </a:r>
            <a:endParaRPr lang="en-US" b="1" dirty="0"/>
          </a:p>
          <a:p>
            <a:pPr lvl="1"/>
            <a:r>
              <a:rPr lang="en-US" dirty="0"/>
              <a:t>6 * (25 à 30 </a:t>
            </a:r>
            <a:r>
              <a:rPr lang="en-US" dirty="0" err="1"/>
              <a:t>uur</a:t>
            </a:r>
            <a:r>
              <a:rPr lang="en-US" dirty="0"/>
              <a:t>) = 150 à 180 </a:t>
            </a:r>
            <a:r>
              <a:rPr lang="en-US" dirty="0" err="1"/>
              <a:t>uur</a:t>
            </a:r>
            <a:r>
              <a:rPr lang="en-US" dirty="0"/>
              <a:t> </a:t>
            </a:r>
            <a:r>
              <a:rPr lang="en-US" dirty="0" err="1"/>
              <a:t>totale</a:t>
            </a:r>
            <a:r>
              <a:rPr lang="en-US" dirty="0"/>
              <a:t> </a:t>
            </a:r>
            <a:r>
              <a:rPr lang="en-US" dirty="0" err="1"/>
              <a:t>belasting</a:t>
            </a:r>
            <a:endParaRPr lang="en-US" dirty="0"/>
          </a:p>
          <a:p>
            <a:pPr lvl="1"/>
            <a:r>
              <a:rPr lang="en-US" dirty="0"/>
              <a:t>De cursus </a:t>
            </a:r>
            <a:r>
              <a:rPr lang="en-US" dirty="0" err="1"/>
              <a:t>beslaat</a:t>
            </a:r>
            <a:r>
              <a:rPr lang="en-US" dirty="0"/>
              <a:t> </a:t>
            </a:r>
            <a:r>
              <a:rPr lang="en-US" dirty="0" err="1"/>
              <a:t>ongeveer</a:t>
            </a:r>
            <a:r>
              <a:rPr lang="en-US" dirty="0"/>
              <a:t> (°) 6 </a:t>
            </a:r>
            <a:r>
              <a:rPr lang="en-US" dirty="0" err="1"/>
              <a:t>weken</a:t>
            </a:r>
            <a:endParaRPr lang="en-US" dirty="0"/>
          </a:p>
          <a:p>
            <a:pPr lvl="2"/>
            <a:r>
              <a:rPr lang="en-US" dirty="0" err="1"/>
              <a:t>Reken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op 25 à 30 </a:t>
            </a:r>
            <a:r>
              <a:rPr lang="en-US" dirty="0" err="1"/>
              <a:t>uur</a:t>
            </a:r>
            <a:r>
              <a:rPr lang="en-US" dirty="0"/>
              <a:t> </a:t>
            </a:r>
            <a:r>
              <a:rPr lang="en-US" dirty="0" err="1"/>
              <a:t>investering</a:t>
            </a:r>
            <a:r>
              <a:rPr lang="en-US" dirty="0"/>
              <a:t> per week</a:t>
            </a:r>
          </a:p>
          <a:p>
            <a:pPr lvl="3"/>
            <a:r>
              <a:rPr lang="en-US" dirty="0"/>
              <a:t>9 </a:t>
            </a:r>
            <a:r>
              <a:rPr lang="en-US" dirty="0" err="1"/>
              <a:t>uur</a:t>
            </a:r>
            <a:r>
              <a:rPr lang="en-US" dirty="0"/>
              <a:t> </a:t>
            </a:r>
            <a:r>
              <a:rPr lang="en-US" dirty="0" err="1"/>
              <a:t>daarvan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lessen </a:t>
            </a:r>
          </a:p>
          <a:p>
            <a:pPr lvl="3"/>
            <a:r>
              <a:rPr lang="en-US"/>
              <a:t>Dus</a:t>
            </a:r>
            <a:r>
              <a:rPr lang="en-US" dirty="0"/>
              <a:t> 16 à 21 </a:t>
            </a:r>
            <a:r>
              <a:rPr lang="en-US" dirty="0" err="1"/>
              <a:t>uur</a:t>
            </a:r>
            <a:r>
              <a:rPr lang="en-US" dirty="0"/>
              <a:t>: </a:t>
            </a:r>
            <a:r>
              <a:rPr lang="en-US" dirty="0" err="1"/>
              <a:t>zelfstudie</a:t>
            </a:r>
            <a:r>
              <a:rPr lang="en-US" dirty="0"/>
              <a:t>, </a:t>
            </a:r>
            <a:r>
              <a:rPr lang="en-US" dirty="0" err="1"/>
              <a:t>oefenen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opdrachten</a:t>
            </a:r>
            <a:r>
              <a:rPr lang="en-US" dirty="0"/>
              <a:t> </a:t>
            </a:r>
            <a:r>
              <a:rPr lang="en-US" dirty="0" err="1"/>
              <a:t>werken</a:t>
            </a:r>
            <a:endParaRPr lang="en-US">
              <a:ea typeface="Tahoma"/>
              <a:cs typeface="Tahoma"/>
            </a:endParaRPr>
          </a:p>
          <a:p>
            <a:pPr lvl="1"/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lijkt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…</a:t>
            </a:r>
          </a:p>
          <a:p>
            <a:pPr lvl="2"/>
            <a:r>
              <a:rPr lang="en-US" dirty="0"/>
              <a:t>…maar </a:t>
            </a:r>
            <a:r>
              <a:rPr lang="en-US" dirty="0" err="1"/>
              <a:t>gelukkig</a:t>
            </a:r>
            <a:r>
              <a:rPr lang="en-US" dirty="0"/>
              <a:t> </a:t>
            </a:r>
            <a:r>
              <a:rPr lang="en-US" dirty="0" err="1"/>
              <a:t>vliegt</a:t>
            </a:r>
            <a:r>
              <a:rPr lang="en-US" dirty="0"/>
              <a:t> de </a:t>
            </a:r>
            <a:r>
              <a:rPr lang="en-US" dirty="0" err="1"/>
              <a:t>tijd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je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computer zit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(° de </a:t>
            </a:r>
            <a:r>
              <a:rPr lang="en-US" dirty="0" err="1">
                <a:sym typeface="Wingdings" panose="05000000000000000000" pitchFamily="2" charset="2"/>
              </a:rPr>
              <a:t>examenperiode</a:t>
            </a:r>
            <a:r>
              <a:rPr lang="en-US" dirty="0">
                <a:sym typeface="Wingdings" panose="05000000000000000000" pitchFamily="2" charset="2"/>
              </a:rPr>
              <a:t> is </a:t>
            </a:r>
            <a:r>
              <a:rPr lang="en-US" dirty="0" err="1">
                <a:sym typeface="Wingdings" panose="05000000000000000000" pitchFamily="2" charset="2"/>
              </a:rPr>
              <a:t>niet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meegerekend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dus</a:t>
            </a:r>
            <a:r>
              <a:rPr lang="en-US" dirty="0">
                <a:sym typeface="Wingdings" panose="05000000000000000000" pitchFamily="2" charset="2"/>
              </a:rPr>
              <a:t> in de </a:t>
            </a:r>
            <a:r>
              <a:rPr lang="en-US" dirty="0" err="1">
                <a:sym typeface="Wingdings" panose="05000000000000000000" pitchFamily="2" charset="2"/>
              </a:rPr>
              <a:t>praktijk</a:t>
            </a:r>
            <a:r>
              <a:rPr lang="en-US" dirty="0">
                <a:sym typeface="Wingdings" panose="05000000000000000000" pitchFamily="2" charset="2"/>
              </a:rPr>
              <a:t> is er </a:t>
            </a:r>
            <a:r>
              <a:rPr lang="en-US" dirty="0" err="1">
                <a:sym typeface="Wingdings" panose="05000000000000000000" pitchFamily="2" charset="2"/>
              </a:rPr>
              <a:t>wel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tijd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>
                <a:sym typeface="Wingdings" panose="05000000000000000000" pitchFamily="2" charset="2"/>
              </a:rPr>
              <a:t>beschikbaar)</a:t>
            </a:r>
            <a:endParaRPr lang="en-US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2359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nl-BE" dirty="0"/>
              <a:t>Front end: gevorderd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 kennismaken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Jullie front end gevorderd docenten</a:t>
            </a:r>
          </a:p>
          <a:p>
            <a:pPr lvl="1"/>
            <a:r>
              <a:rPr lang="nl-BE" b="1" dirty="0"/>
              <a:t>1GDPD/1 &amp; 1GDPD/2 </a:t>
            </a:r>
          </a:p>
          <a:p>
            <a:pPr lvl="2"/>
            <a:r>
              <a:rPr lang="nl-BE" dirty="0">
                <a:hlinkClick r:id="rId2"/>
              </a:rPr>
              <a:t>david.urting@ucll.be</a:t>
            </a:r>
            <a:endParaRPr lang="nl-BE" dirty="0"/>
          </a:p>
          <a:p>
            <a:pPr lvl="1"/>
            <a:r>
              <a:rPr lang="nl-BE" b="1" dirty="0"/>
              <a:t>1GDPD/3 &amp; 1GDPD/4</a:t>
            </a:r>
          </a:p>
          <a:p>
            <a:pPr lvl="2"/>
            <a:r>
              <a:rPr lang="nl-BE" dirty="0">
                <a:hlinkClick r:id="rId3"/>
              </a:rPr>
              <a:t>kenny.lacroix@ucll.be</a:t>
            </a:r>
            <a:r>
              <a:rPr lang="nl-BE" dirty="0"/>
              <a:t> </a:t>
            </a:r>
          </a:p>
          <a:p>
            <a:pPr lvl="2"/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21636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C1278-8A4B-4B38-91D7-869E6617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Lessen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4688E0-9991-4739-B283-216BC6E04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777" y="1825624"/>
            <a:ext cx="9948333" cy="44877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b="1" dirty="0"/>
              <a:t>8 onderdelen</a:t>
            </a:r>
            <a:endParaRPr lang="nl-BE" dirty="0"/>
          </a:p>
          <a:p>
            <a:pPr lvl="1"/>
            <a:r>
              <a:rPr lang="nl-BE" dirty="0"/>
              <a:t>Onderdeel 1 (inleiding) en onderdeel 2: gaan we deze week behandelen</a:t>
            </a:r>
            <a:endParaRPr lang="nl-BE" b="1" dirty="0">
              <a:ea typeface="Tahoma"/>
              <a:cs typeface="Tahoma"/>
            </a:endParaRPr>
          </a:p>
          <a:p>
            <a:r>
              <a:rPr lang="nl-BE" b="1" dirty="0"/>
              <a:t>6 weken: 2 onsite lessen aangevuld met 1 uur online</a:t>
            </a:r>
            <a:endParaRPr lang="nl-BE" b="1" dirty="0">
              <a:ea typeface="Tahoma"/>
              <a:cs typeface="Tahoma"/>
            </a:endParaRPr>
          </a:p>
          <a:p>
            <a:pPr lvl="1"/>
            <a:r>
              <a:rPr lang="nl-BE" dirty="0"/>
              <a:t>Theorie overlopen, bekijken oefeningen, extra duiding, …</a:t>
            </a:r>
          </a:p>
          <a:p>
            <a:pPr lvl="1"/>
            <a:r>
              <a:rPr lang="nl-BE" dirty="0"/>
              <a:t>Online</a:t>
            </a:r>
          </a:p>
          <a:p>
            <a:pPr lvl="2"/>
            <a:r>
              <a:rPr lang="nl-BE" dirty="0"/>
              <a:t>Platform: Toledo collaborate live</a:t>
            </a: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7326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E083FB-A4C6-4687-99E3-D4F02B56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Lessen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C4BD4B13-87DF-4DF1-80DA-4229B6617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825327"/>
              </p:ext>
            </p:extLst>
          </p:nvPr>
        </p:nvGraphicFramePr>
        <p:xfrm>
          <a:off x="1876778" y="1536030"/>
          <a:ext cx="9815112" cy="1128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852">
                  <a:extLst>
                    <a:ext uri="{9D8B030D-6E8A-4147-A177-3AD203B41FA5}">
                      <a16:colId xmlns:a16="http://schemas.microsoft.com/office/drawing/2014/main" val="1034221264"/>
                    </a:ext>
                  </a:extLst>
                </a:gridCol>
                <a:gridCol w="1635852">
                  <a:extLst>
                    <a:ext uri="{9D8B030D-6E8A-4147-A177-3AD203B41FA5}">
                      <a16:colId xmlns:a16="http://schemas.microsoft.com/office/drawing/2014/main" val="133934673"/>
                    </a:ext>
                  </a:extLst>
                </a:gridCol>
                <a:gridCol w="1635852">
                  <a:extLst>
                    <a:ext uri="{9D8B030D-6E8A-4147-A177-3AD203B41FA5}">
                      <a16:colId xmlns:a16="http://schemas.microsoft.com/office/drawing/2014/main" val="1165723833"/>
                    </a:ext>
                  </a:extLst>
                </a:gridCol>
                <a:gridCol w="1635852">
                  <a:extLst>
                    <a:ext uri="{9D8B030D-6E8A-4147-A177-3AD203B41FA5}">
                      <a16:colId xmlns:a16="http://schemas.microsoft.com/office/drawing/2014/main" val="4179019407"/>
                    </a:ext>
                  </a:extLst>
                </a:gridCol>
                <a:gridCol w="1635852">
                  <a:extLst>
                    <a:ext uri="{9D8B030D-6E8A-4147-A177-3AD203B41FA5}">
                      <a16:colId xmlns:a16="http://schemas.microsoft.com/office/drawing/2014/main" val="3342643470"/>
                    </a:ext>
                  </a:extLst>
                </a:gridCol>
                <a:gridCol w="1635852">
                  <a:extLst>
                    <a:ext uri="{9D8B030D-6E8A-4147-A177-3AD203B41FA5}">
                      <a16:colId xmlns:a16="http://schemas.microsoft.com/office/drawing/2014/main" val="2752346604"/>
                    </a:ext>
                  </a:extLst>
                </a:gridCol>
              </a:tblGrid>
              <a:tr h="304956">
                <a:tc>
                  <a:txBody>
                    <a:bodyPr/>
                    <a:lstStyle/>
                    <a:p>
                      <a:r>
                        <a:rPr lang="nl-BE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Week 3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Week 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Week 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Week 6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762267"/>
                  </a:ext>
                </a:extLst>
              </a:tr>
              <a:tr h="762391"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Onderdeel </a:t>
                      </a:r>
                    </a:p>
                    <a:p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Onderdeel </a:t>
                      </a:r>
                    </a:p>
                    <a:p>
                      <a:r>
                        <a:rPr lang="nl-BE" dirty="0"/>
                        <a:t>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Onderdeel </a:t>
                      </a:r>
                    </a:p>
                    <a:p>
                      <a:r>
                        <a:rPr lang="nl-B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Onderdeel </a:t>
                      </a:r>
                    </a:p>
                    <a:p>
                      <a:r>
                        <a:rPr lang="nl-BE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Onderdeel </a:t>
                      </a:r>
                    </a:p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rgbClr val="002757"/>
                          </a:solidFill>
                        </a:rPr>
                        <a:t>Onderdeel </a:t>
                      </a:r>
                    </a:p>
                    <a:p>
                      <a:r>
                        <a:rPr lang="nl-BE" dirty="0">
                          <a:solidFill>
                            <a:srgbClr val="002757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39236"/>
                  </a:ext>
                </a:extLst>
              </a:tr>
            </a:tbl>
          </a:graphicData>
        </a:graphic>
      </p:graphicFrame>
      <p:pic>
        <p:nvPicPr>
          <p:cNvPr id="3" name="Afbeelding 2">
            <a:extLst>
              <a:ext uri="{FF2B5EF4-FFF2-40B4-BE49-F238E27FC236}">
                <a16:creationId xmlns:a16="http://schemas.microsoft.com/office/drawing/2014/main" id="{D41C6EAB-356F-49B1-8494-43BCA7108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778" y="3004351"/>
            <a:ext cx="4400088" cy="274153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A16EF66-E7F2-492D-B755-FE2599977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793" y="3004351"/>
            <a:ext cx="4511097" cy="274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Benodigdheden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Performante windows laptop</a:t>
            </a:r>
          </a:p>
          <a:p>
            <a:pPr lvl="1"/>
            <a:r>
              <a:rPr lang="nl-BE" dirty="0"/>
              <a:t>Een Linux of Mac laptop kan ook (aangezien de tools meestal cross-platform zijn)</a:t>
            </a:r>
          </a:p>
          <a:p>
            <a:pPr lvl="2"/>
            <a:r>
              <a:rPr lang="nl-BE" dirty="0"/>
              <a:t>Maar er kunnen wel wat technische hindernissen zijn</a:t>
            </a:r>
          </a:p>
          <a:p>
            <a:r>
              <a:rPr lang="nl-BE" dirty="0"/>
              <a:t>Tools (zie </a:t>
            </a:r>
            <a:r>
              <a:rPr lang="nl-BE" b="1" dirty="0"/>
              <a:t>Ontwikkelomgeving en -tools.docx</a:t>
            </a:r>
            <a:r>
              <a:rPr lang="nl-BE" dirty="0"/>
              <a:t>)</a:t>
            </a:r>
          </a:p>
          <a:p>
            <a:pPr lvl="1"/>
            <a:r>
              <a:rPr lang="nl-BE" dirty="0" err="1"/>
              <a:t>NodeJS</a:t>
            </a:r>
            <a:r>
              <a:rPr lang="nl-BE" dirty="0"/>
              <a:t> (</a:t>
            </a:r>
            <a:r>
              <a:rPr lang="nl-BE" dirty="0">
                <a:hlinkClick r:id="rId2"/>
              </a:rPr>
              <a:t>LTS </a:t>
            </a:r>
            <a:r>
              <a:rPr lang="nl-BE" dirty="0" err="1">
                <a:hlinkClick r:id="rId2"/>
              </a:rPr>
              <a:t>edition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Git client</a:t>
            </a:r>
          </a:p>
          <a:p>
            <a:pPr lvl="1"/>
            <a:r>
              <a:rPr lang="nl-BE" dirty="0">
                <a:hlinkClick r:id="rId3"/>
              </a:rPr>
              <a:t>Visual Studio Code</a:t>
            </a:r>
            <a:endParaRPr lang="nl-BE" dirty="0">
              <a:hlinkClick r:id="rId4"/>
            </a:endParaRPr>
          </a:p>
          <a:p>
            <a:pPr lvl="1"/>
            <a:r>
              <a:rPr lang="nl-BE" dirty="0">
                <a:hlinkClick r:id="rId5"/>
              </a:rPr>
              <a:t>Postman</a:t>
            </a:r>
            <a:endParaRPr lang="nl-BE" dirty="0"/>
          </a:p>
          <a:p>
            <a:pPr lvl="1"/>
            <a:r>
              <a:rPr lang="nl-BE" dirty="0"/>
              <a:t>Moderne browser (Chrome, </a:t>
            </a:r>
            <a:r>
              <a:rPr lang="nl-BE" dirty="0" err="1"/>
              <a:t>Edge</a:t>
            </a:r>
            <a:r>
              <a:rPr lang="nl-BE" dirty="0"/>
              <a:t>, Firefox, …)</a:t>
            </a:r>
          </a:p>
          <a:p>
            <a:pPr lvl="1"/>
            <a:r>
              <a:rPr lang="nl-BE" dirty="0"/>
              <a:t>Optioneel</a:t>
            </a:r>
          </a:p>
          <a:p>
            <a:pPr lvl="2"/>
            <a:r>
              <a:rPr lang="nl-BE" dirty="0" err="1"/>
              <a:t>dotnet</a:t>
            </a:r>
            <a:r>
              <a:rPr lang="nl-BE" dirty="0"/>
              <a:t> </a:t>
            </a:r>
            <a:r>
              <a:rPr lang="nl-BE" dirty="0" err="1"/>
              <a:t>core</a:t>
            </a:r>
            <a:r>
              <a:rPr lang="nl-BE" dirty="0"/>
              <a:t> 5.0 SDK</a:t>
            </a:r>
          </a:p>
          <a:p>
            <a:pPr lvl="2"/>
            <a:r>
              <a:rPr lang="nl-BE" dirty="0">
                <a:hlinkClick r:id="rId4"/>
              </a:rPr>
              <a:t>Visual Studio 2019 Community Edition</a:t>
            </a:r>
            <a:endParaRPr lang="nl-BE" dirty="0"/>
          </a:p>
          <a:p>
            <a:pPr lvl="3"/>
            <a:r>
              <a:rPr lang="nl-BE" dirty="0"/>
              <a:t>Met </a:t>
            </a:r>
            <a:r>
              <a:rPr lang="nl-BE" b="1" dirty="0"/>
              <a:t>Open in Visual Studio Code </a:t>
            </a:r>
            <a:r>
              <a:rPr lang="nl-BE" dirty="0"/>
              <a:t>extension</a:t>
            </a:r>
            <a:endParaRPr lang="nl-BE" dirty="0">
              <a:hlinkClick r:id="rId3"/>
            </a:endParaRPr>
          </a:p>
          <a:p>
            <a:pPr lvl="2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8093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93F5-743D-460E-BD86-4545E4EB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Boeken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FE3AD-43C5-445B-8E1C-E5D55192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Voor </a:t>
            </a:r>
            <a:r>
              <a:rPr lang="en-US" dirty="0" err="1"/>
              <a:t>deze</a:t>
            </a:r>
            <a:r>
              <a:rPr lang="en-US" dirty="0"/>
              <a:t> OPO is er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verplicht</a:t>
            </a:r>
            <a:r>
              <a:rPr lang="en-US" dirty="0"/>
              <a:t> </a:t>
            </a:r>
            <a:r>
              <a:rPr lang="en-US" dirty="0" err="1"/>
              <a:t>boek</a:t>
            </a:r>
            <a:endParaRPr lang="en-US" dirty="0"/>
          </a:p>
          <a:p>
            <a:r>
              <a:rPr lang="en-US" dirty="0" err="1"/>
              <a:t>Indien</a:t>
            </a:r>
            <a:r>
              <a:rPr lang="en-US" dirty="0"/>
              <a:t> je </a:t>
            </a:r>
            <a:r>
              <a:rPr lang="en-US" dirty="0" err="1"/>
              <a:t>toch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boek</a:t>
            </a:r>
            <a:r>
              <a:rPr lang="en-US" dirty="0"/>
              <a:t> </a:t>
            </a:r>
            <a:r>
              <a:rPr lang="en-US" dirty="0" err="1"/>
              <a:t>wenst</a:t>
            </a:r>
            <a:r>
              <a:rPr lang="en-US"/>
              <a:t>:</a:t>
            </a:r>
            <a:endParaRPr lang="en-US" dirty="0"/>
          </a:p>
          <a:p>
            <a:pPr lvl="1"/>
            <a:r>
              <a:rPr lang="en-US" i="1" dirty="0"/>
              <a:t>Van de basis…</a:t>
            </a:r>
          </a:p>
          <a:p>
            <a:pPr lvl="2"/>
            <a:r>
              <a:rPr lang="en-US" dirty="0"/>
              <a:t>Web development (3 </a:t>
            </a:r>
            <a:r>
              <a:rPr lang="en-US" dirty="0" err="1"/>
              <a:t>boeken</a:t>
            </a:r>
            <a:r>
              <a:rPr lang="en-US" dirty="0"/>
              <a:t> over CSS, HTML </a:t>
            </a:r>
            <a:r>
              <a:rPr lang="en-US" dirty="0" err="1"/>
              <a:t>en</a:t>
            </a:r>
            <a:r>
              <a:rPr lang="en-US" dirty="0"/>
              <a:t> JavaScript, Andy </a:t>
            </a:r>
            <a:r>
              <a:rPr lang="en-US" dirty="0" err="1"/>
              <a:t>Vickler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… over ‘in depth’ JavaScript …</a:t>
            </a:r>
            <a:endParaRPr lang="en-US" dirty="0"/>
          </a:p>
          <a:p>
            <a:pPr lvl="2"/>
            <a:r>
              <a:rPr lang="en-US" dirty="0"/>
              <a:t>The Modern JavaScript Tutorial (</a:t>
            </a:r>
            <a:r>
              <a:rPr lang="en-US" dirty="0">
                <a:hlinkClick r:id="rId2"/>
              </a:rPr>
              <a:t>free online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Eloquent JavaScript (</a:t>
            </a:r>
            <a:r>
              <a:rPr lang="en-US" dirty="0">
                <a:hlinkClick r:id="rId3"/>
              </a:rPr>
              <a:t>free online</a:t>
            </a:r>
            <a:r>
              <a:rPr lang="en-US" dirty="0"/>
              <a:t>)</a:t>
            </a:r>
          </a:p>
          <a:p>
            <a:pPr lvl="2"/>
            <a:r>
              <a:rPr lang="en-US" b="1" dirty="0"/>
              <a:t>JavaScript The Definitive Guide (7</a:t>
            </a:r>
            <a:r>
              <a:rPr lang="en-US" b="1" baseline="30000" dirty="0"/>
              <a:t>th</a:t>
            </a:r>
            <a:r>
              <a:rPr lang="en-US" b="1" dirty="0"/>
              <a:t> edition, David Flanagan)</a:t>
            </a:r>
          </a:p>
          <a:p>
            <a:pPr lvl="1"/>
            <a:r>
              <a:rPr lang="en-US" i="1" dirty="0"/>
              <a:t>… </a:t>
            </a:r>
            <a:r>
              <a:rPr lang="en-US" i="1" dirty="0" err="1"/>
              <a:t>naar</a:t>
            </a:r>
            <a:r>
              <a:rPr lang="en-US" i="1" dirty="0"/>
              <a:t> het </a:t>
            </a:r>
            <a:r>
              <a:rPr lang="en-US" i="1" dirty="0" err="1"/>
              <a:t>volledige</a:t>
            </a:r>
            <a:r>
              <a:rPr lang="en-US" i="1" dirty="0"/>
              <a:t> </a:t>
            </a:r>
            <a:r>
              <a:rPr lang="en-US" i="1" dirty="0" err="1"/>
              <a:t>plaatje</a:t>
            </a:r>
            <a:endParaRPr lang="en-US" i="1" dirty="0"/>
          </a:p>
          <a:p>
            <a:pPr lvl="2"/>
            <a:r>
              <a:rPr lang="en-US" b="1" dirty="0"/>
              <a:t>Modern Full Stack Development (Frank Zammetti)</a:t>
            </a:r>
          </a:p>
          <a:p>
            <a:pPr lvl="3"/>
            <a:r>
              <a:rPr lang="en-US" i="1" dirty="0"/>
              <a:t>Een </a:t>
            </a:r>
            <a:r>
              <a:rPr lang="en-US" i="1" dirty="0" err="1"/>
              <a:t>aantal</a:t>
            </a:r>
            <a:r>
              <a:rPr lang="en-US" i="1" dirty="0"/>
              <a:t> topics van </a:t>
            </a:r>
            <a:r>
              <a:rPr lang="en-US" i="1" dirty="0" err="1"/>
              <a:t>dat</a:t>
            </a:r>
            <a:r>
              <a:rPr lang="en-US" i="1" dirty="0"/>
              <a:t> </a:t>
            </a:r>
            <a:r>
              <a:rPr lang="en-US" i="1" dirty="0" err="1"/>
              <a:t>boek</a:t>
            </a:r>
            <a:r>
              <a:rPr lang="en-US" i="1" dirty="0"/>
              <a:t> </a:t>
            </a:r>
            <a:r>
              <a:rPr lang="en-US" i="1" dirty="0" err="1"/>
              <a:t>komen</a:t>
            </a:r>
            <a:r>
              <a:rPr lang="en-US" i="1" dirty="0"/>
              <a:t> </a:t>
            </a:r>
            <a:r>
              <a:rPr lang="en-US" i="1" dirty="0" err="1"/>
              <a:t>niet</a:t>
            </a:r>
            <a:r>
              <a:rPr lang="en-US" i="1" dirty="0"/>
              <a:t> </a:t>
            </a:r>
            <a:r>
              <a:rPr lang="en-US" i="1" dirty="0" err="1"/>
              <a:t>aan</a:t>
            </a:r>
            <a:r>
              <a:rPr lang="en-US" i="1" dirty="0"/>
              <a:t> bod in </a:t>
            </a:r>
            <a:r>
              <a:rPr lang="en-US" i="1" dirty="0" err="1"/>
              <a:t>deze</a:t>
            </a:r>
            <a:r>
              <a:rPr lang="en-US" i="1" dirty="0"/>
              <a:t> OPO (</a:t>
            </a:r>
            <a:r>
              <a:rPr lang="en-US" i="1" dirty="0" err="1"/>
              <a:t>zoals</a:t>
            </a:r>
            <a:r>
              <a:rPr lang="en-US" i="1" dirty="0"/>
              <a:t> React, Docker </a:t>
            </a:r>
            <a:r>
              <a:rPr lang="en-US" i="1" dirty="0" err="1"/>
              <a:t>en</a:t>
            </a:r>
            <a:r>
              <a:rPr lang="en-US" i="1" dirty="0"/>
              <a:t> TypeScript), maar het </a:t>
            </a:r>
            <a:r>
              <a:rPr lang="en-US" i="1" dirty="0" err="1"/>
              <a:t>zijn</a:t>
            </a:r>
            <a:r>
              <a:rPr lang="en-US" i="1" dirty="0"/>
              <a:t> </a:t>
            </a:r>
            <a:r>
              <a:rPr lang="en-US" i="1" dirty="0" err="1"/>
              <a:t>zeker</a:t>
            </a:r>
            <a:r>
              <a:rPr lang="en-US" i="1" dirty="0"/>
              <a:t> </a:t>
            </a:r>
            <a:r>
              <a:rPr lang="en-US" i="1" dirty="0" err="1"/>
              <a:t>ook</a:t>
            </a:r>
            <a:r>
              <a:rPr lang="en-US" i="1" dirty="0"/>
              <a:t> </a:t>
            </a:r>
            <a:r>
              <a:rPr lang="en-US" i="1" dirty="0" err="1"/>
              <a:t>belangrijke</a:t>
            </a:r>
            <a:r>
              <a:rPr lang="en-US" i="1" dirty="0"/>
              <a:t> topics.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3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216E1-0FA7-4BBC-A161-56085E46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Toledo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B58327-1660-46F0-A541-4F5AB37A3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/>
              <a:t>Primaire bron van informatie</a:t>
            </a:r>
          </a:p>
          <a:p>
            <a:pPr lvl="1"/>
            <a:r>
              <a:rPr lang="nl-BE" dirty="0"/>
              <a:t>Cursusmateriaal</a:t>
            </a:r>
          </a:p>
          <a:p>
            <a:pPr lvl="2"/>
            <a:r>
              <a:rPr lang="nl-BE" dirty="0"/>
              <a:t>Slides</a:t>
            </a:r>
          </a:p>
          <a:p>
            <a:pPr lvl="2"/>
            <a:r>
              <a:rPr lang="nl-BE" dirty="0"/>
              <a:t>Geen verplicht boek</a:t>
            </a:r>
          </a:p>
          <a:p>
            <a:pPr lvl="2"/>
            <a:r>
              <a:rPr lang="nl-BE" dirty="0"/>
              <a:t>Soms extra materiaal (PDF, blog artikel, …)</a:t>
            </a:r>
          </a:p>
          <a:p>
            <a:pPr lvl="1"/>
            <a:r>
              <a:rPr lang="nl-BE" dirty="0"/>
              <a:t>Mededelingen</a:t>
            </a:r>
          </a:p>
          <a:p>
            <a:pPr lvl="1"/>
            <a:r>
              <a:rPr lang="nl-BE" dirty="0"/>
              <a:t>Opdrachten</a:t>
            </a:r>
          </a:p>
          <a:p>
            <a:pPr lvl="1"/>
            <a:r>
              <a:rPr lang="nl-BE" dirty="0"/>
              <a:t>Eventueel ook </a:t>
            </a:r>
            <a:r>
              <a:rPr lang="nl-BE" dirty="0" err="1"/>
              <a:t>Kaltura</a:t>
            </a:r>
            <a:r>
              <a:rPr lang="nl-BE" dirty="0"/>
              <a:t> video’s</a:t>
            </a:r>
          </a:p>
          <a:p>
            <a:r>
              <a:rPr lang="nl-BE" b="1" dirty="0"/>
              <a:t>Best dagelijks checken</a:t>
            </a:r>
          </a:p>
        </p:txBody>
      </p:sp>
    </p:spTree>
    <p:extLst>
      <p:ext uri="{BB962C8B-B14F-4D97-AF65-F5344CB8AC3E}">
        <p14:creationId xmlns:p14="http://schemas.microsoft.com/office/powerpoint/2010/main" val="292869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Cursus beoordeling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ECTS fiche</a:t>
            </a:r>
            <a:endParaRPr lang="en-US" dirty="0"/>
          </a:p>
          <a:p>
            <a:pPr lvl="1"/>
            <a:r>
              <a:rPr lang="en-US" dirty="0"/>
              <a:t>Portfolio</a:t>
            </a:r>
            <a:r>
              <a:rPr lang="nl-BE" dirty="0"/>
              <a:t> (</a:t>
            </a:r>
            <a:r>
              <a:rPr lang="nl-BE" b="1" dirty="0"/>
              <a:t>30%</a:t>
            </a:r>
            <a:r>
              <a:rPr lang="nl-BE" dirty="0"/>
              <a:t>): 3 opdrachten</a:t>
            </a:r>
          </a:p>
          <a:p>
            <a:pPr lvl="2"/>
            <a:r>
              <a:rPr lang="nl-BE" b="1" dirty="0"/>
              <a:t>Individueel</a:t>
            </a:r>
          </a:p>
          <a:p>
            <a:pPr lvl="1"/>
            <a:r>
              <a:rPr lang="en-US" dirty="0"/>
              <a:t>Self assessment </a:t>
            </a:r>
            <a:r>
              <a:rPr lang="nl-BE" dirty="0"/>
              <a:t>&amp; participatie</a:t>
            </a:r>
            <a:r>
              <a:rPr lang="en-US" dirty="0"/>
              <a:t> (</a:t>
            </a:r>
            <a:r>
              <a:rPr lang="en-US" b="1" dirty="0"/>
              <a:t>20%</a:t>
            </a:r>
            <a:r>
              <a:rPr lang="en-US" dirty="0"/>
              <a:t>)</a:t>
            </a:r>
          </a:p>
          <a:p>
            <a:pPr lvl="2"/>
            <a:r>
              <a:rPr lang="en-US" b="1" dirty="0" err="1"/>
              <a:t>Individueel</a:t>
            </a:r>
            <a:endParaRPr lang="en-US" b="1" dirty="0"/>
          </a:p>
          <a:p>
            <a:pPr lvl="2"/>
            <a:r>
              <a:rPr lang="nl-BE" dirty="0">
                <a:solidFill>
                  <a:srgbClr val="FF0000"/>
                </a:solidFill>
              </a:rPr>
              <a:t>Gelieve een seintje te geven indien je niet aanwezig kan zijn</a:t>
            </a:r>
            <a:endParaRPr lang="en-US" b="1" dirty="0"/>
          </a:p>
          <a:p>
            <a:pPr lvl="1"/>
            <a:r>
              <a:rPr lang="en-US" dirty="0" err="1"/>
              <a:t>Praktijkexamen</a:t>
            </a:r>
            <a:r>
              <a:rPr lang="en-US" dirty="0"/>
              <a:t> (</a:t>
            </a:r>
            <a:r>
              <a:rPr lang="en-US" b="1" dirty="0"/>
              <a:t>50%</a:t>
            </a:r>
            <a:r>
              <a:rPr lang="en-US" dirty="0"/>
              <a:t>)</a:t>
            </a:r>
          </a:p>
          <a:p>
            <a:pPr lvl="2"/>
            <a:r>
              <a:rPr lang="en-US" b="1" dirty="0" err="1"/>
              <a:t>Individueel</a:t>
            </a:r>
            <a:endParaRPr lang="en-US" b="1" dirty="0"/>
          </a:p>
          <a:p>
            <a:r>
              <a:rPr lang="nl-BE" dirty="0"/>
              <a:t>Tip: oefen, oefen, oefen, …</a:t>
            </a:r>
            <a:endParaRPr lang="nl-BE" dirty="0">
              <a:ea typeface="Tahoma"/>
              <a:cs typeface="Tahoma"/>
            </a:endParaRPr>
          </a:p>
          <a:p>
            <a:pPr lvl="1"/>
            <a:r>
              <a:rPr lang="nl-BE" dirty="0"/>
              <a:t>Programmeren is een doe-vak</a:t>
            </a:r>
            <a:endParaRPr lang="en-US" b="1" dirty="0">
              <a:ea typeface="Tahoma"/>
              <a:cs typeface="Tahoma"/>
            </a:endParaRP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507970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H -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632_00018418_UCLL_PPT_Sjabloonv8.potx" id="{6A28758C-7AEE-4EB9-B345-31A973BF1F30}" vid="{428C328C-271A-4178-AD6C-74556DE0366F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067CD44D32BE43A81BE3A8770338BA" ma:contentTypeVersion="10" ma:contentTypeDescription="Een nieuw document maken." ma:contentTypeScope="" ma:versionID="f0ca1072429812b095799b8e21fbdeb8">
  <xsd:schema xmlns:xsd="http://www.w3.org/2001/XMLSchema" xmlns:xs="http://www.w3.org/2001/XMLSchema" xmlns:p="http://schemas.microsoft.com/office/2006/metadata/properties" xmlns:ns2="1bf3069e-3a8c-414a-a224-af0aa53c6d0d" xmlns:ns3="bd465412-777f-4601-8777-5641b209fb88" targetNamespace="http://schemas.microsoft.com/office/2006/metadata/properties" ma:root="true" ma:fieldsID="beda2e8fb0d6fd539d17241786cd9bcf" ns2:_="" ns3:_="">
    <xsd:import namespace="1bf3069e-3a8c-414a-a224-af0aa53c6d0d"/>
    <xsd:import namespace="bd465412-777f-4601-8777-5641b209fb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f3069e-3a8c-414a-a224-af0aa53c6d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465412-777f-4601-8777-5641b209fb8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015C3B-72B6-4085-BA78-37885ED616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87AD1E-76A2-47B1-A60B-EDC41CBCB2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f3069e-3a8c-414a-a224-af0aa53c6d0d"/>
    <ds:schemaRef ds:uri="bd465412-777f-4601-8777-5641b209fb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39E5C3-7ABE-4EFD-BFE5-C42C0F6B330D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1bf3069e-3a8c-414a-a224-af0aa53c6d0d"/>
    <ds:schemaRef ds:uri="bd465412-777f-4601-8777-5641b209fb88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UCLL_sjabloon</Template>
  <TotalTime>483</TotalTime>
  <Words>530</Words>
  <Application>Microsoft Office PowerPoint</Application>
  <PresentationFormat>Widescreen</PresentationFormat>
  <Paragraphs>116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Tahoma</vt:lpstr>
      <vt:lpstr>Wingdings</vt:lpstr>
      <vt:lpstr>Kantoorthema</vt:lpstr>
      <vt:lpstr>Front end: gevorderd</vt:lpstr>
      <vt:lpstr>Front end: gevorderd</vt:lpstr>
      <vt:lpstr>Even kennismaken</vt:lpstr>
      <vt:lpstr>Lessen</vt:lpstr>
      <vt:lpstr>Lessen</vt:lpstr>
      <vt:lpstr>Benodigdheden</vt:lpstr>
      <vt:lpstr>Boeken</vt:lpstr>
      <vt:lpstr>Toledo</vt:lpstr>
      <vt:lpstr>Cursus beoordeling</vt:lpstr>
      <vt:lpstr>Cursus beoordeling –  planning opdrachten</vt:lpstr>
      <vt:lpstr>Cursus belasting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David Urting</dc:creator>
  <cp:lastModifiedBy>David Urting</cp:lastModifiedBy>
  <cp:revision>18</cp:revision>
  <dcterms:created xsi:type="dcterms:W3CDTF">2019-08-16T19:30:27Z</dcterms:created>
  <dcterms:modified xsi:type="dcterms:W3CDTF">2021-11-06T15:10:01Z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0x010100BE067CD44D32BE43A81BE3A8770338BA</vt:lpwstr>
  </property>
</Properties>
</file>