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608" r:id="rId5"/>
    <p:sldId id="601" r:id="rId6"/>
    <p:sldId id="616" r:id="rId7"/>
    <p:sldId id="562" r:id="rId8"/>
    <p:sldId id="639" r:id="rId9"/>
    <p:sldId id="674" r:id="rId10"/>
    <p:sldId id="943" r:id="rId11"/>
    <p:sldId id="656" r:id="rId12"/>
    <p:sldId id="644" r:id="rId13"/>
    <p:sldId id="944" r:id="rId14"/>
    <p:sldId id="646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72" y="96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Urting" userId="327b9386d43f8b39" providerId="LiveId" clId="{92FEF7B9-B7E3-44D9-A75F-2D548C15E166}"/>
    <pc:docChg chg="undo custSel delSld modSld">
      <pc:chgData name="David Urting" userId="327b9386d43f8b39" providerId="LiveId" clId="{92FEF7B9-B7E3-44D9-A75F-2D548C15E166}" dt="2019-08-30T20:33:14.850" v="213" actId="1037"/>
      <pc:docMkLst>
        <pc:docMk/>
      </pc:docMkLst>
      <pc:sldChg chg="del">
        <pc:chgData name="David Urting" userId="327b9386d43f8b39" providerId="LiveId" clId="{92FEF7B9-B7E3-44D9-A75F-2D548C15E166}" dt="2019-08-16T19:47:05.400" v="9" actId="2696"/>
        <pc:sldMkLst>
          <pc:docMk/>
          <pc:sldMk cId="2264198727" sldId="256"/>
        </pc:sldMkLst>
      </pc:sldChg>
      <pc:sldChg chg="modSp del">
        <pc:chgData name="David Urting" userId="327b9386d43f8b39" providerId="LiveId" clId="{92FEF7B9-B7E3-44D9-A75F-2D548C15E166}" dt="2019-08-30T20:23:41.219" v="124" actId="20577"/>
        <pc:sldMkLst>
          <pc:docMk/>
          <pc:sldMk cId="3343584190" sldId="562"/>
        </pc:sldMkLst>
        <pc:spChg chg="mod">
          <ac:chgData name="David Urting" userId="327b9386d43f8b39" providerId="LiveId" clId="{92FEF7B9-B7E3-44D9-A75F-2D548C15E166}" dt="2019-08-16T19:47:21.789" v="11" actId="27636"/>
          <ac:spMkLst>
            <pc:docMk/>
            <pc:sldMk cId="3343584190" sldId="562"/>
            <ac:spMk id="2" creationId="{00000000-0000-0000-0000-000000000000}"/>
          </ac:spMkLst>
        </pc:spChg>
        <pc:spChg chg="mod">
          <ac:chgData name="David Urting" userId="327b9386d43f8b39" providerId="LiveId" clId="{92FEF7B9-B7E3-44D9-A75F-2D548C15E166}" dt="2019-08-30T20:23:41.219" v="124" actId="20577"/>
          <ac:spMkLst>
            <pc:docMk/>
            <pc:sldMk cId="3343584190" sldId="562"/>
            <ac:spMk id="3" creationId="{00000000-0000-0000-0000-000000000000}"/>
          </ac:spMkLst>
        </pc:spChg>
      </pc:sldChg>
      <pc:sldChg chg="modSp del">
        <pc:chgData name="David Urting" userId="327b9386d43f8b39" providerId="LiveId" clId="{92FEF7B9-B7E3-44D9-A75F-2D548C15E166}" dt="2019-08-30T20:23:56.889" v="130" actId="20577"/>
        <pc:sldMkLst>
          <pc:docMk/>
          <pc:sldMk cId="1980942287" sldId="563"/>
        </pc:sldMkLst>
        <pc:spChg chg="mod">
          <ac:chgData name="David Urting" userId="327b9386d43f8b39" providerId="LiveId" clId="{92FEF7B9-B7E3-44D9-A75F-2D548C15E166}" dt="2019-08-16T19:47:21.793" v="12" actId="27636"/>
          <ac:spMkLst>
            <pc:docMk/>
            <pc:sldMk cId="1980942287" sldId="563"/>
            <ac:spMk id="2" creationId="{00000000-0000-0000-0000-000000000000}"/>
          </ac:spMkLst>
        </pc:spChg>
        <pc:spChg chg="mod">
          <ac:chgData name="David Urting" userId="327b9386d43f8b39" providerId="LiveId" clId="{92FEF7B9-B7E3-44D9-A75F-2D548C15E166}" dt="2019-08-30T20:23:56.889" v="130" actId="20577"/>
          <ac:spMkLst>
            <pc:docMk/>
            <pc:sldMk cId="1980942287" sldId="563"/>
            <ac:spMk id="3" creationId="{00000000-0000-0000-0000-000000000000}"/>
          </ac:spMkLst>
        </pc:spChg>
      </pc:sldChg>
      <pc:sldChg chg="modSp del">
        <pc:chgData name="David Urting" userId="327b9386d43f8b39" providerId="LiveId" clId="{92FEF7B9-B7E3-44D9-A75F-2D548C15E166}" dt="2019-08-30T20:24:28.510" v="156" actId="14"/>
        <pc:sldMkLst>
          <pc:docMk/>
          <pc:sldMk cId="897458831" sldId="573"/>
        </pc:sldMkLst>
        <pc:spChg chg="mod">
          <ac:chgData name="David Urting" userId="327b9386d43f8b39" providerId="LiveId" clId="{92FEF7B9-B7E3-44D9-A75F-2D548C15E166}" dt="2019-08-16T19:47:21.800" v="13" actId="27636"/>
          <ac:spMkLst>
            <pc:docMk/>
            <pc:sldMk cId="897458831" sldId="573"/>
            <ac:spMk id="2" creationId="{00000000-0000-0000-0000-000000000000}"/>
          </ac:spMkLst>
        </pc:spChg>
        <pc:spChg chg="mod">
          <ac:chgData name="David Urting" userId="327b9386d43f8b39" providerId="LiveId" clId="{92FEF7B9-B7E3-44D9-A75F-2D548C15E166}" dt="2019-08-30T20:24:28.510" v="156" actId="14"/>
          <ac:spMkLst>
            <pc:docMk/>
            <pc:sldMk cId="897458831" sldId="573"/>
            <ac:spMk id="3" creationId="{00000000-0000-0000-0000-000000000000}"/>
          </ac:spMkLst>
        </pc:spChg>
      </pc:sldChg>
      <pc:sldChg chg="modSp del">
        <pc:chgData name="David Urting" userId="327b9386d43f8b39" providerId="LiveId" clId="{92FEF7B9-B7E3-44D9-A75F-2D548C15E166}" dt="2019-08-30T20:19:10.123" v="120" actId="14100"/>
        <pc:sldMkLst>
          <pc:docMk/>
          <pc:sldMk cId="2150105988" sldId="601"/>
        </pc:sldMkLst>
        <pc:spChg chg="mod">
          <ac:chgData name="David Urting" userId="327b9386d43f8b39" providerId="LiveId" clId="{92FEF7B9-B7E3-44D9-A75F-2D548C15E166}" dt="2019-08-16T19:49:34.594" v="119" actId="14100"/>
          <ac:spMkLst>
            <pc:docMk/>
            <pc:sldMk cId="2150105988" sldId="601"/>
            <ac:spMk id="3" creationId="{00000000-0000-0000-0000-000000000000}"/>
          </ac:spMkLst>
        </pc:spChg>
        <pc:spChg chg="mod">
          <ac:chgData name="David Urting" userId="327b9386d43f8b39" providerId="LiveId" clId="{92FEF7B9-B7E3-44D9-A75F-2D548C15E166}" dt="2019-08-30T20:19:10.123" v="120" actId="14100"/>
          <ac:spMkLst>
            <pc:docMk/>
            <pc:sldMk cId="2150105988" sldId="601"/>
            <ac:spMk id="8" creationId="{906EBF87-9E9B-423A-80A4-5C8BA4C1B0B3}"/>
          </ac:spMkLst>
        </pc:spChg>
      </pc:sldChg>
      <pc:sldChg chg="modSp del">
        <pc:chgData name="David Urting" userId="327b9386d43f8b39" providerId="LiveId" clId="{92FEF7B9-B7E3-44D9-A75F-2D548C15E166}" dt="2019-08-16T19:46:57.978" v="8" actId="20577"/>
        <pc:sldMkLst>
          <pc:docMk/>
          <pc:sldMk cId="2494574983" sldId="608"/>
        </pc:sldMkLst>
        <pc:spChg chg="mod">
          <ac:chgData name="David Urting" userId="327b9386d43f8b39" providerId="LiveId" clId="{92FEF7B9-B7E3-44D9-A75F-2D548C15E166}" dt="2019-08-16T19:46:57.978" v="8" actId="20577"/>
          <ac:spMkLst>
            <pc:docMk/>
            <pc:sldMk cId="2494574983" sldId="608"/>
            <ac:spMk id="2" creationId="{9D9D4DE8-0101-49B1-B4B1-E1035B1883EE}"/>
          </ac:spMkLst>
        </pc:spChg>
      </pc:sldChg>
      <pc:sldChg chg="addSp delSp modSp del">
        <pc:chgData name="David Urting" userId="327b9386d43f8b39" providerId="LiveId" clId="{92FEF7B9-B7E3-44D9-A75F-2D548C15E166}" dt="2019-08-30T20:33:14.850" v="213" actId="1037"/>
        <pc:sldMkLst>
          <pc:docMk/>
          <pc:sldMk cId="2557642414" sldId="639"/>
        </pc:sldMkLst>
        <pc:spChg chg="mod">
          <ac:chgData name="David Urting" userId="327b9386d43f8b39" providerId="LiveId" clId="{92FEF7B9-B7E3-44D9-A75F-2D548C15E166}" dt="2019-08-16T19:49:10.705" v="80" actId="1036"/>
          <ac:spMkLst>
            <pc:docMk/>
            <pc:sldMk cId="2557642414" sldId="639"/>
            <ac:spMk id="2" creationId="{190107A6-129C-42E7-B889-D324777B8C6D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4" creationId="{C112E468-58A7-436A-8D8D-347103138851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5" creationId="{24E6EF45-9080-45C6-8303-A841455AFA4D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6" creationId="{CC34591B-9C62-4FFA-9642-849ACC2B6A44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7" creationId="{00D75DF4-93D6-45FA-8FBA-2E69B6A6B00F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8" creationId="{4D23A140-62AF-4914-987E-F8D2FA9AAFAA}"/>
          </ac:spMkLst>
        </pc:spChg>
        <pc:spChg chg="mod">
          <ac:chgData name="David Urting" userId="327b9386d43f8b39" providerId="LiveId" clId="{92FEF7B9-B7E3-44D9-A75F-2D548C15E166}" dt="2019-08-30T20:29:58.859" v="178" actId="1076"/>
          <ac:spMkLst>
            <pc:docMk/>
            <pc:sldMk cId="2557642414" sldId="639"/>
            <ac:spMk id="11" creationId="{2AF34707-48E1-40CD-9EC2-E8B9772B462D}"/>
          </ac:spMkLst>
        </pc:spChg>
        <pc:spChg chg="mod">
          <ac:chgData name="David Urting" userId="327b9386d43f8b39" providerId="LiveId" clId="{92FEF7B9-B7E3-44D9-A75F-2D548C15E166}" dt="2019-08-30T20:30:22.258" v="192" actId="20577"/>
          <ac:spMkLst>
            <pc:docMk/>
            <pc:sldMk cId="2557642414" sldId="639"/>
            <ac:spMk id="12" creationId="{4191A996-26C0-432D-A583-D3783B3EC426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14" creationId="{2D3F742F-0B27-41AD-A23E-1B667BA64165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16" creationId="{1824FC2F-A8A2-4DF9-A8BE-535394E32332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21" creationId="{A6665947-2883-44C4-A7B0-33E8224BA794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22" creationId="{069844A5-2623-4331-A0C0-CFE9F14207AA}"/>
          </ac:spMkLst>
        </pc:spChg>
        <pc:spChg chg="mod">
          <ac:chgData name="David Urting" userId="327b9386d43f8b39" providerId="LiveId" clId="{92FEF7B9-B7E3-44D9-A75F-2D548C15E166}" dt="2019-08-16T19:49:20.236" v="118" actId="1037"/>
          <ac:spMkLst>
            <pc:docMk/>
            <pc:sldMk cId="2557642414" sldId="639"/>
            <ac:spMk id="26" creationId="{CCB01543-D6CB-4FA9-8173-23657353DEB8}"/>
          </ac:spMkLst>
        </pc:spChg>
        <pc:spChg chg="add del mod">
          <ac:chgData name="David Urting" userId="327b9386d43f8b39" providerId="LiveId" clId="{92FEF7B9-B7E3-44D9-A75F-2D548C15E166}" dt="2019-08-16T19:48:05.610" v="14"/>
          <ac:spMkLst>
            <pc:docMk/>
            <pc:sldMk cId="2557642414" sldId="639"/>
            <ac:spMk id="33" creationId="{D1357849-075A-4670-9AD9-AAA81613D6F9}"/>
          </ac:spMkLst>
        </pc:spChg>
        <pc:spChg chg="add del mod">
          <ac:chgData name="David Urting" userId="327b9386d43f8b39" providerId="LiveId" clId="{92FEF7B9-B7E3-44D9-A75F-2D548C15E166}" dt="2019-08-16T19:48:12.313" v="15" actId="478"/>
          <ac:spMkLst>
            <pc:docMk/>
            <pc:sldMk cId="2557642414" sldId="639"/>
            <ac:spMk id="34" creationId="{367EA3CF-2E30-44E8-AA94-69A84B0AC798}"/>
          </ac:spMkLst>
        </pc:spChg>
        <pc:spChg chg="add del mod">
          <ac:chgData name="David Urting" userId="327b9386d43f8b39" providerId="LiveId" clId="{92FEF7B9-B7E3-44D9-A75F-2D548C15E166}" dt="2019-08-16T19:49:00.611" v="44"/>
          <ac:spMkLst>
            <pc:docMk/>
            <pc:sldMk cId="2557642414" sldId="639"/>
            <ac:spMk id="35" creationId="{C6182D7B-4B5E-418C-9FAD-863C693783C3}"/>
          </ac:spMkLst>
        </pc:spChg>
        <pc:spChg chg="add del mod">
          <ac:chgData name="David Urting" userId="327b9386d43f8b39" providerId="LiveId" clId="{92FEF7B9-B7E3-44D9-A75F-2D548C15E166}" dt="2019-08-16T19:49:12.786" v="81" actId="478"/>
          <ac:spMkLst>
            <pc:docMk/>
            <pc:sldMk cId="2557642414" sldId="639"/>
            <ac:spMk id="36" creationId="{96E8345F-998D-4F25-A90D-21B08FFFB48F}"/>
          </ac:spMkLst>
        </pc:spChg>
        <pc:grpChg chg="mod">
          <ac:chgData name="David Urting" userId="327b9386d43f8b39" providerId="LiveId" clId="{92FEF7B9-B7E3-44D9-A75F-2D548C15E166}" dt="2019-08-16T19:49:20.236" v="118" actId="1037"/>
          <ac:grpSpMkLst>
            <pc:docMk/>
            <pc:sldMk cId="2557642414" sldId="639"/>
            <ac:grpSpMk id="15" creationId="{91362034-446E-41E4-B040-2D923B13117E}"/>
          </ac:grpSpMkLst>
        </pc:grpChg>
        <pc:grpChg chg="mod">
          <ac:chgData name="David Urting" userId="327b9386d43f8b39" providerId="LiveId" clId="{92FEF7B9-B7E3-44D9-A75F-2D548C15E166}" dt="2019-08-16T19:49:20.236" v="118" actId="1037"/>
          <ac:grpSpMkLst>
            <pc:docMk/>
            <pc:sldMk cId="2557642414" sldId="639"/>
            <ac:grpSpMk id="17" creationId="{43E332A1-E063-4D25-A6A3-C6ADCD2887DA}"/>
          </ac:grpSpMkLst>
        </pc:grpChg>
        <pc:grpChg chg="mod">
          <ac:chgData name="David Urting" userId="327b9386d43f8b39" providerId="LiveId" clId="{92FEF7B9-B7E3-44D9-A75F-2D548C15E166}" dt="2019-08-30T20:31:55.650" v="202" actId="1038"/>
          <ac:grpSpMkLst>
            <pc:docMk/>
            <pc:sldMk cId="2557642414" sldId="639"/>
            <ac:grpSpMk id="23" creationId="{091329F5-3D69-49B0-B369-ED9A07DE19AC}"/>
          </ac:grpSpMkLst>
        </pc:grpChg>
        <pc:grpChg chg="mod">
          <ac:chgData name="David Urting" userId="327b9386d43f8b39" providerId="LiveId" clId="{92FEF7B9-B7E3-44D9-A75F-2D548C15E166}" dt="2019-08-30T20:33:14.850" v="213" actId="1037"/>
          <ac:grpSpMkLst>
            <pc:docMk/>
            <pc:sldMk cId="2557642414" sldId="639"/>
            <ac:grpSpMk id="24" creationId="{2B0E6DF1-B355-4532-8E74-281AD65C13F3}"/>
          </ac:grpSpMkLst>
        </pc:grpChg>
        <pc:grpChg chg="mod">
          <ac:chgData name="David Urting" userId="327b9386d43f8b39" providerId="LiveId" clId="{92FEF7B9-B7E3-44D9-A75F-2D548C15E166}" dt="2019-08-16T19:49:20.236" v="118" actId="1037"/>
          <ac:grpSpMkLst>
            <pc:docMk/>
            <pc:sldMk cId="2557642414" sldId="639"/>
            <ac:grpSpMk id="25" creationId="{6301AF84-A21A-406E-B147-2719E7EA2159}"/>
          </ac:grpSpMkLst>
        </pc:grpChg>
        <pc:grpChg chg="mod">
          <ac:chgData name="David Urting" userId="327b9386d43f8b39" providerId="LiveId" clId="{92FEF7B9-B7E3-44D9-A75F-2D548C15E166}" dt="2019-08-16T19:49:20.236" v="118" actId="1037"/>
          <ac:grpSpMkLst>
            <pc:docMk/>
            <pc:sldMk cId="2557642414" sldId="639"/>
            <ac:grpSpMk id="27" creationId="{CA3A7B7A-CC50-4CF7-9553-D5157E81FAF7}"/>
          </ac:grpSpMkLst>
        </pc:grpChg>
        <pc:grpChg chg="mod">
          <ac:chgData name="David Urting" userId="327b9386d43f8b39" providerId="LiveId" clId="{92FEF7B9-B7E3-44D9-A75F-2D548C15E166}" dt="2019-08-16T19:49:20.236" v="118" actId="1037"/>
          <ac:grpSpMkLst>
            <pc:docMk/>
            <pc:sldMk cId="2557642414" sldId="639"/>
            <ac:grpSpMk id="31" creationId="{933DADA8-5780-4E9D-87DD-CEEE107DF585}"/>
          </ac:grpSpMkLst>
        </pc:grpChg>
        <pc:grpChg chg="mod">
          <ac:chgData name="David Urting" userId="327b9386d43f8b39" providerId="LiveId" clId="{92FEF7B9-B7E3-44D9-A75F-2D548C15E166}" dt="2019-08-30T20:33:14.850" v="213" actId="1037"/>
          <ac:grpSpMkLst>
            <pc:docMk/>
            <pc:sldMk cId="2557642414" sldId="639"/>
            <ac:grpSpMk id="32" creationId="{435B694E-8333-4CF6-B69F-9EE6CBBA30B0}"/>
          </ac:grpSpMkLst>
        </pc:grpChg>
        <pc:picChg chg="mod">
          <ac:chgData name="David Urting" userId="327b9386d43f8b39" providerId="LiveId" clId="{92FEF7B9-B7E3-44D9-A75F-2D548C15E166}" dt="2019-08-30T20:30:15.977" v="188" actId="1076"/>
          <ac:picMkLst>
            <pc:docMk/>
            <pc:sldMk cId="2557642414" sldId="639"/>
            <ac:picMk id="28" creationId="{6328BC8F-6F53-4A28-8664-6B0C9EC744F5}"/>
          </ac:picMkLst>
        </pc:picChg>
        <pc:picChg chg="mod">
          <ac:chgData name="David Urting" userId="327b9386d43f8b39" providerId="LiveId" clId="{92FEF7B9-B7E3-44D9-A75F-2D548C15E166}" dt="2019-08-16T19:49:20.236" v="118" actId="1037"/>
          <ac:picMkLst>
            <pc:docMk/>
            <pc:sldMk cId="2557642414" sldId="639"/>
            <ac:picMk id="29" creationId="{3ED7642E-3553-45F5-A4CA-ADDBCE4810D6}"/>
          </ac:picMkLst>
        </pc:picChg>
        <pc:picChg chg="mod">
          <ac:chgData name="David Urting" userId="327b9386d43f8b39" providerId="LiveId" clId="{92FEF7B9-B7E3-44D9-A75F-2D548C15E166}" dt="2019-08-30T20:33:14.850" v="213" actId="1037"/>
          <ac:picMkLst>
            <pc:docMk/>
            <pc:sldMk cId="2557642414" sldId="639"/>
            <ac:picMk id="1026" creationId="{F658A832-8FC0-4384-9956-D474460E0527}"/>
          </ac:picMkLst>
        </pc:picChg>
        <pc:picChg chg="mod">
          <ac:chgData name="David Urting" userId="327b9386d43f8b39" providerId="LiveId" clId="{92FEF7B9-B7E3-44D9-A75F-2D548C15E166}" dt="2019-08-30T20:30:07.034" v="181" actId="1076"/>
          <ac:picMkLst>
            <pc:docMk/>
            <pc:sldMk cId="2557642414" sldId="639"/>
            <ac:picMk id="1028" creationId="{4C28E46E-2252-4852-BBA8-EC059720C907}"/>
          </ac:picMkLst>
        </pc:picChg>
        <pc:picChg chg="mod">
          <ac:chgData name="David Urting" userId="327b9386d43f8b39" providerId="LiveId" clId="{92FEF7B9-B7E3-44D9-A75F-2D548C15E166}" dt="2019-08-30T20:30:01.617" v="179" actId="1076"/>
          <ac:picMkLst>
            <pc:docMk/>
            <pc:sldMk cId="2557642414" sldId="639"/>
            <ac:picMk id="1030" creationId="{870D68CA-5E7D-4185-82D0-8144664A0E53}"/>
          </ac:picMkLst>
        </pc:picChg>
        <pc:picChg chg="mod">
          <ac:chgData name="David Urting" userId="327b9386d43f8b39" providerId="LiveId" clId="{92FEF7B9-B7E3-44D9-A75F-2D548C15E166}" dt="2019-08-30T20:31:55.650" v="202" actId="1038"/>
          <ac:picMkLst>
            <pc:docMk/>
            <pc:sldMk cId="2557642414" sldId="639"/>
            <ac:picMk id="1032" creationId="{52DCD83C-0D82-42B2-8BE7-6F010D5B200B}"/>
          </ac:picMkLst>
        </pc:picChg>
      </pc:sldChg>
    </pc:docChg>
  </pc:docChgLst>
  <pc:docChgLst>
    <pc:chgData name="David Urting" userId="4a167d54-09e5-437e-86c7-3d90dd344c5c" providerId="ADAL" clId="{AB983E29-B4EC-4703-84CB-EA27468C3BF4}"/>
    <pc:docChg chg="modSld">
      <pc:chgData name="David Urting" userId="4a167d54-09e5-437e-86c7-3d90dd344c5c" providerId="ADAL" clId="{AB983E29-B4EC-4703-84CB-EA27468C3BF4}" dt="2019-09-14T19:00:23.305" v="7" actId="207"/>
      <pc:docMkLst>
        <pc:docMk/>
      </pc:docMkLst>
      <pc:sldChg chg="modSp">
        <pc:chgData name="David Urting" userId="4a167d54-09e5-437e-86c7-3d90dd344c5c" providerId="ADAL" clId="{AB983E29-B4EC-4703-84CB-EA27468C3BF4}" dt="2019-09-14T19:00:23.305" v="7" actId="207"/>
        <pc:sldMkLst>
          <pc:docMk/>
          <pc:sldMk cId="2557642414" sldId="639"/>
        </pc:sldMkLst>
        <pc:spChg chg="mod">
          <ac:chgData name="David Urting" userId="4a167d54-09e5-437e-86c7-3d90dd344c5c" providerId="ADAL" clId="{AB983E29-B4EC-4703-84CB-EA27468C3BF4}" dt="2019-09-14T19:00:23.305" v="7" actId="207"/>
          <ac:spMkLst>
            <pc:docMk/>
            <pc:sldMk cId="2557642414" sldId="639"/>
            <ac:spMk id="3" creationId="{D7651BE2-CCF6-45B0-B4D2-7ACDE41D122C}"/>
          </ac:spMkLst>
        </pc:spChg>
        <pc:spChg chg="mod">
          <ac:chgData name="David Urting" userId="4a167d54-09e5-437e-86c7-3d90dd344c5c" providerId="ADAL" clId="{AB983E29-B4EC-4703-84CB-EA27468C3BF4}" dt="2019-09-14T19:00:02.306" v="5" actId="20577"/>
          <ac:spMkLst>
            <pc:docMk/>
            <pc:sldMk cId="2557642414" sldId="639"/>
            <ac:spMk id="4" creationId="{C112E468-58A7-436A-8D8D-347103138851}"/>
          </ac:spMkLst>
        </pc:spChg>
        <pc:spChg chg="mod">
          <ac:chgData name="David Urting" userId="4a167d54-09e5-437e-86c7-3d90dd344c5c" providerId="ADAL" clId="{AB983E29-B4EC-4703-84CB-EA27468C3BF4}" dt="2019-09-14T18:59:58.649" v="4" actId="20577"/>
          <ac:spMkLst>
            <pc:docMk/>
            <pc:sldMk cId="2557642414" sldId="639"/>
            <ac:spMk id="8" creationId="{4D23A140-62AF-4914-987E-F8D2FA9AAFAA}"/>
          </ac:spMkLst>
        </pc:spChg>
        <pc:spChg chg="mod">
          <ac:chgData name="David Urting" userId="4a167d54-09e5-437e-86c7-3d90dd344c5c" providerId="ADAL" clId="{AB983E29-B4EC-4703-84CB-EA27468C3BF4}" dt="2019-09-14T19:00:06.706" v="6" actId="20577"/>
          <ac:spMkLst>
            <pc:docMk/>
            <pc:sldMk cId="2557642414" sldId="639"/>
            <ac:spMk id="16" creationId="{1824FC2F-A8A2-4DF9-A8BE-535394E32332}"/>
          </ac:spMkLst>
        </pc:spChg>
      </pc:sldChg>
    </pc:docChg>
  </pc:docChgLst>
  <pc:docChgLst>
    <pc:chgData name="David Urting" userId="S::u0032465@ucll.be::4a167d54-09e5-437e-86c7-3d90dd344c5c" providerId="AD" clId="Web-{F49BEE79-A7A5-4863-933D-C955B0C1832C}"/>
    <pc:docChg chg="modSld">
      <pc:chgData name="David Urting" userId="S::u0032465@ucll.be::4a167d54-09e5-437e-86c7-3d90dd344c5c" providerId="AD" clId="Web-{F49BEE79-A7A5-4863-933D-C955B0C1832C}" dt="2021-10-26T17:35:36.550" v="4" actId="20577"/>
      <pc:docMkLst>
        <pc:docMk/>
      </pc:docMkLst>
      <pc:sldChg chg="modSp">
        <pc:chgData name="David Urting" userId="S::u0032465@ucll.be::4a167d54-09e5-437e-86c7-3d90dd344c5c" providerId="AD" clId="Web-{F49BEE79-A7A5-4863-933D-C955B0C1832C}" dt="2021-10-26T17:34:50.111" v="0" actId="1076"/>
        <pc:sldMkLst>
          <pc:docMk/>
          <pc:sldMk cId="3760041117" sldId="644"/>
        </pc:sldMkLst>
        <pc:picChg chg="mod">
          <ac:chgData name="David Urting" userId="S::u0032465@ucll.be::4a167d54-09e5-437e-86c7-3d90dd344c5c" providerId="AD" clId="Web-{F49BEE79-A7A5-4863-933D-C955B0C1832C}" dt="2021-10-26T17:34:50.111" v="0" actId="1076"/>
          <ac:picMkLst>
            <pc:docMk/>
            <pc:sldMk cId="3760041117" sldId="644"/>
            <ac:picMk id="4" creationId="{156434D7-56E7-4DED-89FE-723A7D823980}"/>
          </ac:picMkLst>
        </pc:picChg>
      </pc:sldChg>
      <pc:sldChg chg="modSp">
        <pc:chgData name="David Urting" userId="S::u0032465@ucll.be::4a167d54-09e5-437e-86c7-3d90dd344c5c" providerId="AD" clId="Web-{F49BEE79-A7A5-4863-933D-C955B0C1832C}" dt="2021-10-26T17:35:36.550" v="4" actId="20577"/>
        <pc:sldMkLst>
          <pc:docMk/>
          <pc:sldMk cId="3141833095" sldId="646"/>
        </pc:sldMkLst>
        <pc:spChg chg="mod">
          <ac:chgData name="David Urting" userId="S::u0032465@ucll.be::4a167d54-09e5-437e-86c7-3d90dd344c5c" providerId="AD" clId="Web-{F49BEE79-A7A5-4863-933D-C955B0C1832C}" dt="2021-10-26T17:35:36.550" v="4" actId="20577"/>
          <ac:spMkLst>
            <pc:docMk/>
            <pc:sldMk cId="3141833095" sldId="646"/>
            <ac:spMk id="3" creationId="{2968B122-4783-4E22-8262-D492C52D2005}"/>
          </ac:spMkLst>
        </pc:spChg>
      </pc:sldChg>
    </pc:docChg>
  </pc:docChgLst>
  <pc:docChgLst>
    <pc:chgData name="David" userId="4a167d54-09e5-437e-86c7-3d90dd344c5c" providerId="ADAL" clId="{AE71119D-989B-4DED-A37B-D5806F9C1788}"/>
    <pc:docChg chg="undo custSel addSld delSld modSld">
      <pc:chgData name="David" userId="4a167d54-09e5-437e-86c7-3d90dd344c5c" providerId="ADAL" clId="{AE71119D-989B-4DED-A37B-D5806F9C1788}" dt="2020-03-24T21:24:12.430" v="3360" actId="1076"/>
      <pc:docMkLst>
        <pc:docMk/>
      </pc:docMkLst>
      <pc:sldChg chg="modSp mod modAnim">
        <pc:chgData name="David" userId="4a167d54-09e5-437e-86c7-3d90dd344c5c" providerId="ADAL" clId="{AE71119D-989B-4DED-A37B-D5806F9C1788}" dt="2020-03-24T20:52:16.485" v="3312" actId="20577"/>
        <pc:sldMkLst>
          <pc:docMk/>
          <pc:sldMk cId="3343584190" sldId="562"/>
        </pc:sldMkLst>
        <pc:spChg chg="mod">
          <ac:chgData name="David" userId="4a167d54-09e5-437e-86c7-3d90dd344c5c" providerId="ADAL" clId="{AE71119D-989B-4DED-A37B-D5806F9C1788}" dt="2020-03-24T20:52:16.485" v="3312" actId="20577"/>
          <ac:spMkLst>
            <pc:docMk/>
            <pc:sldMk cId="3343584190" sldId="562"/>
            <ac:spMk id="3" creationId="{00000000-0000-0000-0000-000000000000}"/>
          </ac:spMkLst>
        </pc:spChg>
      </pc:sldChg>
      <pc:sldChg chg="del">
        <pc:chgData name="David" userId="4a167d54-09e5-437e-86c7-3d90dd344c5c" providerId="ADAL" clId="{AE71119D-989B-4DED-A37B-D5806F9C1788}" dt="2020-03-22T12:57:44.372" v="304" actId="47"/>
        <pc:sldMkLst>
          <pc:docMk/>
          <pc:sldMk cId="1980942287" sldId="563"/>
        </pc:sldMkLst>
      </pc:sldChg>
      <pc:sldChg chg="del">
        <pc:chgData name="David" userId="4a167d54-09e5-437e-86c7-3d90dd344c5c" providerId="ADAL" clId="{AE71119D-989B-4DED-A37B-D5806F9C1788}" dt="2020-03-22T12:57:46.676" v="305" actId="47"/>
        <pc:sldMkLst>
          <pc:docMk/>
          <pc:sldMk cId="897458831" sldId="573"/>
        </pc:sldMkLst>
      </pc:sldChg>
      <pc:sldChg chg="modSp mod">
        <pc:chgData name="David" userId="4a167d54-09e5-437e-86c7-3d90dd344c5c" providerId="ADAL" clId="{AE71119D-989B-4DED-A37B-D5806F9C1788}" dt="2020-03-24T20:32:35.025" v="2923" actId="404"/>
        <pc:sldMkLst>
          <pc:docMk/>
          <pc:sldMk cId="2150105988" sldId="601"/>
        </pc:sldMkLst>
        <pc:spChg chg="mod">
          <ac:chgData name="David" userId="4a167d54-09e5-437e-86c7-3d90dd344c5c" providerId="ADAL" clId="{AE71119D-989B-4DED-A37B-D5806F9C1788}" dt="2020-03-24T20:32:35.025" v="2923" actId="404"/>
          <ac:spMkLst>
            <pc:docMk/>
            <pc:sldMk cId="2150105988" sldId="601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AE71119D-989B-4DED-A37B-D5806F9C1788}" dt="2020-03-22T12:53:44.237" v="33" actId="20577"/>
        <pc:sldMkLst>
          <pc:docMk/>
          <pc:sldMk cId="2494574983" sldId="608"/>
        </pc:sldMkLst>
        <pc:spChg chg="mod">
          <ac:chgData name="David" userId="4a167d54-09e5-437e-86c7-3d90dd344c5c" providerId="ADAL" clId="{AE71119D-989B-4DED-A37B-D5806F9C1788}" dt="2020-03-22T12:53:44.237" v="33" actId="20577"/>
          <ac:spMkLst>
            <pc:docMk/>
            <pc:sldMk cId="2494574983" sldId="608"/>
            <ac:spMk id="2" creationId="{9D9D4DE8-0101-49B1-B4B1-E1035B1883EE}"/>
          </ac:spMkLst>
        </pc:spChg>
      </pc:sldChg>
      <pc:sldChg chg="addSp delSp modSp add mod delAnim modAnim">
        <pc:chgData name="David" userId="4a167d54-09e5-437e-86c7-3d90dd344c5c" providerId="ADAL" clId="{AE71119D-989B-4DED-A37B-D5806F9C1788}" dt="2020-03-24T21:16:46.933" v="3335" actId="20577"/>
        <pc:sldMkLst>
          <pc:docMk/>
          <pc:sldMk cId="1651476077" sldId="616"/>
        </pc:sldMkLst>
        <pc:spChg chg="mod">
          <ac:chgData name="David" userId="4a167d54-09e5-437e-86c7-3d90dd344c5c" providerId="ADAL" clId="{AE71119D-989B-4DED-A37B-D5806F9C1788}" dt="2020-03-24T19:18:56.702" v="1083" actId="20577"/>
          <ac:spMkLst>
            <pc:docMk/>
            <pc:sldMk cId="1651476077" sldId="616"/>
            <ac:spMk id="2" creationId="{F76F2963-1B2F-47A4-AB71-EF7C845B720A}"/>
          </ac:spMkLst>
        </pc:spChg>
        <pc:spChg chg="mod">
          <ac:chgData name="David" userId="4a167d54-09e5-437e-86c7-3d90dd344c5c" providerId="ADAL" clId="{AE71119D-989B-4DED-A37B-D5806F9C1788}" dt="2020-03-24T19:11:13.582" v="908" actId="166"/>
          <ac:spMkLst>
            <pc:docMk/>
            <pc:sldMk cId="1651476077" sldId="616"/>
            <ac:spMk id="20" creationId="{48E3BE0C-CB33-4F4E-AB7F-6DA87780D166}"/>
          </ac:spMkLst>
        </pc:spChg>
        <pc:spChg chg="del mod">
          <ac:chgData name="David" userId="4a167d54-09e5-437e-86c7-3d90dd344c5c" providerId="ADAL" clId="{AE71119D-989B-4DED-A37B-D5806F9C1788}" dt="2020-03-24T19:36:43.339" v="1643" actId="478"/>
          <ac:spMkLst>
            <pc:docMk/>
            <pc:sldMk cId="1651476077" sldId="616"/>
            <ac:spMk id="21" creationId="{09FBA163-9836-4DB7-85EC-90CB5B607791}"/>
          </ac:spMkLst>
        </pc:spChg>
        <pc:spChg chg="del">
          <ac:chgData name="David" userId="4a167d54-09e5-437e-86c7-3d90dd344c5c" providerId="ADAL" clId="{AE71119D-989B-4DED-A37B-D5806F9C1788}" dt="2020-03-24T19:09:43.875" v="883" actId="478"/>
          <ac:spMkLst>
            <pc:docMk/>
            <pc:sldMk cId="1651476077" sldId="616"/>
            <ac:spMk id="22" creationId="{8A7AC706-BD80-4926-BCA9-777AFA79D2E8}"/>
          </ac:spMkLst>
        </pc:spChg>
        <pc:spChg chg="del">
          <ac:chgData name="David" userId="4a167d54-09e5-437e-86c7-3d90dd344c5c" providerId="ADAL" clId="{AE71119D-989B-4DED-A37B-D5806F9C1788}" dt="2020-03-24T19:09:43.875" v="883" actId="478"/>
          <ac:spMkLst>
            <pc:docMk/>
            <pc:sldMk cId="1651476077" sldId="616"/>
            <ac:spMk id="26" creationId="{D8D489A4-2806-4B29-88F5-395D891D4A49}"/>
          </ac:spMkLst>
        </pc:spChg>
        <pc:spChg chg="del">
          <ac:chgData name="David" userId="4a167d54-09e5-437e-86c7-3d90dd344c5c" providerId="ADAL" clId="{AE71119D-989B-4DED-A37B-D5806F9C1788}" dt="2020-03-24T19:09:59.334" v="890" actId="478"/>
          <ac:spMkLst>
            <pc:docMk/>
            <pc:sldMk cId="1651476077" sldId="616"/>
            <ac:spMk id="27" creationId="{F8F9C8DD-6424-4884-B1B7-989668C3CCEA}"/>
          </ac:spMkLst>
        </pc:spChg>
        <pc:spChg chg="add mod ord topLvl">
          <ac:chgData name="David" userId="4a167d54-09e5-437e-86c7-3d90dd344c5c" providerId="ADAL" clId="{AE71119D-989B-4DED-A37B-D5806F9C1788}" dt="2020-03-24T20:39:48.425" v="2958" actId="164"/>
          <ac:spMkLst>
            <pc:docMk/>
            <pc:sldMk cId="1651476077" sldId="616"/>
            <ac:spMk id="35" creationId="{BC493641-3C40-4422-BB4E-21A6F9E20E9D}"/>
          </ac:spMkLst>
        </pc:spChg>
        <pc:spChg chg="mod">
          <ac:chgData name="David" userId="4a167d54-09e5-437e-86c7-3d90dd344c5c" providerId="ADAL" clId="{AE71119D-989B-4DED-A37B-D5806F9C1788}" dt="2020-03-24T19:11:00.230" v="906" actId="14100"/>
          <ac:spMkLst>
            <pc:docMk/>
            <pc:sldMk cId="1651476077" sldId="616"/>
            <ac:spMk id="36" creationId="{B0AB1C24-B093-48F8-8500-AA2B9E9BF400}"/>
          </ac:spMkLst>
        </pc:spChg>
        <pc:spChg chg="del">
          <ac:chgData name="David" userId="4a167d54-09e5-437e-86c7-3d90dd344c5c" providerId="ADAL" clId="{AE71119D-989B-4DED-A37B-D5806F9C1788}" dt="2020-03-24T19:09:55.340" v="887" actId="478"/>
          <ac:spMkLst>
            <pc:docMk/>
            <pc:sldMk cId="1651476077" sldId="616"/>
            <ac:spMk id="37" creationId="{35C90C9A-3806-4E93-A8E4-C50429D2FE2F}"/>
          </ac:spMkLst>
        </pc:spChg>
        <pc:spChg chg="del">
          <ac:chgData name="David" userId="4a167d54-09e5-437e-86c7-3d90dd344c5c" providerId="ADAL" clId="{AE71119D-989B-4DED-A37B-D5806F9C1788}" dt="2020-03-24T19:09:43.875" v="883" actId="478"/>
          <ac:spMkLst>
            <pc:docMk/>
            <pc:sldMk cId="1651476077" sldId="616"/>
            <ac:spMk id="44" creationId="{C694A878-1B58-489F-BE89-1A4D73CEF1AB}"/>
          </ac:spMkLst>
        </pc:spChg>
        <pc:spChg chg="del mod">
          <ac:chgData name="David" userId="4a167d54-09e5-437e-86c7-3d90dd344c5c" providerId="ADAL" clId="{AE71119D-989B-4DED-A37B-D5806F9C1788}" dt="2020-03-24T19:34:36.616" v="1601" actId="478"/>
          <ac:spMkLst>
            <pc:docMk/>
            <pc:sldMk cId="1651476077" sldId="616"/>
            <ac:spMk id="49" creationId="{B8CF15D5-0EE6-459C-9F9D-A952E75C6551}"/>
          </ac:spMkLst>
        </pc:spChg>
        <pc:spChg chg="del mod topLvl">
          <ac:chgData name="David" userId="4a167d54-09e5-437e-86c7-3d90dd344c5c" providerId="ADAL" clId="{AE71119D-989B-4DED-A37B-D5806F9C1788}" dt="2020-03-24T19:11:46.469" v="915" actId="478"/>
          <ac:spMkLst>
            <pc:docMk/>
            <pc:sldMk cId="1651476077" sldId="616"/>
            <ac:spMk id="51" creationId="{284CC5C4-0A68-43A9-8F12-F920E475852C}"/>
          </ac:spMkLst>
        </pc:spChg>
        <pc:spChg chg="mod ord">
          <ac:chgData name="David" userId="4a167d54-09e5-437e-86c7-3d90dd344c5c" providerId="ADAL" clId="{AE71119D-989B-4DED-A37B-D5806F9C1788}" dt="2020-03-24T19:29:25.624" v="1557" actId="14100"/>
          <ac:spMkLst>
            <pc:docMk/>
            <pc:sldMk cId="1651476077" sldId="616"/>
            <ac:spMk id="52" creationId="{FF07C4E5-A95E-482B-BB2F-CCEA4BA01D9D}"/>
          </ac:spMkLst>
        </pc:spChg>
        <pc:spChg chg="del mod topLvl">
          <ac:chgData name="David" userId="4a167d54-09e5-437e-86c7-3d90dd344c5c" providerId="ADAL" clId="{AE71119D-989B-4DED-A37B-D5806F9C1788}" dt="2020-03-24T19:11:33.610" v="910" actId="478"/>
          <ac:spMkLst>
            <pc:docMk/>
            <pc:sldMk cId="1651476077" sldId="616"/>
            <ac:spMk id="54" creationId="{D1126D71-24B5-489D-92B5-CEB34A6C6B91}"/>
          </ac:spMkLst>
        </pc:spChg>
        <pc:spChg chg="del mod">
          <ac:chgData name="David" userId="4a167d54-09e5-437e-86c7-3d90dd344c5c" providerId="ADAL" clId="{AE71119D-989B-4DED-A37B-D5806F9C1788}" dt="2020-03-24T19:10:46.557" v="903" actId="478"/>
          <ac:spMkLst>
            <pc:docMk/>
            <pc:sldMk cId="1651476077" sldId="616"/>
            <ac:spMk id="55" creationId="{4875C31A-D6FF-4652-A5FE-ED7F28DE9ABD}"/>
          </ac:spMkLst>
        </pc:spChg>
        <pc:spChg chg="del mod topLvl">
          <ac:chgData name="David" userId="4a167d54-09e5-437e-86c7-3d90dd344c5c" providerId="ADAL" clId="{AE71119D-989B-4DED-A37B-D5806F9C1788}" dt="2020-03-24T19:11:45.755" v="914" actId="478"/>
          <ac:spMkLst>
            <pc:docMk/>
            <pc:sldMk cId="1651476077" sldId="616"/>
            <ac:spMk id="56" creationId="{952F6ED7-EF23-4BA1-8966-732FB0FA190C}"/>
          </ac:spMkLst>
        </pc:spChg>
        <pc:spChg chg="del mod topLvl">
          <ac:chgData name="David" userId="4a167d54-09e5-437e-86c7-3d90dd344c5c" providerId="ADAL" clId="{AE71119D-989B-4DED-A37B-D5806F9C1788}" dt="2020-03-24T19:11:40.345" v="912" actId="478"/>
          <ac:spMkLst>
            <pc:docMk/>
            <pc:sldMk cId="1651476077" sldId="616"/>
            <ac:spMk id="58" creationId="{E78A5C04-0052-41BE-A4B9-383C8DF0C3F7}"/>
          </ac:spMkLst>
        </pc:spChg>
        <pc:spChg chg="del">
          <ac:chgData name="David" userId="4a167d54-09e5-437e-86c7-3d90dd344c5c" providerId="ADAL" clId="{AE71119D-989B-4DED-A37B-D5806F9C1788}" dt="2020-03-24T19:09:43.875" v="883" actId="478"/>
          <ac:spMkLst>
            <pc:docMk/>
            <pc:sldMk cId="1651476077" sldId="616"/>
            <ac:spMk id="63" creationId="{7313DE94-0914-4076-8BFD-68E8FDD487D1}"/>
          </ac:spMkLst>
        </pc:spChg>
        <pc:spChg chg="mod">
          <ac:chgData name="David" userId="4a167d54-09e5-437e-86c7-3d90dd344c5c" providerId="ADAL" clId="{AE71119D-989B-4DED-A37B-D5806F9C1788}" dt="2020-03-24T19:34:49.600" v="1609" actId="14100"/>
          <ac:spMkLst>
            <pc:docMk/>
            <pc:sldMk cId="1651476077" sldId="616"/>
            <ac:spMk id="72" creationId="{9266DC51-48CB-4DC6-B388-FC5B2388309A}"/>
          </ac:spMkLst>
        </pc:spChg>
        <pc:spChg chg="mod">
          <ac:chgData name="David" userId="4a167d54-09e5-437e-86c7-3d90dd344c5c" providerId="ADAL" clId="{AE71119D-989B-4DED-A37B-D5806F9C1788}" dt="2020-03-24T19:35:07.225" v="1610" actId="14100"/>
          <ac:spMkLst>
            <pc:docMk/>
            <pc:sldMk cId="1651476077" sldId="616"/>
            <ac:spMk id="73" creationId="{42348426-FDB9-44CB-8469-3A05C30DAFF0}"/>
          </ac:spMkLst>
        </pc:spChg>
        <pc:spChg chg="add mod">
          <ac:chgData name="David" userId="4a167d54-09e5-437e-86c7-3d90dd344c5c" providerId="ADAL" clId="{AE71119D-989B-4DED-A37B-D5806F9C1788}" dt="2020-03-24T19:26:43.221" v="1422" actId="164"/>
          <ac:spMkLst>
            <pc:docMk/>
            <pc:sldMk cId="1651476077" sldId="616"/>
            <ac:spMk id="86" creationId="{D1F131EA-993B-40A8-B32A-EDAC28119EE5}"/>
          </ac:spMkLst>
        </pc:spChg>
        <pc:spChg chg="add mod">
          <ac:chgData name="David" userId="4a167d54-09e5-437e-86c7-3d90dd344c5c" providerId="ADAL" clId="{AE71119D-989B-4DED-A37B-D5806F9C1788}" dt="2020-03-24T19:26:52.312" v="1423" actId="164"/>
          <ac:spMkLst>
            <pc:docMk/>
            <pc:sldMk cId="1651476077" sldId="616"/>
            <ac:spMk id="87" creationId="{9A92F222-94F5-402A-8F24-0583BC505C00}"/>
          </ac:spMkLst>
        </pc:spChg>
        <pc:spChg chg="add mod">
          <ac:chgData name="David" userId="4a167d54-09e5-437e-86c7-3d90dd344c5c" providerId="ADAL" clId="{AE71119D-989B-4DED-A37B-D5806F9C1788}" dt="2020-03-24T21:16:46.933" v="3335" actId="20577"/>
          <ac:spMkLst>
            <pc:docMk/>
            <pc:sldMk cId="1651476077" sldId="616"/>
            <ac:spMk id="88" creationId="{2C00F82A-C3DD-4663-B047-279F77835F1E}"/>
          </ac:spMkLst>
        </pc:spChg>
        <pc:spChg chg="add mod">
          <ac:chgData name="David" userId="4a167d54-09e5-437e-86c7-3d90dd344c5c" providerId="ADAL" clId="{AE71119D-989B-4DED-A37B-D5806F9C1788}" dt="2020-03-24T19:28:07.535" v="1488" actId="164"/>
          <ac:spMkLst>
            <pc:docMk/>
            <pc:sldMk cId="1651476077" sldId="616"/>
            <ac:spMk id="89" creationId="{72F6D470-97C1-4049-A097-C177E39980AD}"/>
          </ac:spMkLst>
        </pc:spChg>
        <pc:spChg chg="add mod">
          <ac:chgData name="David" userId="4a167d54-09e5-437e-86c7-3d90dd344c5c" providerId="ADAL" clId="{AE71119D-989B-4DED-A37B-D5806F9C1788}" dt="2020-03-24T19:28:28.758" v="1532" actId="164"/>
          <ac:spMkLst>
            <pc:docMk/>
            <pc:sldMk cId="1651476077" sldId="616"/>
            <ac:spMk id="94" creationId="{B4F118FB-9AFD-49C8-9916-F12DECF57556}"/>
          </ac:spMkLst>
        </pc:spChg>
        <pc:spChg chg="add mod topLvl">
          <ac:chgData name="David" userId="4a167d54-09e5-437e-86c7-3d90dd344c5c" providerId="ADAL" clId="{AE71119D-989B-4DED-A37B-D5806F9C1788}" dt="2020-03-24T20:44:01.134" v="2964" actId="6549"/>
          <ac:spMkLst>
            <pc:docMk/>
            <pc:sldMk cId="1651476077" sldId="616"/>
            <ac:spMk id="103" creationId="{8003D27B-5A56-445F-BC42-BD677AB044EB}"/>
          </ac:spMkLst>
        </pc:spChg>
        <pc:grpChg chg="del">
          <ac:chgData name="David" userId="4a167d54-09e5-437e-86c7-3d90dd344c5c" providerId="ADAL" clId="{AE71119D-989B-4DED-A37B-D5806F9C1788}" dt="2020-03-24T19:13:01.973" v="921" actId="165"/>
          <ac:grpSpMkLst>
            <pc:docMk/>
            <pc:sldMk cId="1651476077" sldId="616"/>
            <ac:grpSpMk id="3" creationId="{4D0A792A-FAD3-4AA7-B4C5-27971EC46A18}"/>
          </ac:grpSpMkLst>
        </pc:grpChg>
        <pc:grpChg chg="add mod">
          <ac:chgData name="David" userId="4a167d54-09e5-437e-86c7-3d90dd344c5c" providerId="ADAL" clId="{AE71119D-989B-4DED-A37B-D5806F9C1788}" dt="2020-03-24T20:39:48.425" v="2958" actId="164"/>
          <ac:grpSpMkLst>
            <pc:docMk/>
            <pc:sldMk cId="1651476077" sldId="616"/>
            <ac:grpSpMk id="3" creationId="{E72CD420-50AF-497B-B1AD-7DAF5AD6715C}"/>
          </ac:grpSpMkLst>
        </pc:grpChg>
        <pc:grpChg chg="add mod">
          <ac:chgData name="David" userId="4a167d54-09e5-437e-86c7-3d90dd344c5c" providerId="ADAL" clId="{AE71119D-989B-4DED-A37B-D5806F9C1788}" dt="2020-03-24T20:39:56.186" v="2959" actId="164"/>
          <ac:grpSpMkLst>
            <pc:docMk/>
            <pc:sldMk cId="1651476077" sldId="616"/>
            <ac:grpSpMk id="5" creationId="{07A96FC5-833E-4C66-80C5-66CA59328065}"/>
          </ac:grpSpMkLst>
        </pc:grpChg>
        <pc:grpChg chg="del">
          <ac:chgData name="David" userId="4a167d54-09e5-437e-86c7-3d90dd344c5c" providerId="ADAL" clId="{AE71119D-989B-4DED-A37B-D5806F9C1788}" dt="2020-03-24T19:09:43.875" v="883" actId="478"/>
          <ac:grpSpMkLst>
            <pc:docMk/>
            <pc:sldMk cId="1651476077" sldId="616"/>
            <ac:grpSpMk id="5" creationId="{6AA6ACFB-B59B-4B4D-877E-21B1BE78EF0E}"/>
          </ac:grpSpMkLst>
        </pc:grpChg>
        <pc:grpChg chg="add mod">
          <ac:chgData name="David" userId="4a167d54-09e5-437e-86c7-3d90dd344c5c" providerId="ADAL" clId="{AE71119D-989B-4DED-A37B-D5806F9C1788}" dt="2020-03-24T19:33:37.017" v="1587" actId="1076"/>
          <ac:grpSpMkLst>
            <pc:docMk/>
            <pc:sldMk cId="1651476077" sldId="616"/>
            <ac:grpSpMk id="6" creationId="{90CA4A4C-A288-4C44-951F-EE5C6F121758}"/>
          </ac:grpSpMkLst>
        </pc:grpChg>
        <pc:grpChg chg="add mod topLvl">
          <ac:chgData name="David" userId="4a167d54-09e5-437e-86c7-3d90dd344c5c" providerId="ADAL" clId="{AE71119D-989B-4DED-A37B-D5806F9C1788}" dt="2020-03-24T20:39:24.792" v="2951" actId="1076"/>
          <ac:grpSpMkLst>
            <pc:docMk/>
            <pc:sldMk cId="1651476077" sldId="616"/>
            <ac:grpSpMk id="7" creationId="{EC3FC23C-D347-45A4-B769-237E8C8F9F36}"/>
          </ac:grpSpMkLst>
        </pc:grpChg>
        <pc:grpChg chg="add mod">
          <ac:chgData name="David" userId="4a167d54-09e5-437e-86c7-3d90dd344c5c" providerId="ADAL" clId="{AE71119D-989B-4DED-A37B-D5806F9C1788}" dt="2020-03-24T19:33:37.017" v="1587" actId="1076"/>
          <ac:grpSpMkLst>
            <pc:docMk/>
            <pc:sldMk cId="1651476077" sldId="616"/>
            <ac:grpSpMk id="11" creationId="{A4AAC06C-CA99-4568-8D7F-F3C7F93AEB18}"/>
          </ac:grpSpMkLst>
        </pc:grpChg>
        <pc:grpChg chg="del">
          <ac:chgData name="David" userId="4a167d54-09e5-437e-86c7-3d90dd344c5c" providerId="ADAL" clId="{AE71119D-989B-4DED-A37B-D5806F9C1788}" dt="2020-03-24T19:09:43.875" v="883" actId="478"/>
          <ac:grpSpMkLst>
            <pc:docMk/>
            <pc:sldMk cId="1651476077" sldId="616"/>
            <ac:grpSpMk id="17" creationId="{5EF9BB81-5C95-48CB-B1E7-25356E767A04}"/>
          </ac:grpSpMkLst>
        </pc:grpChg>
        <pc:grpChg chg="mod">
          <ac:chgData name="David" userId="4a167d54-09e5-437e-86c7-3d90dd344c5c" providerId="ADAL" clId="{AE71119D-989B-4DED-A37B-D5806F9C1788}" dt="2020-03-24T19:11:13.582" v="908" actId="166"/>
          <ac:grpSpMkLst>
            <pc:docMk/>
            <pc:sldMk cId="1651476077" sldId="616"/>
            <ac:grpSpMk id="18" creationId="{1A89F974-0A18-4EFC-8A9E-1F79CB79243D}"/>
          </ac:grpSpMkLst>
        </pc:grpChg>
        <pc:grpChg chg="add mod">
          <ac:chgData name="David" userId="4a167d54-09e5-437e-86c7-3d90dd344c5c" providerId="ADAL" clId="{AE71119D-989B-4DED-A37B-D5806F9C1788}" dt="2020-03-24T19:38:19.238" v="1651" actId="1076"/>
          <ac:grpSpMkLst>
            <pc:docMk/>
            <pc:sldMk cId="1651476077" sldId="616"/>
            <ac:grpSpMk id="19" creationId="{8770448A-5840-44A3-ACB5-B8266E35F45F}"/>
          </ac:grpSpMkLst>
        </pc:grpChg>
        <pc:grpChg chg="add mod">
          <ac:chgData name="David" userId="4a167d54-09e5-437e-86c7-3d90dd344c5c" providerId="ADAL" clId="{AE71119D-989B-4DED-A37B-D5806F9C1788}" dt="2020-03-24T19:35:12.170" v="1611" actId="1076"/>
          <ac:grpSpMkLst>
            <pc:docMk/>
            <pc:sldMk cId="1651476077" sldId="616"/>
            <ac:grpSpMk id="24" creationId="{BB88D1C3-7CCF-48A1-8CDA-BC2A041A5AB6}"/>
          </ac:grpSpMkLst>
        </pc:grpChg>
        <pc:grpChg chg="add mod">
          <ac:chgData name="David" userId="4a167d54-09e5-437e-86c7-3d90dd344c5c" providerId="ADAL" clId="{AE71119D-989B-4DED-A37B-D5806F9C1788}" dt="2020-03-24T19:38:18.665" v="1650" actId="1076"/>
          <ac:grpSpMkLst>
            <pc:docMk/>
            <pc:sldMk cId="1651476077" sldId="616"/>
            <ac:grpSpMk id="28" creationId="{1950348A-15AE-4D74-A9D4-7334AF081F47}"/>
          </ac:grpSpMkLst>
        </pc:grpChg>
        <pc:grpChg chg="del">
          <ac:chgData name="David" userId="4a167d54-09e5-437e-86c7-3d90dd344c5c" providerId="ADAL" clId="{AE71119D-989B-4DED-A37B-D5806F9C1788}" dt="2020-03-24T19:09:46.723" v="884" actId="478"/>
          <ac:grpSpMkLst>
            <pc:docMk/>
            <pc:sldMk cId="1651476077" sldId="616"/>
            <ac:grpSpMk id="29" creationId="{5318D0DC-EDE5-4835-B732-5F607C127127}"/>
          </ac:grpSpMkLst>
        </pc:grpChg>
        <pc:grpChg chg="del">
          <ac:chgData name="David" userId="4a167d54-09e5-437e-86c7-3d90dd344c5c" providerId="ADAL" clId="{AE71119D-989B-4DED-A37B-D5806F9C1788}" dt="2020-03-24T19:09:46.723" v="884" actId="478"/>
          <ac:grpSpMkLst>
            <pc:docMk/>
            <pc:sldMk cId="1651476077" sldId="616"/>
            <ac:grpSpMk id="32" creationId="{5610B358-1008-423E-B3E0-C4D7D118DDE9}"/>
          </ac:grpSpMkLst>
        </pc:grpChg>
        <pc:grpChg chg="add del mod">
          <ac:chgData name="David" userId="4a167d54-09e5-437e-86c7-3d90dd344c5c" providerId="ADAL" clId="{AE71119D-989B-4DED-A37B-D5806F9C1788}" dt="2020-03-24T20:38:37.694" v="2942" actId="165"/>
          <ac:grpSpMkLst>
            <pc:docMk/>
            <pc:sldMk cId="1651476077" sldId="616"/>
            <ac:grpSpMk id="39" creationId="{1248764A-7214-4B11-8D4E-101968D21123}"/>
          </ac:grpSpMkLst>
        </pc:grpChg>
        <pc:grpChg chg="mod">
          <ac:chgData name="David" userId="4a167d54-09e5-437e-86c7-3d90dd344c5c" providerId="ADAL" clId="{AE71119D-989B-4DED-A37B-D5806F9C1788}" dt="2020-03-24T19:10:04.046" v="892" actId="1076"/>
          <ac:grpSpMkLst>
            <pc:docMk/>
            <pc:sldMk cId="1651476077" sldId="616"/>
            <ac:grpSpMk id="43" creationId="{6E304EED-B415-4860-9C93-A34C22DFE522}"/>
          </ac:grpSpMkLst>
        </pc:grpChg>
        <pc:grpChg chg="del">
          <ac:chgData name="David" userId="4a167d54-09e5-437e-86c7-3d90dd344c5c" providerId="ADAL" clId="{AE71119D-989B-4DED-A37B-D5806F9C1788}" dt="2020-03-24T19:11:30.208" v="909" actId="165"/>
          <ac:grpSpMkLst>
            <pc:docMk/>
            <pc:sldMk cId="1651476077" sldId="616"/>
            <ac:grpSpMk id="45" creationId="{6D6C655A-4827-4005-8FC8-7DC924456309}"/>
          </ac:grpSpMkLst>
        </pc:grpChg>
        <pc:grpChg chg="del">
          <ac:chgData name="David" userId="4a167d54-09e5-437e-86c7-3d90dd344c5c" providerId="ADAL" clId="{AE71119D-989B-4DED-A37B-D5806F9C1788}" dt="2020-03-24T19:11:38.949" v="911" actId="165"/>
          <ac:grpSpMkLst>
            <pc:docMk/>
            <pc:sldMk cId="1651476077" sldId="616"/>
            <ac:grpSpMk id="46" creationId="{588AEB1C-23A7-49FC-92AF-EA83033002E2}"/>
          </ac:grpSpMkLst>
        </pc:grpChg>
        <pc:grpChg chg="del">
          <ac:chgData name="David" userId="4a167d54-09e5-437e-86c7-3d90dd344c5c" providerId="ADAL" clId="{AE71119D-989B-4DED-A37B-D5806F9C1788}" dt="2020-03-24T19:11:43.957" v="913" actId="165"/>
          <ac:grpSpMkLst>
            <pc:docMk/>
            <pc:sldMk cId="1651476077" sldId="616"/>
            <ac:grpSpMk id="47" creationId="{574199EE-9B90-4BB4-9246-D3AD413B64FF}"/>
          </ac:grpSpMkLst>
        </pc:grpChg>
        <pc:grpChg chg="add mod">
          <ac:chgData name="David" userId="4a167d54-09e5-437e-86c7-3d90dd344c5c" providerId="ADAL" clId="{AE71119D-989B-4DED-A37B-D5806F9C1788}" dt="2020-03-24T19:38:19.238" v="1651" actId="1076"/>
          <ac:grpSpMkLst>
            <pc:docMk/>
            <pc:sldMk cId="1651476077" sldId="616"/>
            <ac:grpSpMk id="48" creationId="{215FEB42-CF6E-41CB-9B5F-806659CAACEA}"/>
          </ac:grpSpMkLst>
        </pc:grpChg>
        <pc:grpChg chg="add mod">
          <ac:chgData name="David" userId="4a167d54-09e5-437e-86c7-3d90dd344c5c" providerId="ADAL" clId="{AE71119D-989B-4DED-A37B-D5806F9C1788}" dt="2020-03-24T19:38:18.665" v="1650" actId="1076"/>
          <ac:grpSpMkLst>
            <pc:docMk/>
            <pc:sldMk cId="1651476077" sldId="616"/>
            <ac:grpSpMk id="50" creationId="{60F1CDA5-DBC7-4829-B05D-FCB97EAEE3E1}"/>
          </ac:grpSpMkLst>
        </pc:grpChg>
        <pc:grpChg chg="add mod">
          <ac:chgData name="David" userId="4a167d54-09e5-437e-86c7-3d90dd344c5c" providerId="ADAL" clId="{AE71119D-989B-4DED-A37B-D5806F9C1788}" dt="2020-03-24T19:35:12.170" v="1611" actId="1076"/>
          <ac:grpSpMkLst>
            <pc:docMk/>
            <pc:sldMk cId="1651476077" sldId="616"/>
            <ac:grpSpMk id="53" creationId="{3FF7BEB4-9900-47B9-AFA7-3E056ABF6A45}"/>
          </ac:grpSpMkLst>
        </pc:grpChg>
        <pc:grpChg chg="add mod">
          <ac:chgData name="David" userId="4a167d54-09e5-437e-86c7-3d90dd344c5c" providerId="ADAL" clId="{AE71119D-989B-4DED-A37B-D5806F9C1788}" dt="2020-03-24T19:28:42.414" v="1548" actId="167"/>
          <ac:grpSpMkLst>
            <pc:docMk/>
            <pc:sldMk cId="1651476077" sldId="616"/>
            <ac:grpSpMk id="57" creationId="{8C69DB74-F201-449C-B873-AEA3735313FE}"/>
          </ac:grpSpMkLst>
        </pc:grpChg>
        <pc:grpChg chg="add mod">
          <ac:chgData name="David" userId="4a167d54-09e5-437e-86c7-3d90dd344c5c" providerId="ADAL" clId="{AE71119D-989B-4DED-A37B-D5806F9C1788}" dt="2020-03-24T19:28:31.959" v="1546" actId="1036"/>
          <ac:grpSpMkLst>
            <pc:docMk/>
            <pc:sldMk cId="1651476077" sldId="616"/>
            <ac:grpSpMk id="59" creationId="{F49A6AD2-0E0C-42FA-8AB3-D2E10834EB4E}"/>
          </ac:grpSpMkLst>
        </pc:grpChg>
        <pc:grpChg chg="add del mod">
          <ac:chgData name="David" userId="4a167d54-09e5-437e-86c7-3d90dd344c5c" providerId="ADAL" clId="{AE71119D-989B-4DED-A37B-D5806F9C1788}" dt="2020-03-24T20:37:40.731" v="2932" actId="165"/>
          <ac:grpSpMkLst>
            <pc:docMk/>
            <pc:sldMk cId="1651476077" sldId="616"/>
            <ac:grpSpMk id="90" creationId="{A8AF930B-9360-422F-8305-6A18D08FFAAE}"/>
          </ac:grpSpMkLst>
        </pc:grpChg>
        <pc:picChg chg="add mod">
          <ac:chgData name="David" userId="4a167d54-09e5-437e-86c7-3d90dd344c5c" providerId="ADAL" clId="{AE71119D-989B-4DED-A37B-D5806F9C1788}" dt="2020-03-24T19:13:35.661" v="931" actId="164"/>
          <ac:picMkLst>
            <pc:docMk/>
            <pc:sldMk cId="1651476077" sldId="616"/>
            <ac:picMk id="4" creationId="{A01F2341-FD85-46DA-92A4-24BD80006A23}"/>
          </ac:picMkLst>
        </pc:picChg>
        <pc:picChg chg="mod ord">
          <ac:chgData name="David" userId="4a167d54-09e5-437e-86c7-3d90dd344c5c" providerId="ADAL" clId="{AE71119D-989B-4DED-A37B-D5806F9C1788}" dt="2020-03-24T19:29:13.478" v="1554" actId="167"/>
          <ac:picMkLst>
            <pc:docMk/>
            <pc:sldMk cId="1651476077" sldId="616"/>
            <ac:picMk id="15" creationId="{85AA04F6-F29F-409E-8173-E2D8B6DE7DC4}"/>
          </ac:picMkLst>
        </pc:picChg>
        <pc:picChg chg="mod">
          <ac:chgData name="David" userId="4a167d54-09e5-437e-86c7-3d90dd344c5c" providerId="ADAL" clId="{AE71119D-989B-4DED-A37B-D5806F9C1788}" dt="2020-03-24T19:16:11.669" v="980" actId="164"/>
          <ac:picMkLst>
            <pc:docMk/>
            <pc:sldMk cId="1651476077" sldId="616"/>
            <ac:picMk id="25" creationId="{12810B2D-7BE6-48CC-97A3-948B3155EF99}"/>
          </ac:picMkLst>
        </pc:picChg>
        <pc:picChg chg="add del">
          <ac:chgData name="David" userId="4a167d54-09e5-437e-86c7-3d90dd344c5c" providerId="ADAL" clId="{AE71119D-989B-4DED-A37B-D5806F9C1788}" dt="2020-03-24T19:20:10.888" v="1112"/>
          <ac:picMkLst>
            <pc:docMk/>
            <pc:sldMk cId="1651476077" sldId="616"/>
            <ac:picMk id="33" creationId="{CD54D724-4356-4A15-86E0-58E105B20FFF}"/>
          </ac:picMkLst>
        </pc:picChg>
        <pc:picChg chg="add mod">
          <ac:chgData name="David" userId="4a167d54-09e5-437e-86c7-3d90dd344c5c" providerId="ADAL" clId="{AE71119D-989B-4DED-A37B-D5806F9C1788}" dt="2020-03-24T19:33:39.281" v="1588" actId="1076"/>
          <ac:picMkLst>
            <pc:docMk/>
            <pc:sldMk cId="1651476077" sldId="616"/>
            <ac:picMk id="60" creationId="{EDE5F028-FD6F-4B13-8118-1D10B1022323}"/>
          </ac:picMkLst>
        </pc:picChg>
        <pc:picChg chg="add del">
          <ac:chgData name="David" userId="4a167d54-09e5-437e-86c7-3d90dd344c5c" providerId="ADAL" clId="{AE71119D-989B-4DED-A37B-D5806F9C1788}" dt="2020-03-24T19:31:57.040" v="1574" actId="478"/>
          <ac:picMkLst>
            <pc:docMk/>
            <pc:sldMk cId="1651476077" sldId="616"/>
            <ac:picMk id="62" creationId="{DA3479F8-7185-48EC-A1BF-8E91BF18B952}"/>
          </ac:picMkLst>
        </pc:picChg>
        <pc:picChg chg="add del">
          <ac:chgData name="David" userId="4a167d54-09e5-437e-86c7-3d90dd344c5c" providerId="ADAL" clId="{AE71119D-989B-4DED-A37B-D5806F9C1788}" dt="2020-03-24T19:32:10.393" v="1576" actId="478"/>
          <ac:picMkLst>
            <pc:docMk/>
            <pc:sldMk cId="1651476077" sldId="616"/>
            <ac:picMk id="64" creationId="{A314F5CF-E603-4C24-BB1E-DD55BB224EB1}"/>
          </ac:picMkLst>
        </pc:picChg>
        <pc:picChg chg="add mod">
          <ac:chgData name="David" userId="4a167d54-09e5-437e-86c7-3d90dd344c5c" providerId="ADAL" clId="{AE71119D-989B-4DED-A37B-D5806F9C1788}" dt="2020-03-24T19:16:48.678" v="990" actId="164"/>
          <ac:picMkLst>
            <pc:docMk/>
            <pc:sldMk cId="1651476077" sldId="616"/>
            <ac:picMk id="65" creationId="{025807BD-C3A7-4393-A13A-A1594146719C}"/>
          </ac:picMkLst>
        </pc:picChg>
        <pc:picChg chg="add mod">
          <ac:chgData name="David" userId="4a167d54-09e5-437e-86c7-3d90dd344c5c" providerId="ADAL" clId="{AE71119D-989B-4DED-A37B-D5806F9C1788}" dt="2020-03-24T19:21:02.567" v="1118" actId="1076"/>
          <ac:picMkLst>
            <pc:docMk/>
            <pc:sldMk cId="1651476077" sldId="616"/>
            <ac:picMk id="66" creationId="{EB39A85D-FCBB-4B84-A17F-613C8E2913DC}"/>
          </ac:picMkLst>
        </pc:picChg>
        <pc:picChg chg="add mod">
          <ac:chgData name="David" userId="4a167d54-09e5-437e-86c7-3d90dd344c5c" providerId="ADAL" clId="{AE71119D-989B-4DED-A37B-D5806F9C1788}" dt="2020-03-24T19:18:04.958" v="1013" actId="164"/>
          <ac:picMkLst>
            <pc:docMk/>
            <pc:sldMk cId="1651476077" sldId="616"/>
            <ac:picMk id="67" creationId="{392A7B5B-8B9B-4953-B3EF-1ABEF1E0CE96}"/>
          </ac:picMkLst>
        </pc:picChg>
        <pc:picChg chg="add mod">
          <ac:chgData name="David" userId="4a167d54-09e5-437e-86c7-3d90dd344c5c" providerId="ADAL" clId="{AE71119D-989B-4DED-A37B-D5806F9C1788}" dt="2020-03-24T19:28:07.535" v="1488" actId="164"/>
          <ac:picMkLst>
            <pc:docMk/>
            <pc:sldMk cId="1651476077" sldId="616"/>
            <ac:picMk id="68" creationId="{AD970FCA-483D-48C6-AFB1-E5E6106796E1}"/>
          </ac:picMkLst>
        </pc:picChg>
        <pc:picChg chg="add mod">
          <ac:chgData name="David" userId="4a167d54-09e5-437e-86c7-3d90dd344c5c" providerId="ADAL" clId="{AE71119D-989B-4DED-A37B-D5806F9C1788}" dt="2020-03-24T19:28:28.758" v="1532" actId="164"/>
          <ac:picMkLst>
            <pc:docMk/>
            <pc:sldMk cId="1651476077" sldId="616"/>
            <ac:picMk id="69" creationId="{13AA0537-D070-41B3-BA9C-1DF31142A766}"/>
          </ac:picMkLst>
        </pc:picChg>
        <pc:picChg chg="add mod">
          <ac:chgData name="David" userId="4a167d54-09e5-437e-86c7-3d90dd344c5c" providerId="ADAL" clId="{AE71119D-989B-4DED-A37B-D5806F9C1788}" dt="2020-03-24T19:17:55.333" v="1011" actId="164"/>
          <ac:picMkLst>
            <pc:docMk/>
            <pc:sldMk cId="1651476077" sldId="616"/>
            <ac:picMk id="71" creationId="{54A591E8-999D-4258-A79C-D532957A49B5}"/>
          </ac:picMkLst>
        </pc:picChg>
        <pc:picChg chg="add mod">
          <ac:chgData name="David" userId="4a167d54-09e5-437e-86c7-3d90dd344c5c" providerId="ADAL" clId="{AE71119D-989B-4DED-A37B-D5806F9C1788}" dt="2020-03-24T19:17:55.333" v="1011" actId="164"/>
          <ac:picMkLst>
            <pc:docMk/>
            <pc:sldMk cId="1651476077" sldId="616"/>
            <ac:picMk id="74" creationId="{FB62B9F3-7ED2-4582-BB8B-C6DAD54BD0FD}"/>
          </ac:picMkLst>
        </pc:picChg>
        <pc:picChg chg="add mod">
          <ac:chgData name="David" userId="4a167d54-09e5-437e-86c7-3d90dd344c5c" providerId="ADAL" clId="{AE71119D-989B-4DED-A37B-D5806F9C1788}" dt="2020-03-24T19:17:55.333" v="1011" actId="164"/>
          <ac:picMkLst>
            <pc:docMk/>
            <pc:sldMk cId="1651476077" sldId="616"/>
            <ac:picMk id="75" creationId="{7132AAE0-99EC-4495-A2DC-73EB0AB655C5}"/>
          </ac:picMkLst>
        </pc:picChg>
        <pc:picChg chg="add mod topLvl">
          <ac:chgData name="David" userId="4a167d54-09e5-437e-86c7-3d90dd344c5c" providerId="ADAL" clId="{AE71119D-989B-4DED-A37B-D5806F9C1788}" dt="2020-03-24T20:39:40.129" v="2957" actId="1076"/>
          <ac:picMkLst>
            <pc:docMk/>
            <pc:sldMk cId="1651476077" sldId="616"/>
            <ac:picMk id="77" creationId="{6F879BED-C41B-44CF-A380-9E928D3B9031}"/>
          </ac:picMkLst>
        </pc:picChg>
        <pc:picChg chg="add mod">
          <ac:chgData name="David" userId="4a167d54-09e5-437e-86c7-3d90dd344c5c" providerId="ADAL" clId="{AE71119D-989B-4DED-A37B-D5806F9C1788}" dt="2020-03-24T19:15:34.645" v="971" actId="164"/>
          <ac:picMkLst>
            <pc:docMk/>
            <pc:sldMk cId="1651476077" sldId="616"/>
            <ac:picMk id="78" creationId="{8264256B-5F21-4049-A183-868477CDEFD6}"/>
          </ac:picMkLst>
        </pc:picChg>
        <pc:picChg chg="add mod">
          <ac:chgData name="David" userId="4a167d54-09e5-437e-86c7-3d90dd344c5c" providerId="ADAL" clId="{AE71119D-989B-4DED-A37B-D5806F9C1788}" dt="2020-03-24T19:15:34.645" v="971" actId="164"/>
          <ac:picMkLst>
            <pc:docMk/>
            <pc:sldMk cId="1651476077" sldId="616"/>
            <ac:picMk id="79" creationId="{A853A0F5-1927-44B8-9C43-4700466B1ADF}"/>
          </ac:picMkLst>
        </pc:picChg>
        <pc:picChg chg="add mod">
          <ac:chgData name="David" userId="4a167d54-09e5-437e-86c7-3d90dd344c5c" providerId="ADAL" clId="{AE71119D-989B-4DED-A37B-D5806F9C1788}" dt="2020-03-24T19:15:34.645" v="971" actId="164"/>
          <ac:picMkLst>
            <pc:docMk/>
            <pc:sldMk cId="1651476077" sldId="616"/>
            <ac:picMk id="80" creationId="{647B8A90-266A-4711-A0F5-C7318778E9E1}"/>
          </ac:picMkLst>
        </pc:picChg>
        <pc:picChg chg="add mod">
          <ac:chgData name="David" userId="4a167d54-09e5-437e-86c7-3d90dd344c5c" providerId="ADAL" clId="{AE71119D-989B-4DED-A37B-D5806F9C1788}" dt="2020-03-24T19:20:50.607" v="1114" actId="1076"/>
          <ac:picMkLst>
            <pc:docMk/>
            <pc:sldMk cId="1651476077" sldId="616"/>
            <ac:picMk id="81" creationId="{55A43F9E-C94F-4B7B-A7EF-ED6CA8087B6E}"/>
          </ac:picMkLst>
        </pc:picChg>
        <pc:picChg chg="add mod">
          <ac:chgData name="David" userId="4a167d54-09e5-437e-86c7-3d90dd344c5c" providerId="ADAL" clId="{AE71119D-989B-4DED-A37B-D5806F9C1788}" dt="2020-03-24T19:20:53.079" v="1115" actId="1076"/>
          <ac:picMkLst>
            <pc:docMk/>
            <pc:sldMk cId="1651476077" sldId="616"/>
            <ac:picMk id="82" creationId="{0A5BA5DE-F183-46B4-9992-4A3B2D8D9728}"/>
          </ac:picMkLst>
        </pc:picChg>
        <pc:picChg chg="mod ord">
          <ac:chgData name="David" userId="4a167d54-09e5-437e-86c7-3d90dd344c5c" providerId="ADAL" clId="{AE71119D-989B-4DED-A37B-D5806F9C1788}" dt="2020-03-24T19:29:33.648" v="1560" actId="1076"/>
          <ac:picMkLst>
            <pc:docMk/>
            <pc:sldMk cId="1651476077" sldId="616"/>
            <ac:picMk id="83" creationId="{9756592E-45B1-4C1A-8E18-CFA728A02EC0}"/>
          </ac:picMkLst>
        </pc:picChg>
        <pc:picChg chg="add mod">
          <ac:chgData name="David" userId="4a167d54-09e5-437e-86c7-3d90dd344c5c" providerId="ADAL" clId="{AE71119D-989B-4DED-A37B-D5806F9C1788}" dt="2020-03-24T19:39:06.001" v="1665" actId="1076"/>
          <ac:picMkLst>
            <pc:docMk/>
            <pc:sldMk cId="1651476077" sldId="616"/>
            <ac:picMk id="84" creationId="{3969625F-2D1D-4528-8D90-598A7B8AC054}"/>
          </ac:picMkLst>
        </pc:picChg>
        <pc:picChg chg="add mod">
          <ac:chgData name="David" userId="4a167d54-09e5-437e-86c7-3d90dd344c5c" providerId="ADAL" clId="{AE71119D-989B-4DED-A37B-D5806F9C1788}" dt="2020-03-24T19:39:09.442" v="1666" actId="1076"/>
          <ac:picMkLst>
            <pc:docMk/>
            <pc:sldMk cId="1651476077" sldId="616"/>
            <ac:picMk id="85" creationId="{97099D7B-7B12-4986-A182-5F20D01E0DA1}"/>
          </ac:picMkLst>
        </pc:picChg>
        <pc:picChg chg="add del mod">
          <ac:chgData name="David" userId="4a167d54-09e5-437e-86c7-3d90dd344c5c" providerId="ADAL" clId="{AE71119D-989B-4DED-A37B-D5806F9C1788}" dt="2020-03-24T20:37:04.285" v="2926" actId="478"/>
          <ac:picMkLst>
            <pc:docMk/>
            <pc:sldMk cId="1651476077" sldId="616"/>
            <ac:picMk id="91" creationId="{33C3C34C-2FE8-4C36-8FFC-D00FDBF8AD1E}"/>
          </ac:picMkLst>
        </pc:picChg>
        <pc:picChg chg="mod">
          <ac:chgData name="David" userId="4a167d54-09e5-437e-86c7-3d90dd344c5c" providerId="ADAL" clId="{AE71119D-989B-4DED-A37B-D5806F9C1788}" dt="2020-03-24T19:11:13.582" v="908" actId="166"/>
          <ac:picMkLst>
            <pc:docMk/>
            <pc:sldMk cId="1651476077" sldId="616"/>
            <ac:picMk id="1026" creationId="{AC1AE97C-5273-4AD8-AE59-01928F2DD4BD}"/>
          </ac:picMkLst>
        </pc:picChg>
        <pc:picChg chg="add del">
          <ac:chgData name="David" userId="4a167d54-09e5-437e-86c7-3d90dd344c5c" providerId="ADAL" clId="{AE71119D-989B-4DED-A37B-D5806F9C1788}" dt="2020-03-24T19:30:46.631" v="1566" actId="478"/>
          <ac:picMkLst>
            <pc:docMk/>
            <pc:sldMk cId="1651476077" sldId="616"/>
            <ac:picMk id="1030" creationId="{FE892F0D-AADE-4B0A-98D1-5417CFD26127}"/>
          </ac:picMkLst>
        </pc:picChg>
        <pc:picChg chg="mod topLvl">
          <ac:chgData name="David" userId="4a167d54-09e5-437e-86c7-3d90dd344c5c" providerId="ADAL" clId="{AE71119D-989B-4DED-A37B-D5806F9C1788}" dt="2020-03-24T19:13:35.661" v="931" actId="164"/>
          <ac:picMkLst>
            <pc:docMk/>
            <pc:sldMk cId="1651476077" sldId="616"/>
            <ac:picMk id="1038" creationId="{0560366C-9EEA-4B90-91BB-42886D6B6A3B}"/>
          </ac:picMkLst>
        </pc:picChg>
        <pc:picChg chg="del mod topLvl">
          <ac:chgData name="David" userId="4a167d54-09e5-437e-86c7-3d90dd344c5c" providerId="ADAL" clId="{AE71119D-989B-4DED-A37B-D5806F9C1788}" dt="2020-03-24T19:13:04.540" v="922" actId="478"/>
          <ac:picMkLst>
            <pc:docMk/>
            <pc:sldMk cId="1651476077" sldId="616"/>
            <ac:picMk id="1040" creationId="{22DB97ED-93A6-47D4-B07F-6EB23813CE1C}"/>
          </ac:picMkLst>
        </pc:picChg>
        <pc:picChg chg="mod topLvl">
          <ac:chgData name="David" userId="4a167d54-09e5-437e-86c7-3d90dd344c5c" providerId="ADAL" clId="{AE71119D-989B-4DED-A37B-D5806F9C1788}" dt="2020-03-24T19:13:35.661" v="931" actId="164"/>
          <ac:picMkLst>
            <pc:docMk/>
            <pc:sldMk cId="1651476077" sldId="616"/>
            <ac:picMk id="1042" creationId="{45EBA210-7CC6-47E8-A5BA-CFE253106AC4}"/>
          </ac:picMkLst>
        </pc:picChg>
        <pc:picChg chg="mod topLvl">
          <ac:chgData name="David" userId="4a167d54-09e5-437e-86c7-3d90dd344c5c" providerId="ADAL" clId="{AE71119D-989B-4DED-A37B-D5806F9C1788}" dt="2020-03-24T19:29:46.288" v="1562" actId="1076"/>
          <ac:picMkLst>
            <pc:docMk/>
            <pc:sldMk cId="1651476077" sldId="616"/>
            <ac:picMk id="1044" creationId="{BAAC7245-3E63-4EE3-9A21-4F06E0BCB852}"/>
          </ac:picMkLst>
        </pc:picChg>
        <pc:picChg chg="mod topLvl">
          <ac:chgData name="David" userId="4a167d54-09e5-437e-86c7-3d90dd344c5c" providerId="ADAL" clId="{AE71119D-989B-4DED-A37B-D5806F9C1788}" dt="2020-03-24T19:29:48" v="1563" actId="1076"/>
          <ac:picMkLst>
            <pc:docMk/>
            <pc:sldMk cId="1651476077" sldId="616"/>
            <ac:picMk id="1046" creationId="{4B45033D-239B-4AA1-82F6-0575D0353CCB}"/>
          </ac:picMkLst>
        </pc:picChg>
        <pc:picChg chg="mod topLvl">
          <ac:chgData name="David" userId="4a167d54-09e5-437e-86c7-3d90dd344c5c" providerId="ADAL" clId="{AE71119D-989B-4DED-A37B-D5806F9C1788}" dt="2020-03-24T19:29:51.249" v="1564" actId="1076"/>
          <ac:picMkLst>
            <pc:docMk/>
            <pc:sldMk cId="1651476077" sldId="616"/>
            <ac:picMk id="1048" creationId="{B38A7865-67AB-429A-A307-EA37493AAF14}"/>
          </ac:picMkLst>
        </pc:picChg>
        <pc:picChg chg="add mod">
          <ac:chgData name="David" userId="4a167d54-09e5-437e-86c7-3d90dd344c5c" providerId="ADAL" clId="{AE71119D-989B-4DED-A37B-D5806F9C1788}" dt="2020-03-24T20:39:56.186" v="2959" actId="164"/>
          <ac:picMkLst>
            <pc:docMk/>
            <pc:sldMk cId="1651476077" sldId="616"/>
            <ac:picMk id="2050" creationId="{F4E33E9E-D60B-4495-B280-F5D80D22BD50}"/>
          </ac:picMkLst>
        </pc:picChg>
        <pc:picChg chg="add mod">
          <ac:chgData name="David" userId="4a167d54-09e5-437e-86c7-3d90dd344c5c" providerId="ADAL" clId="{AE71119D-989B-4DED-A37B-D5806F9C1788}" dt="2020-03-24T20:39:48.425" v="2958" actId="164"/>
          <ac:picMkLst>
            <pc:docMk/>
            <pc:sldMk cId="1651476077" sldId="616"/>
            <ac:picMk id="2052" creationId="{DEECA8CB-E5E2-471C-B373-92666953B9B5}"/>
          </ac:picMkLst>
        </pc:picChg>
        <pc:cxnChg chg="mod">
          <ac:chgData name="David" userId="4a167d54-09e5-437e-86c7-3d90dd344c5c" providerId="ADAL" clId="{AE71119D-989B-4DED-A37B-D5806F9C1788}" dt="2020-03-24T19:10:57.574" v="905" actId="1076"/>
          <ac:cxnSpMkLst>
            <pc:docMk/>
            <pc:sldMk cId="1651476077" sldId="616"/>
            <ac:cxnSpMk id="70" creationId="{E144356B-8E33-4234-B011-7C29E2683D25}"/>
          </ac:cxnSpMkLst>
        </pc:cxnChg>
        <pc:cxnChg chg="add del mod">
          <ac:chgData name="David" userId="4a167d54-09e5-437e-86c7-3d90dd344c5c" providerId="ADAL" clId="{AE71119D-989B-4DED-A37B-D5806F9C1788}" dt="2020-03-24T19:34:28.293" v="1600" actId="692"/>
          <ac:cxnSpMkLst>
            <pc:docMk/>
            <pc:sldMk cId="1651476077" sldId="616"/>
            <ac:cxnSpMk id="76" creationId="{C4BB8377-5659-4764-A1D1-072F2363FF16}"/>
          </ac:cxnSpMkLst>
        </pc:cxnChg>
      </pc:sldChg>
      <pc:sldChg chg="addSp delSp modSp mod modAnim">
        <pc:chgData name="David" userId="4a167d54-09e5-437e-86c7-3d90dd344c5c" providerId="ADAL" clId="{AE71119D-989B-4DED-A37B-D5806F9C1788}" dt="2020-03-24T21:24:12.430" v="3360" actId="1076"/>
        <pc:sldMkLst>
          <pc:docMk/>
          <pc:sldMk cId="2557642414" sldId="639"/>
        </pc:sldMkLst>
        <pc:spChg chg="mod">
          <ac:chgData name="David" userId="4a167d54-09e5-437e-86c7-3d90dd344c5c" providerId="ADAL" clId="{AE71119D-989B-4DED-A37B-D5806F9C1788}" dt="2020-03-22T18:58:53.964" v="738" actId="1076"/>
          <ac:spMkLst>
            <pc:docMk/>
            <pc:sldMk cId="2557642414" sldId="639"/>
            <ac:spMk id="2" creationId="{190107A6-129C-42E7-B889-D324777B8C6D}"/>
          </ac:spMkLst>
        </pc:spChg>
        <pc:spChg chg="add del">
          <ac:chgData name="David" userId="4a167d54-09e5-437e-86c7-3d90dd344c5c" providerId="ADAL" clId="{AE71119D-989B-4DED-A37B-D5806F9C1788}" dt="2020-03-22T13:11:42.726" v="472" actId="478"/>
          <ac:spMkLst>
            <pc:docMk/>
            <pc:sldMk cId="2557642414" sldId="639"/>
            <ac:spMk id="3" creationId="{6684BD3B-C101-4B75-85D9-0195C754FB75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4" creationId="{C112E468-58A7-436A-8D8D-347103138851}"/>
          </ac:spMkLst>
        </pc:spChg>
        <pc:spChg chg="add del mod">
          <ac:chgData name="David" userId="4a167d54-09e5-437e-86c7-3d90dd344c5c" providerId="ADAL" clId="{AE71119D-989B-4DED-A37B-D5806F9C1788}" dt="2020-03-22T18:52:59.956" v="644" actId="478"/>
          <ac:spMkLst>
            <pc:docMk/>
            <pc:sldMk cId="2557642414" sldId="639"/>
            <ac:spMk id="5" creationId="{24E6EF45-9080-45C6-8303-A841455AFA4D}"/>
          </ac:spMkLst>
        </pc:spChg>
        <pc:spChg chg="add del mod ord">
          <ac:chgData name="David" userId="4a167d54-09e5-437e-86c7-3d90dd344c5c" providerId="ADAL" clId="{AE71119D-989B-4DED-A37B-D5806F9C1788}" dt="2020-03-22T13:21:08.938" v="532" actId="478"/>
          <ac:spMkLst>
            <pc:docMk/>
            <pc:sldMk cId="2557642414" sldId="639"/>
            <ac:spMk id="6" creationId="{06A5A25D-491B-4264-AFE1-00FF9F2ADB67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6" creationId="{CC34591B-9C62-4FFA-9642-849ACC2B6A44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7" creationId="{00D75DF4-93D6-45FA-8FBA-2E69B6A6B00F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8" creationId="{4D23A140-62AF-4914-987E-F8D2FA9AAFAA}"/>
          </ac:spMkLst>
        </pc:spChg>
        <pc:spChg chg="mod topLvl">
          <ac:chgData name="David" userId="4a167d54-09e5-437e-86c7-3d90dd344c5c" providerId="ADAL" clId="{AE71119D-989B-4DED-A37B-D5806F9C1788}" dt="2020-03-24T20:49:13.620" v="3234" actId="164"/>
          <ac:spMkLst>
            <pc:docMk/>
            <pc:sldMk cId="2557642414" sldId="639"/>
            <ac:spMk id="9" creationId="{A0FD7686-A096-4D0F-9374-3B61F97066B4}"/>
          </ac:spMkLst>
        </pc:spChg>
        <pc:spChg chg="mod topLvl">
          <ac:chgData name="David" userId="4a167d54-09e5-437e-86c7-3d90dd344c5c" providerId="ADAL" clId="{AE71119D-989B-4DED-A37B-D5806F9C1788}" dt="2020-03-22T22:47:24.865" v="792" actId="1036"/>
          <ac:spMkLst>
            <pc:docMk/>
            <pc:sldMk cId="2557642414" sldId="639"/>
            <ac:spMk id="11" creationId="{2AF34707-48E1-40CD-9EC2-E8B9772B462D}"/>
          </ac:spMkLst>
        </pc:spChg>
        <pc:spChg chg="mod topLvl">
          <ac:chgData name="David" userId="4a167d54-09e5-437e-86c7-3d90dd344c5c" providerId="ADAL" clId="{AE71119D-989B-4DED-A37B-D5806F9C1788}" dt="2020-03-24T20:53:37.101" v="3317" actId="164"/>
          <ac:spMkLst>
            <pc:docMk/>
            <pc:sldMk cId="2557642414" sldId="639"/>
            <ac:spMk id="12" creationId="{4191A996-26C0-432D-A583-D3783B3EC426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14" creationId="{2D3F742F-0B27-41AD-A23E-1B667BA64165}"/>
          </ac:spMkLst>
        </pc:spChg>
        <pc:spChg chg="add mod ord">
          <ac:chgData name="David" userId="4a167d54-09e5-437e-86c7-3d90dd344c5c" providerId="ADAL" clId="{AE71119D-989B-4DED-A37B-D5806F9C1788}" dt="2020-03-22T22:47:24.865" v="792" actId="1036"/>
          <ac:spMkLst>
            <pc:docMk/>
            <pc:sldMk cId="2557642414" sldId="639"/>
            <ac:spMk id="14" creationId="{438FA984-B2E6-415B-8B24-BF3A3AA064AA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16" creationId="{1824FC2F-A8A2-4DF9-A8BE-535394E32332}"/>
          </ac:spMkLst>
        </pc:spChg>
        <pc:spChg chg="add del">
          <ac:chgData name="David" userId="4a167d54-09e5-437e-86c7-3d90dd344c5c" providerId="ADAL" clId="{AE71119D-989B-4DED-A37B-D5806F9C1788}" dt="2020-03-22T22:53:21.890" v="846"/>
          <ac:spMkLst>
            <pc:docMk/>
            <pc:sldMk cId="2557642414" sldId="639"/>
            <ac:spMk id="18" creationId="{D71A6695-D991-4B9E-857B-2BAB4CA08DE5}"/>
          </ac:spMkLst>
        </pc:spChg>
        <pc:spChg chg="add del mod">
          <ac:chgData name="David" userId="4a167d54-09e5-437e-86c7-3d90dd344c5c" providerId="ADAL" clId="{AE71119D-989B-4DED-A37B-D5806F9C1788}" dt="2020-03-22T22:53:38.677" v="850" actId="478"/>
          <ac:spMkLst>
            <pc:docMk/>
            <pc:sldMk cId="2557642414" sldId="639"/>
            <ac:spMk id="19" creationId="{F6DA693C-EA7B-4AFC-B31F-D044C57271D9}"/>
          </ac:spMkLst>
        </pc:spChg>
        <pc:spChg chg="add del mod">
          <ac:chgData name="David" userId="4a167d54-09e5-437e-86c7-3d90dd344c5c" providerId="ADAL" clId="{AE71119D-989B-4DED-A37B-D5806F9C1788}" dt="2020-03-22T22:53:56.925" v="854" actId="478"/>
          <ac:spMkLst>
            <pc:docMk/>
            <pc:sldMk cId="2557642414" sldId="639"/>
            <ac:spMk id="20" creationId="{38307AB1-38FE-47D1-B9D2-E2104C1EDB5C}"/>
          </ac:spMkLst>
        </pc:spChg>
        <pc:spChg chg="add mod ord">
          <ac:chgData name="David" userId="4a167d54-09e5-437e-86c7-3d90dd344c5c" providerId="ADAL" clId="{AE71119D-989B-4DED-A37B-D5806F9C1788}" dt="2020-03-24T20:50:41.155" v="3261" actId="164"/>
          <ac:spMkLst>
            <pc:docMk/>
            <pc:sldMk cId="2557642414" sldId="639"/>
            <ac:spMk id="21" creationId="{6745A799-F1DA-40E1-BC5D-2CFAD32A1598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21" creationId="{A6665947-2883-44C4-A7B0-33E8224BA794}"/>
          </ac:spMkLst>
        </pc:spChg>
        <pc:spChg chg="mod">
          <ac:chgData name="David" userId="4a167d54-09e5-437e-86c7-3d90dd344c5c" providerId="ADAL" clId="{AE71119D-989B-4DED-A37B-D5806F9C1788}" dt="2020-03-22T22:47:24.865" v="792" actId="1036"/>
          <ac:spMkLst>
            <pc:docMk/>
            <pc:sldMk cId="2557642414" sldId="639"/>
            <ac:spMk id="22" creationId="{069844A5-2623-4331-A0C0-CFE9F14207AA}"/>
          </ac:spMkLst>
        </pc:spChg>
        <pc:spChg chg="add mod">
          <ac:chgData name="David" userId="4a167d54-09e5-437e-86c7-3d90dd344c5c" providerId="ADAL" clId="{AE71119D-989B-4DED-A37B-D5806F9C1788}" dt="2020-03-22T22:47:24.865" v="792" actId="1036"/>
          <ac:spMkLst>
            <pc:docMk/>
            <pc:sldMk cId="2557642414" sldId="639"/>
            <ac:spMk id="25" creationId="{8196A9EB-AE73-4E8D-A650-BB0A53749910}"/>
          </ac:spMkLst>
        </pc:spChg>
        <pc:spChg chg="del">
          <ac:chgData name="David" userId="4a167d54-09e5-437e-86c7-3d90dd344c5c" providerId="ADAL" clId="{AE71119D-989B-4DED-A37B-D5806F9C1788}" dt="2020-03-22T12:58:05.876" v="306" actId="478"/>
          <ac:spMkLst>
            <pc:docMk/>
            <pc:sldMk cId="2557642414" sldId="639"/>
            <ac:spMk id="26" creationId="{CCB01543-D6CB-4FA9-8173-23657353DEB8}"/>
          </ac:spMkLst>
        </pc:spChg>
        <pc:spChg chg="add mod">
          <ac:chgData name="David" userId="4a167d54-09e5-437e-86c7-3d90dd344c5c" providerId="ADAL" clId="{AE71119D-989B-4DED-A37B-D5806F9C1788}" dt="2020-03-22T22:43:09.958" v="753" actId="164"/>
          <ac:spMkLst>
            <pc:docMk/>
            <pc:sldMk cId="2557642414" sldId="639"/>
            <ac:spMk id="26" creationId="{DBFF5A7F-505F-4966-975C-C508C84B359F}"/>
          </ac:spMkLst>
        </pc:spChg>
        <pc:spChg chg="add mod">
          <ac:chgData name="David" userId="4a167d54-09e5-437e-86c7-3d90dd344c5c" providerId="ADAL" clId="{AE71119D-989B-4DED-A37B-D5806F9C1788}" dt="2020-03-24T20:51:40.107" v="3267" actId="164"/>
          <ac:spMkLst>
            <pc:docMk/>
            <pc:sldMk cId="2557642414" sldId="639"/>
            <ac:spMk id="27" creationId="{4792C543-D862-45D4-892E-CB4A1E376C8F}"/>
          </ac:spMkLst>
        </pc:spChg>
        <pc:spChg chg="add mod ord">
          <ac:chgData name="David" userId="4a167d54-09e5-437e-86c7-3d90dd344c5c" providerId="ADAL" clId="{AE71119D-989B-4DED-A37B-D5806F9C1788}" dt="2020-03-24T20:51:15.662" v="3264" actId="164"/>
          <ac:spMkLst>
            <pc:docMk/>
            <pc:sldMk cId="2557642414" sldId="639"/>
            <ac:spMk id="29" creationId="{CACEA654-70BA-4DF1-8677-8655FBDC3ACC}"/>
          </ac:spMkLst>
        </pc:spChg>
        <pc:spChg chg="add mod">
          <ac:chgData name="David" userId="4a167d54-09e5-437e-86c7-3d90dd344c5c" providerId="ADAL" clId="{AE71119D-989B-4DED-A37B-D5806F9C1788}" dt="2020-03-24T20:50:06.387" v="3256" actId="164"/>
          <ac:spMkLst>
            <pc:docMk/>
            <pc:sldMk cId="2557642414" sldId="639"/>
            <ac:spMk id="30" creationId="{97FD7003-1A8F-42AD-AFAB-6B1E2B90D238}"/>
          </ac:spMkLst>
        </pc:spChg>
        <pc:grpChg chg="add mod">
          <ac:chgData name="David" userId="4a167d54-09e5-437e-86c7-3d90dd344c5c" providerId="ADAL" clId="{AE71119D-989B-4DED-A37B-D5806F9C1788}" dt="2020-03-24T19:42:47.101" v="1688"/>
          <ac:grpSpMkLst>
            <pc:docMk/>
            <pc:sldMk cId="2557642414" sldId="639"/>
            <ac:grpSpMk id="4" creationId="{68BEEA61-2823-492D-88C3-16BFB0B7F8BE}"/>
          </ac:grpSpMkLst>
        </pc:grpChg>
        <pc:grpChg chg="add mod">
          <ac:chgData name="David" userId="4a167d54-09e5-437e-86c7-3d90dd344c5c" providerId="ADAL" clId="{AE71119D-989B-4DED-A37B-D5806F9C1788}" dt="2020-03-24T20:49:13.620" v="3234" actId="164"/>
          <ac:grpSpMkLst>
            <pc:docMk/>
            <pc:sldMk cId="2557642414" sldId="639"/>
            <ac:grpSpMk id="5" creationId="{5AA9B190-9127-4BDF-9D97-134A997A5D7B}"/>
          </ac:grpSpMkLst>
        </pc:grpChg>
        <pc:grpChg chg="add del mod">
          <ac:chgData name="David" userId="4a167d54-09e5-437e-86c7-3d90dd344c5c" providerId="ADAL" clId="{AE71119D-989B-4DED-A37B-D5806F9C1788}" dt="2020-03-22T22:43:22.913" v="755" actId="165"/>
          <ac:grpSpMkLst>
            <pc:docMk/>
            <pc:sldMk cId="2557642414" sldId="639"/>
            <ac:grpSpMk id="5" creationId="{720B40A2-86FA-4AB9-B6C4-8233B48D9CA5}"/>
          </ac:grpSpMkLst>
        </pc:grpChg>
        <pc:grpChg chg="add mod">
          <ac:chgData name="David" userId="4a167d54-09e5-437e-86c7-3d90dd344c5c" providerId="ADAL" clId="{AE71119D-989B-4DED-A37B-D5806F9C1788}" dt="2020-03-24T20:50:06.387" v="3256" actId="164"/>
          <ac:grpSpMkLst>
            <pc:docMk/>
            <pc:sldMk cId="2557642414" sldId="639"/>
            <ac:grpSpMk id="7" creationId="{AF55429D-0AB2-4B81-954D-F94AE23DB24D}"/>
          </ac:grpSpMkLst>
        </pc:grpChg>
        <pc:grpChg chg="del mod">
          <ac:chgData name="David" userId="4a167d54-09e5-437e-86c7-3d90dd344c5c" providerId="ADAL" clId="{AE71119D-989B-4DED-A37B-D5806F9C1788}" dt="2020-03-22T18:47:32.241" v="595" actId="165"/>
          <ac:grpSpMkLst>
            <pc:docMk/>
            <pc:sldMk cId="2557642414" sldId="639"/>
            <ac:grpSpMk id="15" creationId="{91362034-446E-41E4-B040-2D923B13117E}"/>
          </ac:grpSpMkLst>
        </pc:grpChg>
        <pc:grpChg chg="add mod">
          <ac:chgData name="David" userId="4a167d54-09e5-437e-86c7-3d90dd344c5c" providerId="ADAL" clId="{AE71119D-989B-4DED-A37B-D5806F9C1788}" dt="2020-03-24T20:50:41.155" v="3261" actId="164"/>
          <ac:grpSpMkLst>
            <pc:docMk/>
            <pc:sldMk cId="2557642414" sldId="639"/>
            <ac:grpSpMk id="18" creationId="{34B40E57-06EB-4416-802D-D647BE6F20D8}"/>
          </ac:grpSpMkLst>
        </pc:grpChg>
        <pc:grpChg chg="add mod">
          <ac:chgData name="David" userId="4a167d54-09e5-437e-86c7-3d90dd344c5c" providerId="ADAL" clId="{AE71119D-989B-4DED-A37B-D5806F9C1788}" dt="2020-03-24T21:24:12.430" v="3360" actId="1076"/>
          <ac:grpSpMkLst>
            <pc:docMk/>
            <pc:sldMk cId="2557642414" sldId="639"/>
            <ac:grpSpMk id="19" creationId="{220FD4DC-C6F5-45CD-9874-A5D2FB2B4B14}"/>
          </ac:grpSpMkLst>
        </pc:grpChg>
        <pc:grpChg chg="add mod">
          <ac:chgData name="David" userId="4a167d54-09e5-437e-86c7-3d90dd344c5c" providerId="ADAL" clId="{AE71119D-989B-4DED-A37B-D5806F9C1788}" dt="2020-03-24T20:51:40.107" v="3267" actId="164"/>
          <ac:grpSpMkLst>
            <pc:docMk/>
            <pc:sldMk cId="2557642414" sldId="639"/>
            <ac:grpSpMk id="20" creationId="{19D61651-22FA-42FF-86A8-38F8403F7EB1}"/>
          </ac:grpSpMkLst>
        </pc:grpChg>
        <pc:grpChg chg="del mod">
          <ac:chgData name="David" userId="4a167d54-09e5-437e-86c7-3d90dd344c5c" providerId="ADAL" clId="{AE71119D-989B-4DED-A37B-D5806F9C1788}" dt="2020-03-22T13:12:17.672" v="481" actId="165"/>
          <ac:grpSpMkLst>
            <pc:docMk/>
            <pc:sldMk cId="2557642414" sldId="639"/>
            <ac:grpSpMk id="23" creationId="{091329F5-3D69-49B0-B369-ED9A07DE19AC}"/>
          </ac:grpSpMkLst>
        </pc:grpChg>
        <pc:grpChg chg="add mod">
          <ac:chgData name="David" userId="4a167d54-09e5-437e-86c7-3d90dd344c5c" providerId="ADAL" clId="{AE71119D-989B-4DED-A37B-D5806F9C1788}" dt="2020-03-24T20:53:37.101" v="3317" actId="164"/>
          <ac:grpSpMkLst>
            <pc:docMk/>
            <pc:sldMk cId="2557642414" sldId="639"/>
            <ac:grpSpMk id="23" creationId="{9713A95E-D43B-4DBE-BAC4-EA8F7FBF91DC}"/>
          </ac:grpSpMkLst>
        </pc:grpChg>
        <pc:grpChg chg="del mod topLvl">
          <ac:chgData name="David" userId="4a167d54-09e5-437e-86c7-3d90dd344c5c" providerId="ADAL" clId="{AE71119D-989B-4DED-A37B-D5806F9C1788}" dt="2020-03-22T13:07:21.020" v="439" actId="165"/>
          <ac:grpSpMkLst>
            <pc:docMk/>
            <pc:sldMk cId="2557642414" sldId="639"/>
            <ac:grpSpMk id="24" creationId="{2B0E6DF1-B355-4532-8E74-281AD65C13F3}"/>
          </ac:grpSpMkLst>
        </pc:grpChg>
        <pc:grpChg chg="del">
          <ac:chgData name="David" userId="4a167d54-09e5-437e-86c7-3d90dd344c5c" providerId="ADAL" clId="{AE71119D-989B-4DED-A37B-D5806F9C1788}" dt="2020-03-22T12:58:09.327" v="307" actId="478"/>
          <ac:grpSpMkLst>
            <pc:docMk/>
            <pc:sldMk cId="2557642414" sldId="639"/>
            <ac:grpSpMk id="25" creationId="{6301AF84-A21A-406E-B147-2719E7EA2159}"/>
          </ac:grpSpMkLst>
        </pc:grpChg>
        <pc:grpChg chg="del">
          <ac:chgData name="David" userId="4a167d54-09e5-437e-86c7-3d90dd344c5c" providerId="ADAL" clId="{AE71119D-989B-4DED-A37B-D5806F9C1788}" dt="2020-03-22T12:58:05.876" v="306" actId="478"/>
          <ac:grpSpMkLst>
            <pc:docMk/>
            <pc:sldMk cId="2557642414" sldId="639"/>
            <ac:grpSpMk id="27" creationId="{CA3A7B7A-CC50-4CF7-9553-D5157E81FAF7}"/>
          </ac:grpSpMkLst>
        </pc:grpChg>
        <pc:grpChg chg="del">
          <ac:chgData name="David" userId="4a167d54-09e5-437e-86c7-3d90dd344c5c" providerId="ADAL" clId="{AE71119D-989B-4DED-A37B-D5806F9C1788}" dt="2020-03-22T12:58:05.876" v="306" actId="478"/>
          <ac:grpSpMkLst>
            <pc:docMk/>
            <pc:sldMk cId="2557642414" sldId="639"/>
            <ac:grpSpMk id="31" creationId="{933DADA8-5780-4E9D-87DD-CEEE107DF585}"/>
          </ac:grpSpMkLst>
        </pc:grpChg>
        <pc:grpChg chg="del mod">
          <ac:chgData name="David" userId="4a167d54-09e5-437e-86c7-3d90dd344c5c" providerId="ADAL" clId="{AE71119D-989B-4DED-A37B-D5806F9C1788}" dt="2020-03-22T13:07:15.294" v="438" actId="165"/>
          <ac:grpSpMkLst>
            <pc:docMk/>
            <pc:sldMk cId="2557642414" sldId="639"/>
            <ac:grpSpMk id="32" creationId="{435B694E-8333-4CF6-B69F-9EE6CBBA30B0}"/>
          </ac:grpSpMkLst>
        </pc:grpChg>
        <pc:picChg chg="add mod topLvl">
          <ac:chgData name="David" userId="4a167d54-09e5-437e-86c7-3d90dd344c5c" providerId="ADAL" clId="{AE71119D-989B-4DED-A37B-D5806F9C1788}" dt="2020-03-24T20:53:37.101" v="3317" actId="164"/>
          <ac:picMkLst>
            <pc:docMk/>
            <pc:sldMk cId="2557642414" sldId="639"/>
            <ac:picMk id="3" creationId="{7D867D86-5C20-42E6-B09D-952B4E5C934A}"/>
          </ac:picMkLst>
        </pc:picChg>
        <pc:picChg chg="add del mod">
          <ac:chgData name="David" userId="4a167d54-09e5-437e-86c7-3d90dd344c5c" providerId="ADAL" clId="{AE71119D-989B-4DED-A37B-D5806F9C1788}" dt="2020-03-22T18:45:45.368" v="573" actId="478"/>
          <ac:picMkLst>
            <pc:docMk/>
            <pc:sldMk cId="2557642414" sldId="639"/>
            <ac:picMk id="4" creationId="{73765CD1-7782-4480-9066-3E2C66086BCE}"/>
          </ac:picMkLst>
        </pc:picChg>
        <pc:picChg chg="add del">
          <ac:chgData name="David" userId="4a167d54-09e5-437e-86c7-3d90dd344c5c" providerId="ADAL" clId="{AE71119D-989B-4DED-A37B-D5806F9C1788}" dt="2020-03-22T18:46:11.417" v="575" actId="478"/>
          <ac:picMkLst>
            <pc:docMk/>
            <pc:sldMk cId="2557642414" sldId="639"/>
            <ac:picMk id="6" creationId="{202E8F73-C6D4-4AD9-A675-C3F73C0AD73C}"/>
          </ac:picMkLst>
        </pc:picChg>
        <pc:picChg chg="add mod">
          <ac:chgData name="David" userId="4a167d54-09e5-437e-86c7-3d90dd344c5c" providerId="ADAL" clId="{AE71119D-989B-4DED-A37B-D5806F9C1788}" dt="2020-03-24T20:51:40.107" v="3267" actId="164"/>
          <ac:picMkLst>
            <pc:docMk/>
            <pc:sldMk cId="2557642414" sldId="639"/>
            <ac:picMk id="6" creationId="{D87332DF-B198-4AE7-A22A-5ADB90D1E182}"/>
          </ac:picMkLst>
        </pc:picChg>
        <pc:picChg chg="add del mod">
          <ac:chgData name="David" userId="4a167d54-09e5-437e-86c7-3d90dd344c5c" providerId="ADAL" clId="{AE71119D-989B-4DED-A37B-D5806F9C1788}" dt="2020-03-22T22:47:11.705" v="774"/>
          <ac:picMkLst>
            <pc:docMk/>
            <pc:sldMk cId="2557642414" sldId="639"/>
            <ac:picMk id="7" creationId="{161BB983-C734-4EDB-B828-BDEE2EC2C021}"/>
          </ac:picMkLst>
        </pc:picChg>
        <pc:picChg chg="add del mod">
          <ac:chgData name="David" userId="4a167d54-09e5-437e-86c7-3d90dd344c5c" providerId="ADAL" clId="{AE71119D-989B-4DED-A37B-D5806F9C1788}" dt="2020-03-22T18:47:38.192" v="597" actId="478"/>
          <ac:picMkLst>
            <pc:docMk/>
            <pc:sldMk cId="2557642414" sldId="639"/>
            <ac:picMk id="7" creationId="{CC3BB774-DA82-414E-BA7E-F079C4EB8A4D}"/>
          </ac:picMkLst>
        </pc:picChg>
        <pc:picChg chg="add mod">
          <ac:chgData name="David" userId="4a167d54-09e5-437e-86c7-3d90dd344c5c" providerId="ADAL" clId="{AE71119D-989B-4DED-A37B-D5806F9C1788}" dt="2020-03-24T20:51:15.662" v="3264" actId="164"/>
          <ac:picMkLst>
            <pc:docMk/>
            <pc:sldMk cId="2557642414" sldId="639"/>
            <ac:picMk id="8" creationId="{210E80E7-A23F-4C22-8833-E08EC22AC623}"/>
          </ac:picMkLst>
        </pc:picChg>
        <pc:picChg chg="mod topLvl">
          <ac:chgData name="David" userId="4a167d54-09e5-437e-86c7-3d90dd344c5c" providerId="ADAL" clId="{AE71119D-989B-4DED-A37B-D5806F9C1788}" dt="2020-03-24T20:49:13.620" v="3234" actId="164"/>
          <ac:picMkLst>
            <pc:docMk/>
            <pc:sldMk cId="2557642414" sldId="639"/>
            <ac:picMk id="10" creationId="{7533F34B-D311-45EB-BAEF-86E6EB3DF468}"/>
          </ac:picMkLst>
        </pc:picChg>
        <pc:picChg chg="add mod">
          <ac:chgData name="David" userId="4a167d54-09e5-437e-86c7-3d90dd344c5c" providerId="ADAL" clId="{AE71119D-989B-4DED-A37B-D5806F9C1788}" dt="2020-03-24T20:49:13.620" v="3234" actId="164"/>
          <ac:picMkLst>
            <pc:docMk/>
            <pc:sldMk cId="2557642414" sldId="639"/>
            <ac:picMk id="13" creationId="{8D0E8F97-1463-4BC9-95D3-079C11747638}"/>
          </ac:picMkLst>
        </pc:picChg>
        <pc:picChg chg="add mod">
          <ac:chgData name="David" userId="4a167d54-09e5-437e-86c7-3d90dd344c5c" providerId="ADAL" clId="{AE71119D-989B-4DED-A37B-D5806F9C1788}" dt="2020-03-24T20:50:06.387" v="3256" actId="164"/>
          <ac:picMkLst>
            <pc:docMk/>
            <pc:sldMk cId="2557642414" sldId="639"/>
            <ac:picMk id="15" creationId="{DBF681D7-B840-4D41-B892-764557C76F33}"/>
          </ac:picMkLst>
        </pc:picChg>
        <pc:picChg chg="add mod">
          <ac:chgData name="David" userId="4a167d54-09e5-437e-86c7-3d90dd344c5c" providerId="ADAL" clId="{AE71119D-989B-4DED-A37B-D5806F9C1788}" dt="2020-03-24T20:50:06.387" v="3256" actId="164"/>
          <ac:picMkLst>
            <pc:docMk/>
            <pc:sldMk cId="2557642414" sldId="639"/>
            <ac:picMk id="16" creationId="{6E2C2AB2-F469-46B6-B086-A2B7C7A08900}"/>
          </ac:picMkLst>
        </pc:picChg>
        <pc:picChg chg="add mod">
          <ac:chgData name="David" userId="4a167d54-09e5-437e-86c7-3d90dd344c5c" providerId="ADAL" clId="{AE71119D-989B-4DED-A37B-D5806F9C1788}" dt="2020-03-24T21:24:09.326" v="3359" actId="1076"/>
          <ac:picMkLst>
            <pc:docMk/>
            <pc:sldMk cId="2557642414" sldId="639"/>
            <ac:picMk id="17" creationId="{4DD6E0D6-FB99-44F4-A88E-34427B9958E2}"/>
          </ac:picMkLst>
        </pc:picChg>
        <pc:picChg chg="mod topLvl">
          <ac:chgData name="David" userId="4a167d54-09e5-437e-86c7-3d90dd344c5c" providerId="ADAL" clId="{AE71119D-989B-4DED-A37B-D5806F9C1788}" dt="2020-03-24T21:24:12.430" v="3360" actId="1076"/>
          <ac:picMkLst>
            <pc:docMk/>
            <pc:sldMk cId="2557642414" sldId="639"/>
            <ac:picMk id="28" creationId="{6328BC8F-6F53-4A28-8664-6B0C9EC744F5}"/>
          </ac:picMkLst>
        </pc:picChg>
        <pc:picChg chg="del">
          <ac:chgData name="David" userId="4a167d54-09e5-437e-86c7-3d90dd344c5c" providerId="ADAL" clId="{AE71119D-989B-4DED-A37B-D5806F9C1788}" dt="2020-03-22T12:58:09.327" v="307" actId="478"/>
          <ac:picMkLst>
            <pc:docMk/>
            <pc:sldMk cId="2557642414" sldId="639"/>
            <ac:picMk id="29" creationId="{3ED7642E-3553-45F5-A4CA-ADDBCE4810D6}"/>
          </ac:picMkLst>
        </pc:picChg>
        <pc:picChg chg="mod topLvl">
          <ac:chgData name="David" userId="4a167d54-09e5-437e-86c7-3d90dd344c5c" providerId="ADAL" clId="{AE71119D-989B-4DED-A37B-D5806F9C1788}" dt="2020-03-24T20:51:15.662" v="3264" actId="164"/>
          <ac:picMkLst>
            <pc:docMk/>
            <pc:sldMk cId="2557642414" sldId="639"/>
            <ac:picMk id="1026" creationId="{F658A832-8FC0-4384-9956-D474460E0527}"/>
          </ac:picMkLst>
        </pc:picChg>
        <pc:picChg chg="mod topLvl">
          <ac:chgData name="David" userId="4a167d54-09e5-437e-86c7-3d90dd344c5c" providerId="ADAL" clId="{AE71119D-989B-4DED-A37B-D5806F9C1788}" dt="2020-03-24T20:51:15.662" v="3264" actId="164"/>
          <ac:picMkLst>
            <pc:docMk/>
            <pc:sldMk cId="2557642414" sldId="639"/>
            <ac:picMk id="1028" creationId="{4C28E46E-2252-4852-BBA8-EC059720C907}"/>
          </ac:picMkLst>
        </pc:picChg>
        <pc:picChg chg="mod topLvl">
          <ac:chgData name="David" userId="4a167d54-09e5-437e-86c7-3d90dd344c5c" providerId="ADAL" clId="{AE71119D-989B-4DED-A37B-D5806F9C1788}" dt="2020-03-24T20:50:41.155" v="3261" actId="164"/>
          <ac:picMkLst>
            <pc:docMk/>
            <pc:sldMk cId="2557642414" sldId="639"/>
            <ac:picMk id="1030" creationId="{870D68CA-5E7D-4185-82D0-8144664A0E53}"/>
          </ac:picMkLst>
        </pc:picChg>
        <pc:picChg chg="mod topLvl">
          <ac:chgData name="David" userId="4a167d54-09e5-437e-86c7-3d90dd344c5c" providerId="ADAL" clId="{AE71119D-989B-4DED-A37B-D5806F9C1788}" dt="2020-03-24T20:50:41.155" v="3261" actId="164"/>
          <ac:picMkLst>
            <pc:docMk/>
            <pc:sldMk cId="2557642414" sldId="639"/>
            <ac:picMk id="1032" creationId="{52DCD83C-0D82-42B2-8BE7-6F010D5B200B}"/>
          </ac:picMkLst>
        </pc:picChg>
        <pc:picChg chg="add mod">
          <ac:chgData name="David" userId="4a167d54-09e5-437e-86c7-3d90dd344c5c" providerId="ADAL" clId="{AE71119D-989B-4DED-A37B-D5806F9C1788}" dt="2020-03-24T20:50:06.387" v="3256" actId="164"/>
          <ac:picMkLst>
            <pc:docMk/>
            <pc:sldMk cId="2557642414" sldId="639"/>
            <ac:picMk id="1034" creationId="{4D6175BD-FCA6-4A15-9BAA-916F33AE2992}"/>
          </ac:picMkLst>
        </pc:picChg>
        <pc:picChg chg="add del mod">
          <ac:chgData name="David" userId="4a167d54-09e5-437e-86c7-3d90dd344c5c" providerId="ADAL" clId="{AE71119D-989B-4DED-A37B-D5806F9C1788}" dt="2020-03-22T18:52:59.956" v="644" actId="478"/>
          <ac:picMkLst>
            <pc:docMk/>
            <pc:sldMk cId="2557642414" sldId="639"/>
            <ac:picMk id="1034" creationId="{51EA56FB-AA24-4E85-936A-391DA74EF802}"/>
          </ac:picMkLst>
        </pc:picChg>
        <pc:picChg chg="add del mod">
          <ac:chgData name="David" userId="4a167d54-09e5-437e-86c7-3d90dd344c5c" providerId="ADAL" clId="{AE71119D-989B-4DED-A37B-D5806F9C1788}" dt="2020-03-24T20:51:15.662" v="3264" actId="164"/>
          <ac:picMkLst>
            <pc:docMk/>
            <pc:sldMk cId="2557642414" sldId="639"/>
            <ac:picMk id="1036" creationId="{0859E92B-3BDD-4FD7-8836-3533B823775E}"/>
          </ac:picMkLst>
        </pc:picChg>
        <pc:picChg chg="add del mod">
          <ac:chgData name="David" userId="4a167d54-09e5-437e-86c7-3d90dd344c5c" providerId="ADAL" clId="{AE71119D-989B-4DED-A37B-D5806F9C1788}" dt="2020-03-24T20:51:15.662" v="3264" actId="164"/>
          <ac:picMkLst>
            <pc:docMk/>
            <pc:sldMk cId="2557642414" sldId="639"/>
            <ac:picMk id="1038" creationId="{ABB1C6CC-D3A2-4ED7-96DC-63DF0DE3AE4D}"/>
          </ac:picMkLst>
        </pc:picChg>
        <pc:picChg chg="add mod">
          <ac:chgData name="David" userId="4a167d54-09e5-437e-86c7-3d90dd344c5c" providerId="ADAL" clId="{AE71119D-989B-4DED-A37B-D5806F9C1788}" dt="2020-03-24T19:41:24.068" v="1682"/>
          <ac:picMkLst>
            <pc:docMk/>
            <pc:sldMk cId="2557642414" sldId="639"/>
            <ac:picMk id="1040" creationId="{4CBB6375-1FBB-487C-98FD-FE02074212A8}"/>
          </ac:picMkLst>
        </pc:picChg>
        <pc:picChg chg="add mod">
          <ac:chgData name="David" userId="4a167d54-09e5-437e-86c7-3d90dd344c5c" providerId="ADAL" clId="{AE71119D-989B-4DED-A37B-D5806F9C1788}" dt="2020-03-24T21:24:04.335" v="3358" actId="1037"/>
          <ac:picMkLst>
            <pc:docMk/>
            <pc:sldMk cId="2557642414" sldId="639"/>
            <ac:picMk id="1044" creationId="{8D10D98C-628A-4AD5-B2EC-EFAAC37D34D4}"/>
          </ac:picMkLst>
        </pc:picChg>
      </pc:sldChg>
      <pc:sldChg chg="modSp add del mod">
        <pc:chgData name="David" userId="4a167d54-09e5-437e-86c7-3d90dd344c5c" providerId="ADAL" clId="{AE71119D-989B-4DED-A37B-D5806F9C1788}" dt="2020-03-24T20:12:07.266" v="2551" actId="47"/>
        <pc:sldMkLst>
          <pc:docMk/>
          <pc:sldMk cId="150169909" sldId="640"/>
        </pc:sldMkLst>
        <pc:spChg chg="mod">
          <ac:chgData name="David" userId="4a167d54-09e5-437e-86c7-3d90dd344c5c" providerId="ADAL" clId="{AE71119D-989B-4DED-A37B-D5806F9C1788}" dt="2020-03-24T19:23:27.870" v="1262" actId="20577"/>
          <ac:spMkLst>
            <pc:docMk/>
            <pc:sldMk cId="150169909" sldId="640"/>
            <ac:spMk id="2" creationId="{BF1E570E-AD4C-4F4C-9041-0F1FB1866832}"/>
          </ac:spMkLst>
        </pc:spChg>
        <pc:spChg chg="mod">
          <ac:chgData name="David" userId="4a167d54-09e5-437e-86c7-3d90dd344c5c" providerId="ADAL" clId="{AE71119D-989B-4DED-A37B-D5806F9C1788}" dt="2020-03-24T20:02:03.243" v="1953"/>
          <ac:spMkLst>
            <pc:docMk/>
            <pc:sldMk cId="150169909" sldId="640"/>
            <ac:spMk id="3" creationId="{14EA32E8-C5EF-4C84-9148-DEC60452C3FB}"/>
          </ac:spMkLst>
        </pc:spChg>
      </pc:sldChg>
      <pc:sldChg chg="addSp delSp modSp add del mod">
        <pc:chgData name="David" userId="4a167d54-09e5-437e-86c7-3d90dd344c5c" providerId="ADAL" clId="{AE71119D-989B-4DED-A37B-D5806F9C1788}" dt="2020-03-24T20:12:07.266" v="2551" actId="47"/>
        <pc:sldMkLst>
          <pc:docMk/>
          <pc:sldMk cId="251058043" sldId="641"/>
        </pc:sldMkLst>
        <pc:spChg chg="del">
          <ac:chgData name="David" userId="4a167d54-09e5-437e-86c7-3d90dd344c5c" providerId="ADAL" clId="{AE71119D-989B-4DED-A37B-D5806F9C1788}" dt="2020-03-24T20:03:49.878" v="1955"/>
          <ac:spMkLst>
            <pc:docMk/>
            <pc:sldMk cId="251058043" sldId="641"/>
            <ac:spMk id="2" creationId="{DB3B30F3-C8CB-4513-B9BC-2DAA6707EA41}"/>
          </ac:spMkLst>
        </pc:spChg>
        <pc:spChg chg="add del mod">
          <ac:chgData name="David" userId="4a167d54-09e5-437e-86c7-3d90dd344c5c" providerId="ADAL" clId="{AE71119D-989B-4DED-A37B-D5806F9C1788}" dt="2020-03-24T20:04:08.160" v="1957"/>
          <ac:spMkLst>
            <pc:docMk/>
            <pc:sldMk cId="251058043" sldId="641"/>
            <ac:spMk id="3" creationId="{C4A79500-6DB4-4C6A-BC6B-88124CA26214}"/>
          </ac:spMkLst>
        </pc:spChg>
        <pc:spChg chg="add mod">
          <ac:chgData name="David" userId="4a167d54-09e5-437e-86c7-3d90dd344c5c" providerId="ADAL" clId="{AE71119D-989B-4DED-A37B-D5806F9C1788}" dt="2020-03-24T20:04:13.956" v="1980" actId="20577"/>
          <ac:spMkLst>
            <pc:docMk/>
            <pc:sldMk cId="251058043" sldId="641"/>
            <ac:spMk id="4" creationId="{6BAA50B3-349D-4A41-8888-C52CB09BD1AA}"/>
          </ac:spMkLst>
        </pc:spChg>
        <pc:spChg chg="add del mod">
          <ac:chgData name="David" userId="4a167d54-09e5-437e-86c7-3d90dd344c5c" providerId="ADAL" clId="{AE71119D-989B-4DED-A37B-D5806F9C1788}" dt="2020-03-24T20:05:13.852" v="1981"/>
          <ac:spMkLst>
            <pc:docMk/>
            <pc:sldMk cId="251058043" sldId="641"/>
            <ac:spMk id="5" creationId="{9B7DCC1C-1291-4EAC-9943-5074727E99B7}"/>
          </ac:spMkLst>
        </pc:spChg>
        <pc:picChg chg="add del">
          <ac:chgData name="David" userId="4a167d54-09e5-437e-86c7-3d90dd344c5c" providerId="ADAL" clId="{AE71119D-989B-4DED-A37B-D5806F9C1788}" dt="2020-03-24T20:03:52.502" v="1956" actId="478"/>
          <ac:picMkLst>
            <pc:docMk/>
            <pc:sldMk cId="251058043" sldId="641"/>
            <ac:picMk id="2050" creationId="{3195EDF5-3823-477D-BCB0-CBA1B0B0F2DA}"/>
          </ac:picMkLst>
        </pc:picChg>
        <pc:picChg chg="add mod">
          <ac:chgData name="David" userId="4a167d54-09e5-437e-86c7-3d90dd344c5c" providerId="ADAL" clId="{AE71119D-989B-4DED-A37B-D5806F9C1788}" dt="2020-03-24T20:05:21.843" v="1985" actId="167"/>
          <ac:picMkLst>
            <pc:docMk/>
            <pc:sldMk cId="251058043" sldId="641"/>
            <ac:picMk id="2052" creationId="{F0E56FE9-9E23-47EA-B4B6-BA1FFD29B562}"/>
          </ac:picMkLst>
        </pc:picChg>
      </pc:sldChg>
      <pc:sldChg chg="addSp delSp modSp add del mod">
        <pc:chgData name="David" userId="4a167d54-09e5-437e-86c7-3d90dd344c5c" providerId="ADAL" clId="{AE71119D-989B-4DED-A37B-D5806F9C1788}" dt="2020-03-24T20:12:07.266" v="2551" actId="47"/>
        <pc:sldMkLst>
          <pc:docMk/>
          <pc:sldMk cId="1303260379" sldId="642"/>
        </pc:sldMkLst>
        <pc:spChg chg="mod">
          <ac:chgData name="David" userId="4a167d54-09e5-437e-86c7-3d90dd344c5c" providerId="ADAL" clId="{AE71119D-989B-4DED-A37B-D5806F9C1788}" dt="2020-03-24T20:07:27.253" v="2019" actId="20577"/>
          <ac:spMkLst>
            <pc:docMk/>
            <pc:sldMk cId="1303260379" sldId="642"/>
            <ac:spMk id="2" creationId="{FE40DEF3-EADC-4DA0-B189-3983F4D1F24B}"/>
          </ac:spMkLst>
        </pc:spChg>
        <pc:spChg chg="del">
          <ac:chgData name="David" userId="4a167d54-09e5-437e-86c7-3d90dd344c5c" providerId="ADAL" clId="{AE71119D-989B-4DED-A37B-D5806F9C1788}" dt="2020-03-24T20:05:58.983" v="1996"/>
          <ac:spMkLst>
            <pc:docMk/>
            <pc:sldMk cId="1303260379" sldId="642"/>
            <ac:spMk id="3" creationId="{D991570A-942E-4228-A3C0-99477B7E1935}"/>
          </ac:spMkLst>
        </pc:spChg>
        <pc:spChg chg="add del mod">
          <ac:chgData name="David" userId="4a167d54-09e5-437e-86c7-3d90dd344c5c" providerId="ADAL" clId="{AE71119D-989B-4DED-A37B-D5806F9C1788}" dt="2020-03-24T20:06:11.911" v="1997"/>
          <ac:spMkLst>
            <pc:docMk/>
            <pc:sldMk cId="1303260379" sldId="642"/>
            <ac:spMk id="4" creationId="{C34B917F-4379-4FB8-B090-B0817CA0313E}"/>
          </ac:spMkLst>
        </pc:spChg>
        <pc:spChg chg="add del mod">
          <ac:chgData name="David" userId="4a167d54-09e5-437e-86c7-3d90dd344c5c" providerId="ADAL" clId="{AE71119D-989B-4DED-A37B-D5806F9C1788}" dt="2020-03-24T20:06:11.911" v="1997"/>
          <ac:spMkLst>
            <pc:docMk/>
            <pc:sldMk cId="1303260379" sldId="642"/>
            <ac:spMk id="5" creationId="{ACB7A727-E5DD-4D56-90EC-2F77ADCCDDFF}"/>
          </ac:spMkLst>
        </pc:spChg>
        <pc:spChg chg="add mod">
          <ac:chgData name="David" userId="4a167d54-09e5-437e-86c7-3d90dd344c5c" providerId="ADAL" clId="{AE71119D-989B-4DED-A37B-D5806F9C1788}" dt="2020-03-24T20:08:14.155" v="2200" actId="20577"/>
          <ac:spMkLst>
            <pc:docMk/>
            <pc:sldMk cId="1303260379" sldId="642"/>
            <ac:spMk id="6" creationId="{A905ACB6-565D-4628-8EB5-543503AE67CF}"/>
          </ac:spMkLst>
        </pc:spChg>
        <pc:picChg chg="add mod">
          <ac:chgData name="David" userId="4a167d54-09e5-437e-86c7-3d90dd344c5c" providerId="ADAL" clId="{AE71119D-989B-4DED-A37B-D5806F9C1788}" dt="2020-03-24T20:07:20.621" v="2002" actId="14100"/>
          <ac:picMkLst>
            <pc:docMk/>
            <pc:sldMk cId="1303260379" sldId="642"/>
            <ac:picMk id="7" creationId="{FA56505A-63A8-4285-9C95-008E8560F2BB}"/>
          </ac:picMkLst>
        </pc:picChg>
      </pc:sldChg>
      <pc:sldChg chg="addSp modSp add del mod">
        <pc:chgData name="David" userId="4a167d54-09e5-437e-86c7-3d90dd344c5c" providerId="ADAL" clId="{AE71119D-989B-4DED-A37B-D5806F9C1788}" dt="2020-03-24T20:12:07.266" v="2551" actId="47"/>
        <pc:sldMkLst>
          <pc:docMk/>
          <pc:sldMk cId="1624242520" sldId="643"/>
        </pc:sldMkLst>
        <pc:spChg chg="mod">
          <ac:chgData name="David" userId="4a167d54-09e5-437e-86c7-3d90dd344c5c" providerId="ADAL" clId="{AE71119D-989B-4DED-A37B-D5806F9C1788}" dt="2020-03-24T20:09:11.636" v="2234" actId="20577"/>
          <ac:spMkLst>
            <pc:docMk/>
            <pc:sldMk cId="1624242520" sldId="643"/>
            <ac:spMk id="2" creationId="{3E08D2FF-C7AC-46F5-9228-9717E5B085F6}"/>
          </ac:spMkLst>
        </pc:spChg>
        <pc:spChg chg="mod">
          <ac:chgData name="David" userId="4a167d54-09e5-437e-86c7-3d90dd344c5c" providerId="ADAL" clId="{AE71119D-989B-4DED-A37B-D5806F9C1788}" dt="2020-03-24T20:10:49.675" v="2542" actId="20577"/>
          <ac:spMkLst>
            <pc:docMk/>
            <pc:sldMk cId="1624242520" sldId="643"/>
            <ac:spMk id="3" creationId="{28AA3ABC-1480-455A-A6DC-186AAEB9A299}"/>
          </ac:spMkLst>
        </pc:spChg>
        <pc:picChg chg="add mod">
          <ac:chgData name="David" userId="4a167d54-09e5-437e-86c7-3d90dd344c5c" providerId="ADAL" clId="{AE71119D-989B-4DED-A37B-D5806F9C1788}" dt="2020-03-24T20:10:35.965" v="2528" actId="1076"/>
          <ac:picMkLst>
            <pc:docMk/>
            <pc:sldMk cId="1624242520" sldId="643"/>
            <ac:picMk id="4" creationId="{A95BD008-EE3F-45A9-AB54-CC1054C85E3A}"/>
          </ac:picMkLst>
        </pc:picChg>
      </pc:sldChg>
      <pc:sldChg chg="modSp add del mod">
        <pc:chgData name="David" userId="4a167d54-09e5-437e-86c7-3d90dd344c5c" providerId="ADAL" clId="{AE71119D-989B-4DED-A37B-D5806F9C1788}" dt="2020-03-24T20:12:07.266" v="2551" actId="47"/>
        <pc:sldMkLst>
          <pc:docMk/>
          <pc:sldMk cId="2433969495" sldId="644"/>
        </pc:sldMkLst>
        <pc:spChg chg="mod">
          <ac:chgData name="David" userId="4a167d54-09e5-437e-86c7-3d90dd344c5c" providerId="ADAL" clId="{AE71119D-989B-4DED-A37B-D5806F9C1788}" dt="2020-03-24T20:11:14.477" v="2550" actId="20577"/>
          <ac:spMkLst>
            <pc:docMk/>
            <pc:sldMk cId="2433969495" sldId="644"/>
            <ac:spMk id="2" creationId="{55672C54-B27A-4861-A5EA-EB0BEEE6518F}"/>
          </ac:spMkLst>
        </pc:spChg>
      </pc:sldChg>
      <pc:sldChg chg="modSp add mod">
        <pc:chgData name="David" userId="4a167d54-09e5-437e-86c7-3d90dd344c5c" providerId="ADAL" clId="{AE71119D-989B-4DED-A37B-D5806F9C1788}" dt="2020-03-24T20:22:34.172" v="2709" actId="14"/>
        <pc:sldMkLst>
          <pc:docMk/>
          <pc:sldMk cId="4266235205" sldId="659"/>
        </pc:sldMkLst>
        <pc:spChg chg="mod">
          <ac:chgData name="David" userId="4a167d54-09e5-437e-86c7-3d90dd344c5c" providerId="ADAL" clId="{AE71119D-989B-4DED-A37B-D5806F9C1788}" dt="2020-03-24T20:22:34.172" v="2709" actId="14"/>
          <ac:spMkLst>
            <pc:docMk/>
            <pc:sldMk cId="4266235205" sldId="659"/>
            <ac:spMk id="3" creationId="{33A6529B-646F-453A-B6FF-2B78A2F11990}"/>
          </ac:spMkLst>
        </pc:spChg>
      </pc:sldChg>
      <pc:sldChg chg="add">
        <pc:chgData name="David" userId="4a167d54-09e5-437e-86c7-3d90dd344c5c" providerId="ADAL" clId="{AE71119D-989B-4DED-A37B-D5806F9C1788}" dt="2020-03-24T20:14:42.045" v="2552"/>
        <pc:sldMkLst>
          <pc:docMk/>
          <pc:sldMk cId="3269239166" sldId="660"/>
        </pc:sldMkLst>
      </pc:sldChg>
      <pc:sldChg chg="add">
        <pc:chgData name="David" userId="4a167d54-09e5-437e-86c7-3d90dd344c5c" providerId="ADAL" clId="{AE71119D-989B-4DED-A37B-D5806F9C1788}" dt="2020-03-24T20:14:42.045" v="2552"/>
        <pc:sldMkLst>
          <pc:docMk/>
          <pc:sldMk cId="228594187" sldId="664"/>
        </pc:sldMkLst>
      </pc:sldChg>
      <pc:sldChg chg="add">
        <pc:chgData name="David" userId="4a167d54-09e5-437e-86c7-3d90dd344c5c" providerId="ADAL" clId="{AE71119D-989B-4DED-A37B-D5806F9C1788}" dt="2020-03-24T20:14:42.045" v="2552"/>
        <pc:sldMkLst>
          <pc:docMk/>
          <pc:sldMk cId="1772716013" sldId="665"/>
        </pc:sldMkLst>
      </pc:sldChg>
      <pc:sldChg chg="modSp add mod">
        <pc:chgData name="David" userId="4a167d54-09e5-437e-86c7-3d90dd344c5c" providerId="ADAL" clId="{AE71119D-989B-4DED-A37B-D5806F9C1788}" dt="2020-03-24T20:23:20.600" v="2710" actId="6549"/>
        <pc:sldMkLst>
          <pc:docMk/>
          <pc:sldMk cId="4163201865" sldId="666"/>
        </pc:sldMkLst>
        <pc:spChg chg="mod">
          <ac:chgData name="David" userId="4a167d54-09e5-437e-86c7-3d90dd344c5c" providerId="ADAL" clId="{AE71119D-989B-4DED-A37B-D5806F9C1788}" dt="2020-03-24T20:23:20.600" v="2710" actId="6549"/>
          <ac:spMkLst>
            <pc:docMk/>
            <pc:sldMk cId="4163201865" sldId="666"/>
            <ac:spMk id="3" creationId="{DF3BAD7E-9EDA-4790-A97F-8218CD61AAAF}"/>
          </ac:spMkLst>
        </pc:spChg>
      </pc:sldChg>
      <pc:sldChg chg="add del">
        <pc:chgData name="David" userId="4a167d54-09e5-437e-86c7-3d90dd344c5c" providerId="ADAL" clId="{AE71119D-989B-4DED-A37B-D5806F9C1788}" dt="2020-03-24T20:23:49.980" v="2711" actId="47"/>
        <pc:sldMkLst>
          <pc:docMk/>
          <pc:sldMk cId="2366616527" sldId="667"/>
        </pc:sldMkLst>
      </pc:sldChg>
      <pc:sldChg chg="add del">
        <pc:chgData name="David" userId="4a167d54-09e5-437e-86c7-3d90dd344c5c" providerId="ADAL" clId="{AE71119D-989B-4DED-A37B-D5806F9C1788}" dt="2020-03-24T20:23:49.980" v="2711" actId="47"/>
        <pc:sldMkLst>
          <pc:docMk/>
          <pc:sldMk cId="1357078612" sldId="668"/>
        </pc:sldMkLst>
      </pc:sldChg>
      <pc:sldChg chg="add del">
        <pc:chgData name="David" userId="4a167d54-09e5-437e-86c7-3d90dd344c5c" providerId="ADAL" clId="{AE71119D-989B-4DED-A37B-D5806F9C1788}" dt="2020-03-24T20:23:49.980" v="2711" actId="47"/>
        <pc:sldMkLst>
          <pc:docMk/>
          <pc:sldMk cId="2618149382" sldId="669"/>
        </pc:sldMkLst>
      </pc:sldChg>
      <pc:sldChg chg="add del">
        <pc:chgData name="David" userId="4a167d54-09e5-437e-86c7-3d90dd344c5c" providerId="ADAL" clId="{AE71119D-989B-4DED-A37B-D5806F9C1788}" dt="2020-03-24T20:23:49.980" v="2711" actId="47"/>
        <pc:sldMkLst>
          <pc:docMk/>
          <pc:sldMk cId="4146570047" sldId="670"/>
        </pc:sldMkLst>
      </pc:sldChg>
      <pc:sldChg chg="add del">
        <pc:chgData name="David" userId="4a167d54-09e5-437e-86c7-3d90dd344c5c" providerId="ADAL" clId="{AE71119D-989B-4DED-A37B-D5806F9C1788}" dt="2020-03-24T20:23:49.980" v="2711" actId="47"/>
        <pc:sldMkLst>
          <pc:docMk/>
          <pc:sldMk cId="3373191777" sldId="671"/>
        </pc:sldMkLst>
      </pc:sldChg>
      <pc:sldChg chg="modSp add mod">
        <pc:chgData name="David" userId="4a167d54-09e5-437e-86c7-3d90dd344c5c" providerId="ADAL" clId="{AE71119D-989B-4DED-A37B-D5806F9C1788}" dt="2020-03-24T20:15:07.813" v="2620" actId="20577"/>
        <pc:sldMkLst>
          <pc:docMk/>
          <pc:sldMk cId="1779615193" sldId="674"/>
        </pc:sldMkLst>
        <pc:spChg chg="mod">
          <ac:chgData name="David" userId="4a167d54-09e5-437e-86c7-3d90dd344c5c" providerId="ADAL" clId="{AE71119D-989B-4DED-A37B-D5806F9C1788}" dt="2020-03-24T20:15:07.813" v="2620" actId="20577"/>
          <ac:spMkLst>
            <pc:docMk/>
            <pc:sldMk cId="1779615193" sldId="674"/>
            <ac:spMk id="3" creationId="{F5D0B3BE-DD7E-4FB5-BB59-B52AECDA5F6D}"/>
          </ac:spMkLst>
        </pc:spChg>
      </pc:sldChg>
      <pc:sldChg chg="modSp add mod">
        <pc:chgData name="David" userId="4a167d54-09e5-437e-86c7-3d90dd344c5c" providerId="ADAL" clId="{AE71119D-989B-4DED-A37B-D5806F9C1788}" dt="2020-03-24T20:15:18.902" v="2625" actId="20577"/>
        <pc:sldMkLst>
          <pc:docMk/>
          <pc:sldMk cId="3443389823" sldId="675"/>
        </pc:sldMkLst>
        <pc:spChg chg="mod">
          <ac:chgData name="David" userId="4a167d54-09e5-437e-86c7-3d90dd344c5c" providerId="ADAL" clId="{AE71119D-989B-4DED-A37B-D5806F9C1788}" dt="2020-03-24T20:15:18.902" v="2625" actId="20577"/>
          <ac:spMkLst>
            <pc:docMk/>
            <pc:sldMk cId="3443389823" sldId="675"/>
            <ac:spMk id="3" creationId="{17D74519-EF17-4A78-A645-88C14038B9F5}"/>
          </ac:spMkLst>
        </pc:spChg>
      </pc:sldChg>
      <pc:sldChg chg="add">
        <pc:chgData name="David" userId="4a167d54-09e5-437e-86c7-3d90dd344c5c" providerId="ADAL" clId="{AE71119D-989B-4DED-A37B-D5806F9C1788}" dt="2020-03-24T20:14:42.045" v="2552"/>
        <pc:sldMkLst>
          <pc:docMk/>
          <pc:sldMk cId="1703350737" sldId="676"/>
        </pc:sldMkLst>
      </pc:sldChg>
      <pc:sldChg chg="addSp delSp modSp add mod">
        <pc:chgData name="David" userId="4a167d54-09e5-437e-86c7-3d90dd344c5c" providerId="ADAL" clId="{AE71119D-989B-4DED-A37B-D5806F9C1788}" dt="2020-03-24T20:32:07.425" v="2921"/>
        <pc:sldMkLst>
          <pc:docMk/>
          <pc:sldMk cId="3467255487" sldId="677"/>
        </pc:sldMkLst>
        <pc:spChg chg="mod">
          <ac:chgData name="David" userId="4a167d54-09e5-437e-86c7-3d90dd344c5c" providerId="ADAL" clId="{AE71119D-989B-4DED-A37B-D5806F9C1788}" dt="2020-03-24T20:30:39.149" v="2917" actId="6549"/>
          <ac:spMkLst>
            <pc:docMk/>
            <pc:sldMk cId="3467255487" sldId="677"/>
            <ac:spMk id="2" creationId="{68D31872-D30E-40C9-B0EB-C85FD64BC6F6}"/>
          </ac:spMkLst>
        </pc:spChg>
        <pc:spChg chg="add del mod">
          <ac:chgData name="David" userId="4a167d54-09e5-437e-86c7-3d90dd344c5c" providerId="ADAL" clId="{AE71119D-989B-4DED-A37B-D5806F9C1788}" dt="2020-03-24T20:30:12.659" v="2865"/>
          <ac:spMkLst>
            <pc:docMk/>
            <pc:sldMk cId="3467255487" sldId="677"/>
            <ac:spMk id="3" creationId="{B4613D33-A6AD-4D06-93A6-E0566B8BBCD9}"/>
          </ac:spMkLst>
        </pc:spChg>
        <pc:spChg chg="add del mod">
          <ac:chgData name="David" userId="4a167d54-09e5-437e-86c7-3d90dd344c5c" providerId="ADAL" clId="{AE71119D-989B-4DED-A37B-D5806F9C1788}" dt="2020-03-24T20:32:07.425" v="2921"/>
          <ac:spMkLst>
            <pc:docMk/>
            <pc:sldMk cId="3467255487" sldId="677"/>
            <ac:spMk id="5" creationId="{9B4ED347-EA4B-4A1B-BD14-3AA1EA4E1CF7}"/>
          </ac:spMkLst>
        </pc:spChg>
        <pc:picChg chg="add del">
          <ac:chgData name="David" userId="4a167d54-09e5-437e-86c7-3d90dd344c5c" providerId="ADAL" clId="{AE71119D-989B-4DED-A37B-D5806F9C1788}" dt="2020-03-24T20:32:03.808" v="2918" actId="478"/>
          <ac:picMkLst>
            <pc:docMk/>
            <pc:sldMk cId="3467255487" sldId="677"/>
            <ac:picMk id="4" creationId="{82F6DD14-E65E-49C0-B6B9-74AB86D47D89}"/>
          </ac:picMkLst>
        </pc:picChg>
        <pc:picChg chg="del">
          <ac:chgData name="David" userId="4a167d54-09e5-437e-86c7-3d90dd344c5c" providerId="ADAL" clId="{AE71119D-989B-4DED-A37B-D5806F9C1788}" dt="2020-03-24T20:28:08.200" v="2864" actId="478"/>
          <ac:picMkLst>
            <pc:docMk/>
            <pc:sldMk cId="3467255487" sldId="677"/>
            <ac:picMk id="1026" creationId="{32127937-9295-45D9-98AC-E4D1EFFD19AA}"/>
          </ac:picMkLst>
        </pc:picChg>
        <pc:picChg chg="add del">
          <ac:chgData name="David" userId="4a167d54-09e5-437e-86c7-3d90dd344c5c" providerId="ADAL" clId="{AE71119D-989B-4DED-A37B-D5806F9C1788}" dt="2020-03-24T20:32:06.016" v="2920"/>
          <ac:picMkLst>
            <pc:docMk/>
            <pc:sldMk cId="3467255487" sldId="677"/>
            <ac:picMk id="1028" creationId="{E9D9C777-62B7-408F-A95F-8CB18BE5C238}"/>
          </ac:picMkLst>
        </pc:picChg>
        <pc:picChg chg="add">
          <ac:chgData name="David" userId="4a167d54-09e5-437e-86c7-3d90dd344c5c" providerId="ADAL" clId="{AE71119D-989B-4DED-A37B-D5806F9C1788}" dt="2020-03-24T20:32:07.425" v="2921"/>
          <ac:picMkLst>
            <pc:docMk/>
            <pc:sldMk cId="3467255487" sldId="677"/>
            <ac:picMk id="1030" creationId="{CA331FE9-056E-4F3C-A9CC-78AB47FA7027}"/>
          </ac:picMkLst>
        </pc:picChg>
      </pc:sldChg>
    </pc:docChg>
  </pc:docChgLst>
  <pc:docChgLst>
    <pc:chgData name="David" userId="4a167d54-09e5-437e-86c7-3d90dd344c5c" providerId="ADAL" clId="{695C7077-7427-42AC-BBE8-FD4425DD3173}"/>
    <pc:docChg chg="custSel modSld">
      <pc:chgData name="David" userId="4a167d54-09e5-437e-86c7-3d90dd344c5c" providerId="ADAL" clId="{695C7077-7427-42AC-BBE8-FD4425DD3173}" dt="2021-11-15T21:48:59.553" v="159"/>
      <pc:docMkLst>
        <pc:docMk/>
      </pc:docMkLst>
      <pc:sldChg chg="modSp mod">
        <pc:chgData name="David" userId="4a167d54-09e5-437e-86c7-3d90dd344c5c" providerId="ADAL" clId="{695C7077-7427-42AC-BBE8-FD4425DD3173}" dt="2021-11-02T14:22:44.250" v="94" actId="20577"/>
        <pc:sldMkLst>
          <pc:docMk/>
          <pc:sldMk cId="3343584190" sldId="562"/>
        </pc:sldMkLst>
        <pc:spChg chg="mod">
          <ac:chgData name="David" userId="4a167d54-09e5-437e-86c7-3d90dd344c5c" providerId="ADAL" clId="{695C7077-7427-42AC-BBE8-FD4425DD3173}" dt="2021-11-02T14:22:44.250" v="94" actId="20577"/>
          <ac:spMkLst>
            <pc:docMk/>
            <pc:sldMk cId="3343584190" sldId="562"/>
            <ac:spMk id="3" creationId="{00000000-0000-0000-0000-000000000000}"/>
          </ac:spMkLst>
        </pc:spChg>
      </pc:sldChg>
      <pc:sldChg chg="addSp delSp modSp mod modAnim">
        <pc:chgData name="David" userId="4a167d54-09e5-437e-86c7-3d90dd344c5c" providerId="ADAL" clId="{695C7077-7427-42AC-BBE8-FD4425DD3173}" dt="2021-11-15T21:48:59.553" v="159"/>
        <pc:sldMkLst>
          <pc:docMk/>
          <pc:sldMk cId="1651476077" sldId="616"/>
        </pc:sldMkLst>
        <pc:spChg chg="mod topLvl">
          <ac:chgData name="David" userId="4a167d54-09e5-437e-86c7-3d90dd344c5c" providerId="ADAL" clId="{695C7077-7427-42AC-BBE8-FD4425DD3173}" dt="2021-11-02T14:19:49.288" v="74" actId="164"/>
          <ac:spMkLst>
            <pc:docMk/>
            <pc:sldMk cId="1651476077" sldId="616"/>
            <ac:spMk id="20" creationId="{48E3BE0C-CB33-4F4E-AB7F-6DA87780D166}"/>
          </ac:spMkLst>
        </pc:spChg>
        <pc:spChg chg="add mod">
          <ac:chgData name="David" userId="4a167d54-09e5-437e-86c7-3d90dd344c5c" providerId="ADAL" clId="{695C7077-7427-42AC-BBE8-FD4425DD3173}" dt="2021-11-02T14:22:25.491" v="81" actId="1076"/>
          <ac:spMkLst>
            <pc:docMk/>
            <pc:sldMk cId="1651476077" sldId="616"/>
            <ac:spMk id="27" creationId="{65A3C3ED-1EDA-443F-BA62-B2E276821010}"/>
          </ac:spMkLst>
        </pc:spChg>
        <pc:spChg chg="mod topLvl">
          <ac:chgData name="David" userId="4a167d54-09e5-437e-86c7-3d90dd344c5c" providerId="ADAL" clId="{695C7077-7427-42AC-BBE8-FD4425DD3173}" dt="2021-11-02T14:19:57.042" v="75" actId="164"/>
          <ac:spMkLst>
            <pc:docMk/>
            <pc:sldMk cId="1651476077" sldId="616"/>
            <ac:spMk id="61" creationId="{4947D01C-1B2A-4003-89B7-CE7FF0D6318C}"/>
          </ac:spMkLst>
        </pc:spChg>
        <pc:spChg chg="add mod">
          <ac:chgData name="David" userId="4a167d54-09e5-437e-86c7-3d90dd344c5c" providerId="ADAL" clId="{695C7077-7427-42AC-BBE8-FD4425DD3173}" dt="2021-11-02T14:19:49.288" v="74" actId="164"/>
          <ac:spMkLst>
            <pc:docMk/>
            <pc:sldMk cId="1651476077" sldId="616"/>
            <ac:spMk id="90" creationId="{857C7110-9033-459D-900D-DFFBFA73DA73}"/>
          </ac:spMkLst>
        </pc:spChg>
        <pc:spChg chg="add mod">
          <ac:chgData name="David" userId="4a167d54-09e5-437e-86c7-3d90dd344c5c" providerId="ADAL" clId="{695C7077-7427-42AC-BBE8-FD4425DD3173}" dt="2021-11-15T21:48:25.986" v="154" actId="164"/>
          <ac:spMkLst>
            <pc:docMk/>
            <pc:sldMk cId="1651476077" sldId="616"/>
            <ac:spMk id="91" creationId="{0245A472-0DF5-45C7-BA58-97C0A6B4066C}"/>
          </ac:spMkLst>
        </pc:spChg>
        <pc:spChg chg="add del mod">
          <ac:chgData name="David" userId="4a167d54-09e5-437e-86c7-3d90dd344c5c" providerId="ADAL" clId="{695C7077-7427-42AC-BBE8-FD4425DD3173}" dt="2021-11-02T14:16:36.050" v="40" actId="478"/>
          <ac:spMkLst>
            <pc:docMk/>
            <pc:sldMk cId="1651476077" sldId="616"/>
            <ac:spMk id="91" creationId="{2A9D3143-EFC0-46CE-B0D2-ED1E270D36A3}"/>
          </ac:spMkLst>
        </pc:spChg>
        <pc:spChg chg="add del mod">
          <ac:chgData name="David" userId="4a167d54-09e5-437e-86c7-3d90dd344c5c" providerId="ADAL" clId="{695C7077-7427-42AC-BBE8-FD4425DD3173}" dt="2021-11-02T14:16:36.050" v="40" actId="478"/>
          <ac:spMkLst>
            <pc:docMk/>
            <pc:sldMk cId="1651476077" sldId="616"/>
            <ac:spMk id="92" creationId="{BA673198-2FFE-4F22-8C44-5AD7ADEBF5D5}"/>
          </ac:spMkLst>
        </pc:spChg>
        <pc:spChg chg="add mod">
          <ac:chgData name="David" userId="4a167d54-09e5-437e-86c7-3d90dd344c5c" providerId="ADAL" clId="{695C7077-7427-42AC-BBE8-FD4425DD3173}" dt="2021-11-02T14:19:49.288" v="74" actId="164"/>
          <ac:spMkLst>
            <pc:docMk/>
            <pc:sldMk cId="1651476077" sldId="616"/>
            <ac:spMk id="93" creationId="{468C04ED-0F4B-4A10-834C-6B9EECA73F24}"/>
          </ac:spMkLst>
        </pc:spChg>
        <pc:spChg chg="add mod">
          <ac:chgData name="David" userId="4a167d54-09e5-437e-86c7-3d90dd344c5c" providerId="ADAL" clId="{695C7077-7427-42AC-BBE8-FD4425DD3173}" dt="2021-11-02T14:19:49.288" v="74" actId="164"/>
          <ac:spMkLst>
            <pc:docMk/>
            <pc:sldMk cId="1651476077" sldId="616"/>
            <ac:spMk id="95" creationId="{2ADCDC04-9B5D-42CB-A1E7-1F4F3164D5CD}"/>
          </ac:spMkLst>
        </pc:spChg>
        <pc:spChg chg="add mod">
          <ac:chgData name="David" userId="4a167d54-09e5-437e-86c7-3d90dd344c5c" providerId="ADAL" clId="{695C7077-7427-42AC-BBE8-FD4425DD3173}" dt="2021-11-02T14:19:57.042" v="75" actId="164"/>
          <ac:spMkLst>
            <pc:docMk/>
            <pc:sldMk cId="1651476077" sldId="616"/>
            <ac:spMk id="96" creationId="{78C7007F-4A6A-49E6-8CC5-B4BDFAB933F1}"/>
          </ac:spMkLst>
        </pc:spChg>
        <pc:spChg chg="add mod">
          <ac:chgData name="David" userId="4a167d54-09e5-437e-86c7-3d90dd344c5c" providerId="ADAL" clId="{695C7077-7427-42AC-BBE8-FD4425DD3173}" dt="2021-11-02T14:19:57.042" v="75" actId="164"/>
          <ac:spMkLst>
            <pc:docMk/>
            <pc:sldMk cId="1651476077" sldId="616"/>
            <ac:spMk id="97" creationId="{3DE57FEC-9D46-4C9E-A536-74870C513C5B}"/>
          </ac:spMkLst>
        </pc:spChg>
        <pc:spChg chg="add mod">
          <ac:chgData name="David" userId="4a167d54-09e5-437e-86c7-3d90dd344c5c" providerId="ADAL" clId="{695C7077-7427-42AC-BBE8-FD4425DD3173}" dt="2021-11-02T14:19:57.042" v="75" actId="164"/>
          <ac:spMkLst>
            <pc:docMk/>
            <pc:sldMk cId="1651476077" sldId="616"/>
            <ac:spMk id="98" creationId="{AF19B18A-6199-425E-9581-12799D8D985A}"/>
          </ac:spMkLst>
        </pc:spChg>
        <pc:spChg chg="mod">
          <ac:chgData name="David" userId="4a167d54-09e5-437e-86c7-3d90dd344c5c" providerId="ADAL" clId="{695C7077-7427-42AC-BBE8-FD4425DD3173}" dt="2021-11-15T21:48:18.400" v="153" actId="1076"/>
          <ac:spMkLst>
            <pc:docMk/>
            <pc:sldMk cId="1651476077" sldId="616"/>
            <ac:spMk id="103" creationId="{8003D27B-5A56-445F-BC42-BD677AB044EB}"/>
          </ac:spMkLst>
        </pc:spChg>
        <pc:grpChg chg="mod">
          <ac:chgData name="David" userId="4a167d54-09e5-437e-86c7-3d90dd344c5c" providerId="ADAL" clId="{695C7077-7427-42AC-BBE8-FD4425DD3173}" dt="2021-11-15T21:48:18.400" v="153" actId="1076"/>
          <ac:grpSpMkLst>
            <pc:docMk/>
            <pc:sldMk cId="1651476077" sldId="616"/>
            <ac:grpSpMk id="5" creationId="{07A96FC5-833E-4C66-80C5-66CA59328065}"/>
          </ac:grpSpMkLst>
        </pc:grpChg>
        <pc:grpChg chg="del">
          <ac:chgData name="David" userId="4a167d54-09e5-437e-86c7-3d90dd344c5c" providerId="ADAL" clId="{695C7077-7427-42AC-BBE8-FD4425DD3173}" dt="2021-11-02T14:15:32.875" v="23" actId="165"/>
          <ac:grpSpMkLst>
            <pc:docMk/>
            <pc:sldMk cId="1651476077" sldId="616"/>
            <ac:grpSpMk id="10" creationId="{32C06A3F-0F9E-4C87-9FC0-5E88132E9BC8}"/>
          </ac:grpSpMkLst>
        </pc:grpChg>
        <pc:grpChg chg="add mod">
          <ac:chgData name="David" userId="4a167d54-09e5-437e-86c7-3d90dd344c5c" providerId="ADAL" clId="{695C7077-7427-42AC-BBE8-FD4425DD3173}" dt="2021-11-15T21:48:35.800" v="156" actId="1076"/>
          <ac:grpSpMkLst>
            <pc:docMk/>
            <pc:sldMk cId="1651476077" sldId="616"/>
            <ac:grpSpMk id="17" creationId="{046083A7-6B0B-40FB-BDE0-4F0DEC86ACF1}"/>
          </ac:grpSpMkLst>
        </pc:grpChg>
        <pc:grpChg chg="del">
          <ac:chgData name="David" userId="4a167d54-09e5-437e-86c7-3d90dd344c5c" providerId="ADAL" clId="{695C7077-7427-42AC-BBE8-FD4425DD3173}" dt="2021-11-02T14:15:36.702" v="24" actId="165"/>
          <ac:grpSpMkLst>
            <pc:docMk/>
            <pc:sldMk cId="1651476077" sldId="616"/>
            <ac:grpSpMk id="18" creationId="{1A89F974-0A18-4EFC-8A9E-1F79CB79243D}"/>
          </ac:grpSpMkLst>
        </pc:grpChg>
        <pc:grpChg chg="add mod">
          <ac:chgData name="David" userId="4a167d54-09e5-437e-86c7-3d90dd344c5c" providerId="ADAL" clId="{695C7077-7427-42AC-BBE8-FD4425DD3173}" dt="2021-11-02T14:19:20.990" v="73" actId="164"/>
          <ac:grpSpMkLst>
            <pc:docMk/>
            <pc:sldMk cId="1651476077" sldId="616"/>
            <ac:grpSpMk id="21" creationId="{CBAC34B7-7ABA-45BD-99DB-99F5A585D209}"/>
          </ac:grpSpMkLst>
        </pc:grpChg>
        <pc:grpChg chg="add mod">
          <ac:chgData name="David" userId="4a167d54-09e5-437e-86c7-3d90dd344c5c" providerId="ADAL" clId="{695C7077-7427-42AC-BBE8-FD4425DD3173}" dt="2021-11-02T14:19:20.150" v="72" actId="164"/>
          <ac:grpSpMkLst>
            <pc:docMk/>
            <pc:sldMk cId="1651476077" sldId="616"/>
            <ac:grpSpMk id="22" creationId="{EA83E602-EDB8-4007-B33E-0536574C5395}"/>
          </ac:grpSpMkLst>
        </pc:grpChg>
        <pc:grpChg chg="add mod">
          <ac:chgData name="David" userId="4a167d54-09e5-437e-86c7-3d90dd344c5c" providerId="ADAL" clId="{695C7077-7427-42AC-BBE8-FD4425DD3173}" dt="2021-11-02T14:19:49.288" v="74" actId="164"/>
          <ac:grpSpMkLst>
            <pc:docMk/>
            <pc:sldMk cId="1651476077" sldId="616"/>
            <ac:grpSpMk id="23" creationId="{EE65A6C5-0F18-452A-805D-250627E89248}"/>
          </ac:grpSpMkLst>
        </pc:grpChg>
        <pc:grpChg chg="add mod">
          <ac:chgData name="David" userId="4a167d54-09e5-437e-86c7-3d90dd344c5c" providerId="ADAL" clId="{695C7077-7427-42AC-BBE8-FD4425DD3173}" dt="2021-11-02T14:19:57.042" v="75" actId="164"/>
          <ac:grpSpMkLst>
            <pc:docMk/>
            <pc:sldMk cId="1651476077" sldId="616"/>
            <ac:grpSpMk id="26" creationId="{95CC31E3-9DBB-419C-9B6F-9016644D32BE}"/>
          </ac:grpSpMkLst>
        </pc:grpChg>
        <pc:grpChg chg="mod">
          <ac:chgData name="David" userId="4a167d54-09e5-437e-86c7-3d90dd344c5c" providerId="ADAL" clId="{695C7077-7427-42AC-BBE8-FD4425DD3173}" dt="2021-11-02T14:18:42.324" v="65" actId="1076"/>
          <ac:grpSpMkLst>
            <pc:docMk/>
            <pc:sldMk cId="1651476077" sldId="616"/>
            <ac:grpSpMk id="43" creationId="{6E304EED-B415-4860-9C93-A34C22DFE522}"/>
          </ac:grpSpMkLst>
        </pc:grpChg>
        <pc:picChg chg="mod topLvl">
          <ac:chgData name="David" userId="4a167d54-09e5-437e-86c7-3d90dd344c5c" providerId="ADAL" clId="{695C7077-7427-42AC-BBE8-FD4425DD3173}" dt="2021-11-02T14:19:20.150" v="72" actId="164"/>
          <ac:picMkLst>
            <pc:docMk/>
            <pc:sldMk cId="1651476077" sldId="616"/>
            <ac:picMk id="9" creationId="{6BDAAB7F-649B-4B16-A078-0E0B721B5DF6}"/>
          </ac:picMkLst>
        </pc:picChg>
        <pc:picChg chg="mod">
          <ac:chgData name="David" userId="4a167d54-09e5-437e-86c7-3d90dd344c5c" providerId="ADAL" clId="{695C7077-7427-42AC-BBE8-FD4425DD3173}" dt="2021-11-02T14:18:42.324" v="65" actId="1076"/>
          <ac:picMkLst>
            <pc:docMk/>
            <pc:sldMk cId="1651476077" sldId="616"/>
            <ac:picMk id="12" creationId="{F5F74CA2-101A-4523-BB92-2F04925A8781}"/>
          </ac:picMkLst>
        </pc:picChg>
        <pc:picChg chg="mod topLvl">
          <ac:chgData name="David" userId="4a167d54-09e5-437e-86c7-3d90dd344c5c" providerId="ADAL" clId="{695C7077-7427-42AC-BBE8-FD4425DD3173}" dt="2021-11-02T14:19:57.042" v="75" actId="164"/>
          <ac:picMkLst>
            <pc:docMk/>
            <pc:sldMk cId="1651476077" sldId="616"/>
            <ac:picMk id="13" creationId="{0F270DB8-E4D4-4D62-8339-30E551CE320B}"/>
          </ac:picMkLst>
        </pc:picChg>
        <pc:picChg chg="mod">
          <ac:chgData name="David" userId="4a167d54-09e5-437e-86c7-3d90dd344c5c" providerId="ADAL" clId="{695C7077-7427-42AC-BBE8-FD4425DD3173}" dt="2021-11-02T14:18:42.324" v="65" actId="1076"/>
          <ac:picMkLst>
            <pc:docMk/>
            <pc:sldMk cId="1651476077" sldId="616"/>
            <ac:picMk id="14" creationId="{DCF0E83C-8D2C-4A37-8EB4-800E63E61924}"/>
          </ac:picMkLst>
        </pc:picChg>
        <pc:picChg chg="mod topLvl">
          <ac:chgData name="David" userId="4a167d54-09e5-437e-86c7-3d90dd344c5c" providerId="ADAL" clId="{695C7077-7427-42AC-BBE8-FD4425DD3173}" dt="2021-11-02T14:19:49.288" v="74" actId="164"/>
          <ac:picMkLst>
            <pc:docMk/>
            <pc:sldMk cId="1651476077" sldId="616"/>
            <ac:picMk id="15" creationId="{85AA04F6-F29F-409E-8173-E2D8B6DE7DC4}"/>
          </ac:picMkLst>
        </pc:picChg>
        <pc:picChg chg="add mod">
          <ac:chgData name="David" userId="4a167d54-09e5-437e-86c7-3d90dd344c5c" providerId="ADAL" clId="{695C7077-7427-42AC-BBE8-FD4425DD3173}" dt="2021-11-15T21:48:25.986" v="154" actId="164"/>
          <ac:picMkLst>
            <pc:docMk/>
            <pc:sldMk cId="1651476077" sldId="616"/>
            <ac:picMk id="16" creationId="{2507ADD8-5926-46E5-9374-7BE0DF8671E4}"/>
          </ac:picMkLst>
        </pc:picChg>
        <pc:picChg chg="add del">
          <ac:chgData name="David" userId="4a167d54-09e5-437e-86c7-3d90dd344c5c" providerId="ADAL" clId="{695C7077-7427-42AC-BBE8-FD4425DD3173}" dt="2021-11-02T14:17:35.466" v="52" actId="478"/>
          <ac:picMkLst>
            <pc:docMk/>
            <pc:sldMk cId="1651476077" sldId="616"/>
            <ac:picMk id="16" creationId="{BB0DBA0D-A748-4120-B5CA-ACE0F939CE21}"/>
          </ac:picMkLst>
        </pc:picChg>
        <pc:picChg chg="add del">
          <ac:chgData name="David" userId="4a167d54-09e5-437e-86c7-3d90dd344c5c" providerId="ADAL" clId="{695C7077-7427-42AC-BBE8-FD4425DD3173}" dt="2021-11-02T14:17:46.147" v="54" actId="478"/>
          <ac:picMkLst>
            <pc:docMk/>
            <pc:sldMk cId="1651476077" sldId="616"/>
            <ac:picMk id="17" creationId="{FD1DE74E-0D83-4C49-9FF2-771FA688D9BA}"/>
          </ac:picMkLst>
        </pc:picChg>
        <pc:picChg chg="mod">
          <ac:chgData name="David" userId="4a167d54-09e5-437e-86c7-3d90dd344c5c" providerId="ADAL" clId="{695C7077-7427-42AC-BBE8-FD4425DD3173}" dt="2021-11-15T21:47:27.016" v="133" actId="1076"/>
          <ac:picMkLst>
            <pc:docMk/>
            <pc:sldMk cId="1651476077" sldId="616"/>
            <ac:picMk id="77" creationId="{6F879BED-C41B-44CF-A380-9E928D3B9031}"/>
          </ac:picMkLst>
        </pc:picChg>
        <pc:picChg chg="mod topLvl">
          <ac:chgData name="David" userId="4a167d54-09e5-437e-86c7-3d90dd344c5c" providerId="ADAL" clId="{695C7077-7427-42AC-BBE8-FD4425DD3173}" dt="2021-11-02T14:19:49.288" v="74" actId="164"/>
          <ac:picMkLst>
            <pc:docMk/>
            <pc:sldMk cId="1651476077" sldId="616"/>
            <ac:picMk id="1026" creationId="{AC1AE97C-5273-4AD8-AE59-01928F2DD4BD}"/>
          </ac:picMkLst>
        </pc:picChg>
        <pc:picChg chg="mod">
          <ac:chgData name="David" userId="4a167d54-09e5-437e-86c7-3d90dd344c5c" providerId="ADAL" clId="{695C7077-7427-42AC-BBE8-FD4425DD3173}" dt="2021-11-02T14:18:42.324" v="65" actId="1076"/>
          <ac:picMkLst>
            <pc:docMk/>
            <pc:sldMk cId="1651476077" sldId="616"/>
            <ac:picMk id="1028" creationId="{51DDDB97-6343-4CE1-ACAC-3820264A244A}"/>
          </ac:picMkLst>
        </pc:picChg>
        <pc:picChg chg="add mod">
          <ac:chgData name="David" userId="4a167d54-09e5-437e-86c7-3d90dd344c5c" providerId="ADAL" clId="{695C7077-7427-42AC-BBE8-FD4425DD3173}" dt="2021-11-02T14:18:45.275" v="67" actId="1076"/>
          <ac:picMkLst>
            <pc:docMk/>
            <pc:sldMk cId="1651476077" sldId="616"/>
            <ac:picMk id="1030" creationId="{6EB23619-B51F-42AA-892F-14CB340A8124}"/>
          </ac:picMkLst>
        </pc:picChg>
        <pc:picChg chg="add mod">
          <ac:chgData name="David" userId="4a167d54-09e5-437e-86c7-3d90dd344c5c" providerId="ADAL" clId="{695C7077-7427-42AC-BBE8-FD4425DD3173}" dt="2021-11-02T14:18:43.868" v="66" actId="1076"/>
          <ac:picMkLst>
            <pc:docMk/>
            <pc:sldMk cId="1651476077" sldId="616"/>
            <ac:picMk id="1032" creationId="{5ADFC8EF-9684-4212-A167-CECBD3215F32}"/>
          </ac:picMkLst>
        </pc:picChg>
        <pc:picChg chg="add del mod">
          <ac:chgData name="David" userId="4a167d54-09e5-437e-86c7-3d90dd344c5c" providerId="ADAL" clId="{695C7077-7427-42AC-BBE8-FD4425DD3173}" dt="2021-11-02T14:18:27.442" v="60" actId="478"/>
          <ac:picMkLst>
            <pc:docMk/>
            <pc:sldMk cId="1651476077" sldId="616"/>
            <ac:picMk id="1034" creationId="{92BA9F7B-A82D-48C8-9A8C-D1315D103405}"/>
          </ac:picMkLst>
        </pc:picChg>
        <pc:picChg chg="mod">
          <ac:chgData name="David" userId="4a167d54-09e5-437e-86c7-3d90dd344c5c" providerId="ADAL" clId="{695C7077-7427-42AC-BBE8-FD4425DD3173}" dt="2021-11-15T21:48:18.400" v="153" actId="1076"/>
          <ac:picMkLst>
            <pc:docMk/>
            <pc:sldMk cId="1651476077" sldId="616"/>
            <ac:picMk id="2050" creationId="{F4E33E9E-D60B-4495-B280-F5D80D22BD50}"/>
          </ac:picMkLst>
        </pc:picChg>
      </pc:sldChg>
      <pc:sldChg chg="modSp mod">
        <pc:chgData name="David" userId="4a167d54-09e5-437e-86c7-3d90dd344c5c" providerId="ADAL" clId="{695C7077-7427-42AC-BBE8-FD4425DD3173}" dt="2021-11-11T13:11:00.516" v="123" actId="20577"/>
        <pc:sldMkLst>
          <pc:docMk/>
          <pc:sldMk cId="3376613347" sldId="944"/>
        </pc:sldMkLst>
        <pc:spChg chg="mod">
          <ac:chgData name="David" userId="4a167d54-09e5-437e-86c7-3d90dd344c5c" providerId="ADAL" clId="{695C7077-7427-42AC-BBE8-FD4425DD3173}" dt="2021-11-11T13:11:00.516" v="123" actId="20577"/>
          <ac:spMkLst>
            <pc:docMk/>
            <pc:sldMk cId="3376613347" sldId="944"/>
            <ac:spMk id="3" creationId="{23ABEF1D-DB5B-43A1-A1C4-C08F7328037E}"/>
          </ac:spMkLst>
        </pc:spChg>
      </pc:sldChg>
    </pc:docChg>
  </pc:docChgLst>
  <pc:docChgLst>
    <pc:chgData name="David Urting" userId="4a167d54-09e5-437e-86c7-3d90dd344c5c" providerId="ADAL" clId="{3D529F67-6382-4319-A2BF-10CD0845FE60}"/>
    <pc:docChg chg="modSld">
      <pc:chgData name="David Urting" userId="4a167d54-09e5-437e-86c7-3d90dd344c5c" providerId="ADAL" clId="{3D529F67-6382-4319-A2BF-10CD0845FE60}" dt="2021-01-03T15:27:43.273" v="1" actId="167"/>
      <pc:docMkLst>
        <pc:docMk/>
      </pc:docMkLst>
      <pc:sldChg chg="modSp mod">
        <pc:chgData name="David Urting" userId="4a167d54-09e5-437e-86c7-3d90dd344c5c" providerId="ADAL" clId="{3D529F67-6382-4319-A2BF-10CD0845FE60}" dt="2021-01-03T15:27:43.273" v="1" actId="167"/>
        <pc:sldMkLst>
          <pc:docMk/>
          <pc:sldMk cId="1651476077" sldId="616"/>
        </pc:sldMkLst>
        <pc:picChg chg="ord">
          <ac:chgData name="David Urting" userId="4a167d54-09e5-437e-86c7-3d90dd344c5c" providerId="ADAL" clId="{3D529F67-6382-4319-A2BF-10CD0845FE60}" dt="2021-01-03T15:27:43.273" v="1" actId="167"/>
          <ac:picMkLst>
            <pc:docMk/>
            <pc:sldMk cId="1651476077" sldId="616"/>
            <ac:picMk id="83" creationId="{9756592E-45B1-4C1A-8E18-CFA728A02EC0}"/>
          </ac:picMkLst>
        </pc:picChg>
      </pc:sldChg>
    </pc:docChg>
  </pc:docChgLst>
  <pc:docChgLst>
    <pc:chgData name="David" userId="4a167d54-09e5-437e-86c7-3d90dd344c5c" providerId="ADAL" clId="{1AAED322-EBAC-43DE-A252-4C5847B57D73}"/>
    <pc:docChg chg="delSld modSld">
      <pc:chgData name="David" userId="4a167d54-09e5-437e-86c7-3d90dd344c5c" providerId="ADAL" clId="{1AAED322-EBAC-43DE-A252-4C5847B57D73}" dt="2021-01-24T22:42:24.056" v="18" actId="20577"/>
      <pc:docMkLst>
        <pc:docMk/>
      </pc:docMkLst>
      <pc:sldChg chg="modSp mod">
        <pc:chgData name="David" userId="4a167d54-09e5-437e-86c7-3d90dd344c5c" providerId="ADAL" clId="{1AAED322-EBAC-43DE-A252-4C5847B57D73}" dt="2021-01-24T22:42:24.056" v="18" actId="20577"/>
        <pc:sldMkLst>
          <pc:docMk/>
          <pc:sldMk cId="3141833095" sldId="646"/>
        </pc:sldMkLst>
        <pc:spChg chg="mod">
          <ac:chgData name="David" userId="4a167d54-09e5-437e-86c7-3d90dd344c5c" providerId="ADAL" clId="{1AAED322-EBAC-43DE-A252-4C5847B57D73}" dt="2021-01-24T22:42:24.056" v="18" actId="20577"/>
          <ac:spMkLst>
            <pc:docMk/>
            <pc:sldMk cId="3141833095" sldId="646"/>
            <ac:spMk id="3" creationId="{2968B122-4783-4E22-8262-D492C52D2005}"/>
          </ac:spMkLst>
        </pc:spChg>
      </pc:sldChg>
      <pc:sldChg chg="del">
        <pc:chgData name="David" userId="4a167d54-09e5-437e-86c7-3d90dd344c5c" providerId="ADAL" clId="{1AAED322-EBAC-43DE-A252-4C5847B57D73}" dt="2021-01-24T22:41:26.138" v="0" actId="47"/>
        <pc:sldMkLst>
          <pc:docMk/>
          <pc:sldMk cId="3443389823" sldId="675"/>
        </pc:sldMkLst>
      </pc:sldChg>
      <pc:sldChg chg="del">
        <pc:chgData name="David" userId="4a167d54-09e5-437e-86c7-3d90dd344c5c" providerId="ADAL" clId="{1AAED322-EBAC-43DE-A252-4C5847B57D73}" dt="2021-01-24T22:41:27.412" v="1" actId="47"/>
        <pc:sldMkLst>
          <pc:docMk/>
          <pc:sldMk cId="1703350737" sldId="676"/>
        </pc:sldMkLst>
      </pc:sldChg>
      <pc:sldChg chg="del">
        <pc:chgData name="David" userId="4a167d54-09e5-437e-86c7-3d90dd344c5c" providerId="ADAL" clId="{1AAED322-EBAC-43DE-A252-4C5847B57D73}" dt="2021-01-24T22:41:35.302" v="2" actId="47"/>
        <pc:sldMkLst>
          <pc:docMk/>
          <pc:sldMk cId="3467255487" sldId="677"/>
        </pc:sldMkLst>
      </pc:sldChg>
    </pc:docChg>
  </pc:docChgLst>
  <pc:docChgLst>
    <pc:chgData name="David" userId="4a167d54-09e5-437e-86c7-3d90dd344c5c" providerId="ADAL" clId="{A984580F-95BC-4C65-95EF-B628E6ACC41C}"/>
    <pc:docChg chg="modSld">
      <pc:chgData name="David" userId="4a167d54-09e5-437e-86c7-3d90dd344c5c" providerId="ADAL" clId="{A984580F-95BC-4C65-95EF-B628E6ACC41C}" dt="2021-03-27T13:53:17.799" v="10" actId="20577"/>
      <pc:docMkLst>
        <pc:docMk/>
      </pc:docMkLst>
      <pc:sldChg chg="modSp mod">
        <pc:chgData name="David" userId="4a167d54-09e5-437e-86c7-3d90dd344c5c" providerId="ADAL" clId="{A984580F-95BC-4C65-95EF-B628E6ACC41C}" dt="2021-03-27T13:53:17.799" v="10" actId="20577"/>
        <pc:sldMkLst>
          <pc:docMk/>
          <pc:sldMk cId="3760041117" sldId="644"/>
        </pc:sldMkLst>
        <pc:spChg chg="mod">
          <ac:chgData name="David" userId="4a167d54-09e5-437e-86c7-3d90dd344c5c" providerId="ADAL" clId="{A984580F-95BC-4C65-95EF-B628E6ACC41C}" dt="2021-03-27T13:53:17.799" v="10" actId="20577"/>
          <ac:spMkLst>
            <pc:docMk/>
            <pc:sldMk cId="3760041117" sldId="644"/>
            <ac:spMk id="3" creationId="{17DE0F3A-924D-4CAB-9604-F46AE5733B15}"/>
          </ac:spMkLst>
        </pc:spChg>
      </pc:sldChg>
      <pc:sldChg chg="addSp delSp modSp mod">
        <pc:chgData name="David" userId="4a167d54-09e5-437e-86c7-3d90dd344c5c" providerId="ADAL" clId="{A984580F-95BC-4C65-95EF-B628E6ACC41C}" dt="2021-03-27T13:51:31.826" v="7" actId="1076"/>
        <pc:sldMkLst>
          <pc:docMk/>
          <pc:sldMk cId="1779615193" sldId="674"/>
        </pc:sldMkLst>
        <pc:spChg chg="mod">
          <ac:chgData name="David" userId="4a167d54-09e5-437e-86c7-3d90dd344c5c" providerId="ADAL" clId="{A984580F-95BC-4C65-95EF-B628E6ACC41C}" dt="2021-03-27T13:51:01.919" v="1" actId="20577"/>
          <ac:spMkLst>
            <pc:docMk/>
            <pc:sldMk cId="1779615193" sldId="674"/>
            <ac:spMk id="2" creationId="{367B2165-EC03-4BCA-A1ED-C94B39223D64}"/>
          </ac:spMkLst>
        </pc:spChg>
        <pc:spChg chg="mod">
          <ac:chgData name="David" userId="4a167d54-09e5-437e-86c7-3d90dd344c5c" providerId="ADAL" clId="{A984580F-95BC-4C65-95EF-B628E6ACC41C}" dt="2021-03-27T13:51:06.607" v="3" actId="20577"/>
          <ac:spMkLst>
            <pc:docMk/>
            <pc:sldMk cId="1779615193" sldId="674"/>
            <ac:spMk id="3" creationId="{F5D0B3BE-DD7E-4FB5-BB59-B52AECDA5F6D}"/>
          </ac:spMkLst>
        </pc:spChg>
        <pc:picChg chg="add mod">
          <ac:chgData name="David" userId="4a167d54-09e5-437e-86c7-3d90dd344c5c" providerId="ADAL" clId="{A984580F-95BC-4C65-95EF-B628E6ACC41C}" dt="2021-03-27T13:51:31.826" v="7" actId="1076"/>
          <ac:picMkLst>
            <pc:docMk/>
            <pc:sldMk cId="1779615193" sldId="674"/>
            <ac:picMk id="4" creationId="{5650027C-96AE-4FF9-A3E8-93B5EFA90F87}"/>
          </ac:picMkLst>
        </pc:picChg>
        <pc:picChg chg="del">
          <ac:chgData name="David" userId="4a167d54-09e5-437e-86c7-3d90dd344c5c" providerId="ADAL" clId="{A984580F-95BC-4C65-95EF-B628E6ACC41C}" dt="2021-03-27T13:51:15.519" v="4" actId="478"/>
          <ac:picMkLst>
            <pc:docMk/>
            <pc:sldMk cId="1779615193" sldId="674"/>
            <ac:picMk id="1026" creationId="{CE649A3A-E662-4C86-A5D3-0A417B5BAB06}"/>
          </ac:picMkLst>
        </pc:picChg>
      </pc:sldChg>
    </pc:docChg>
  </pc:docChgLst>
  <pc:docChgLst>
    <pc:chgData name="David Urting" userId="4a167d54-09e5-437e-86c7-3d90dd344c5c" providerId="ADAL" clId="{B473FECA-8B32-448A-9AD4-4821AEC5CF7C}"/>
    <pc:docChg chg="custSel addSld delSld modSld">
      <pc:chgData name="David Urting" userId="4a167d54-09e5-437e-86c7-3d90dd344c5c" providerId="ADAL" clId="{B473FECA-8B32-448A-9AD4-4821AEC5CF7C}" dt="2020-11-15T22:21:52.209" v="290" actId="5793"/>
      <pc:docMkLst>
        <pc:docMk/>
      </pc:docMkLst>
      <pc:sldChg chg="modSp mod">
        <pc:chgData name="David Urting" userId="4a167d54-09e5-437e-86c7-3d90dd344c5c" providerId="ADAL" clId="{B473FECA-8B32-448A-9AD4-4821AEC5CF7C}" dt="2020-11-15T21:15:46.209" v="31" actId="27636"/>
        <pc:sldMkLst>
          <pc:docMk/>
          <pc:sldMk cId="3343584190" sldId="562"/>
        </pc:sldMkLst>
        <pc:spChg chg="mod">
          <ac:chgData name="David Urting" userId="4a167d54-09e5-437e-86c7-3d90dd344c5c" providerId="ADAL" clId="{B473FECA-8B32-448A-9AD4-4821AEC5CF7C}" dt="2020-11-15T21:15:46.209" v="31" actId="27636"/>
          <ac:spMkLst>
            <pc:docMk/>
            <pc:sldMk cId="3343584190" sldId="562"/>
            <ac:spMk id="3" creationId="{00000000-0000-0000-0000-000000000000}"/>
          </ac:spMkLst>
        </pc:spChg>
      </pc:sldChg>
      <pc:sldChg chg="modSp mod modAnim">
        <pc:chgData name="David Urting" userId="4a167d54-09e5-437e-86c7-3d90dd344c5c" providerId="ADAL" clId="{B473FECA-8B32-448A-9AD4-4821AEC5CF7C}" dt="2020-11-15T22:15:30.653" v="217"/>
        <pc:sldMkLst>
          <pc:docMk/>
          <pc:sldMk cId="1651476077" sldId="616"/>
        </pc:sldMkLst>
        <pc:spChg chg="mod">
          <ac:chgData name="David Urting" userId="4a167d54-09e5-437e-86c7-3d90dd344c5c" providerId="ADAL" clId="{B473FECA-8B32-448A-9AD4-4821AEC5CF7C}" dt="2020-11-15T22:11:18.318" v="208" actId="20577"/>
          <ac:spMkLst>
            <pc:docMk/>
            <pc:sldMk cId="1651476077" sldId="616"/>
            <ac:spMk id="89" creationId="{72F6D470-97C1-4049-A097-C177E39980AD}"/>
          </ac:spMkLst>
        </pc:spChg>
        <pc:grpChg chg="mod">
          <ac:chgData name="David Urting" userId="4a167d54-09e5-437e-86c7-3d90dd344c5c" providerId="ADAL" clId="{B473FECA-8B32-448A-9AD4-4821AEC5CF7C}" dt="2020-11-15T22:14:14.154" v="215" actId="1076"/>
          <ac:grpSpMkLst>
            <pc:docMk/>
            <pc:sldMk cId="1651476077" sldId="616"/>
            <ac:grpSpMk id="6" creationId="{90CA4A4C-A288-4C44-951F-EE5C6F121758}"/>
          </ac:grpSpMkLst>
        </pc:grpChg>
        <pc:grpChg chg="mod">
          <ac:chgData name="David Urting" userId="4a167d54-09e5-437e-86c7-3d90dd344c5c" providerId="ADAL" clId="{B473FECA-8B32-448A-9AD4-4821AEC5CF7C}" dt="2020-11-15T22:14:14.154" v="215" actId="1076"/>
          <ac:grpSpMkLst>
            <pc:docMk/>
            <pc:sldMk cId="1651476077" sldId="616"/>
            <ac:grpSpMk id="11" creationId="{A4AAC06C-CA99-4568-8D7F-F3C7F93AEB18}"/>
          </ac:grpSpMkLst>
        </pc:grp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4" creationId="{A01F2341-FD85-46DA-92A4-24BD80006A23}"/>
          </ac:picMkLst>
        </pc:pic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25" creationId="{12810B2D-7BE6-48CC-97A3-948B3155EF99}"/>
          </ac:picMkLst>
        </pc:picChg>
        <pc:picChg chg="mod">
          <ac:chgData name="David Urting" userId="4a167d54-09e5-437e-86c7-3d90dd344c5c" providerId="ADAL" clId="{B473FECA-8B32-448A-9AD4-4821AEC5CF7C}" dt="2020-11-15T22:14:19.715" v="216" actId="1076"/>
          <ac:picMkLst>
            <pc:docMk/>
            <pc:sldMk cId="1651476077" sldId="616"/>
            <ac:picMk id="60" creationId="{EDE5F028-FD6F-4B13-8118-1D10B1022323}"/>
          </ac:picMkLst>
        </pc:picChg>
        <pc:picChg chg="mod">
          <ac:chgData name="David Urting" userId="4a167d54-09e5-437e-86c7-3d90dd344c5c" providerId="ADAL" clId="{B473FECA-8B32-448A-9AD4-4821AEC5CF7C}" dt="2020-11-15T22:14:19.715" v="216" actId="1076"/>
          <ac:picMkLst>
            <pc:docMk/>
            <pc:sldMk cId="1651476077" sldId="616"/>
            <ac:picMk id="84" creationId="{3969625F-2D1D-4528-8D90-598A7B8AC054}"/>
          </ac:picMkLst>
        </pc:picChg>
        <pc:picChg chg="mod">
          <ac:chgData name="David Urting" userId="4a167d54-09e5-437e-86c7-3d90dd344c5c" providerId="ADAL" clId="{B473FECA-8B32-448A-9AD4-4821AEC5CF7C}" dt="2020-11-15T22:14:19.715" v="216" actId="1076"/>
          <ac:picMkLst>
            <pc:docMk/>
            <pc:sldMk cId="1651476077" sldId="616"/>
            <ac:picMk id="85" creationId="{97099D7B-7B12-4986-A182-5F20D01E0DA1}"/>
          </ac:picMkLst>
        </pc:pic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1038" creationId="{0560366C-9EEA-4B90-91BB-42886D6B6A3B}"/>
          </ac:picMkLst>
        </pc:pic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1042" creationId="{45EBA210-7CC6-47E8-A5BA-CFE253106AC4}"/>
          </ac:picMkLst>
        </pc:pic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1044" creationId="{BAAC7245-3E63-4EE3-9A21-4F06E0BCB852}"/>
          </ac:picMkLst>
        </pc:pic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1046" creationId="{4B45033D-239B-4AA1-82F6-0575D0353CCB}"/>
          </ac:picMkLst>
        </pc:picChg>
        <pc:picChg chg="mod">
          <ac:chgData name="David Urting" userId="4a167d54-09e5-437e-86c7-3d90dd344c5c" providerId="ADAL" clId="{B473FECA-8B32-448A-9AD4-4821AEC5CF7C}" dt="2020-11-15T22:14:14.154" v="215" actId="1076"/>
          <ac:picMkLst>
            <pc:docMk/>
            <pc:sldMk cId="1651476077" sldId="616"/>
            <ac:picMk id="1048" creationId="{B38A7865-67AB-429A-A307-EA37493AAF14}"/>
          </ac:picMkLst>
        </pc:picChg>
      </pc:sldChg>
      <pc:sldChg chg="modSp">
        <pc:chgData name="David Urting" userId="4a167d54-09e5-437e-86c7-3d90dd344c5c" providerId="ADAL" clId="{B473FECA-8B32-448A-9AD4-4821AEC5CF7C}" dt="2020-11-15T21:15:06.157" v="21"/>
        <pc:sldMkLst>
          <pc:docMk/>
          <pc:sldMk cId="2557642414" sldId="639"/>
        </pc:sldMkLst>
        <pc:picChg chg="mod">
          <ac:chgData name="David Urting" userId="4a167d54-09e5-437e-86c7-3d90dd344c5c" providerId="ADAL" clId="{B473FECA-8B32-448A-9AD4-4821AEC5CF7C}" dt="2020-11-15T21:15:06.157" v="21"/>
          <ac:picMkLst>
            <pc:docMk/>
            <pc:sldMk cId="2557642414" sldId="639"/>
            <ac:picMk id="1032" creationId="{52DCD83C-0D82-42B2-8BE7-6F010D5B200B}"/>
          </ac:picMkLst>
        </pc:picChg>
      </pc:sldChg>
      <pc:sldChg chg="modSp add mod">
        <pc:chgData name="David Urting" userId="4a167d54-09e5-437e-86c7-3d90dd344c5c" providerId="ADAL" clId="{B473FECA-8B32-448A-9AD4-4821AEC5CF7C}" dt="2020-11-15T21:25:00.414" v="197" actId="20577"/>
        <pc:sldMkLst>
          <pc:docMk/>
          <pc:sldMk cId="3760041117" sldId="644"/>
        </pc:sldMkLst>
        <pc:spChg chg="mod">
          <ac:chgData name="David Urting" userId="4a167d54-09e5-437e-86c7-3d90dd344c5c" providerId="ADAL" clId="{B473FECA-8B32-448A-9AD4-4821AEC5CF7C}" dt="2020-11-15T21:25:00.414" v="197" actId="20577"/>
          <ac:spMkLst>
            <pc:docMk/>
            <pc:sldMk cId="3760041117" sldId="644"/>
            <ac:spMk id="2" creationId="{34177102-450E-4E6B-880D-A3DF2A81E3A9}"/>
          </ac:spMkLst>
        </pc:spChg>
      </pc:sldChg>
      <pc:sldChg chg="modSp add mod">
        <pc:chgData name="David Urting" userId="4a167d54-09e5-437e-86c7-3d90dd344c5c" providerId="ADAL" clId="{B473FECA-8B32-448A-9AD4-4821AEC5CF7C}" dt="2020-11-15T22:21:52.209" v="290" actId="5793"/>
        <pc:sldMkLst>
          <pc:docMk/>
          <pc:sldMk cId="3141833095" sldId="646"/>
        </pc:sldMkLst>
        <pc:spChg chg="mod">
          <ac:chgData name="David Urting" userId="4a167d54-09e5-437e-86c7-3d90dd344c5c" providerId="ADAL" clId="{B473FECA-8B32-448A-9AD4-4821AEC5CF7C}" dt="2020-11-15T22:21:52.209" v="290" actId="5793"/>
          <ac:spMkLst>
            <pc:docMk/>
            <pc:sldMk cId="3141833095" sldId="646"/>
            <ac:spMk id="3" creationId="{2968B122-4783-4E22-8262-D492C52D2005}"/>
          </ac:spMkLst>
        </pc:spChg>
      </pc:sldChg>
      <pc:sldChg chg="addSp modSp add mod">
        <pc:chgData name="David Urting" userId="4a167d54-09e5-437e-86c7-3d90dd344c5c" providerId="ADAL" clId="{B473FECA-8B32-448A-9AD4-4821AEC5CF7C}" dt="2020-11-15T21:25:13.249" v="200" actId="1076"/>
        <pc:sldMkLst>
          <pc:docMk/>
          <pc:sldMk cId="4185761955" sldId="656"/>
        </pc:sldMkLst>
        <pc:spChg chg="add mod">
          <ac:chgData name="David Urting" userId="4a167d54-09e5-437e-86c7-3d90dd344c5c" providerId="ADAL" clId="{B473FECA-8B32-448A-9AD4-4821AEC5CF7C}" dt="2020-11-15T21:25:13.249" v="200" actId="1076"/>
          <ac:spMkLst>
            <pc:docMk/>
            <pc:sldMk cId="4185761955" sldId="656"/>
            <ac:spMk id="3" creationId="{2D401ADC-1099-4E77-84B5-6135CAE9873E}"/>
          </ac:spMkLst>
        </pc:spChg>
        <pc:spChg chg="mod">
          <ac:chgData name="David Urting" userId="4a167d54-09e5-437e-86c7-3d90dd344c5c" providerId="ADAL" clId="{B473FECA-8B32-448A-9AD4-4821AEC5CF7C}" dt="2020-11-15T21:16:36.785" v="32" actId="1076"/>
          <ac:spMkLst>
            <pc:docMk/>
            <pc:sldMk cId="4185761955" sldId="656"/>
            <ac:spMk id="7" creationId="{E8E9D947-96C6-43F2-82B4-10865C41A727}"/>
          </ac:spMkLst>
        </pc:spChg>
        <pc:picChg chg="mod">
          <ac:chgData name="David Urting" userId="4a167d54-09e5-437e-86c7-3d90dd344c5c" providerId="ADAL" clId="{B473FECA-8B32-448A-9AD4-4821AEC5CF7C}" dt="2020-11-15T21:16:36.785" v="32" actId="1076"/>
          <ac:picMkLst>
            <pc:docMk/>
            <pc:sldMk cId="4185761955" sldId="656"/>
            <ac:picMk id="2050" creationId="{B8B6D9C2-6F68-486C-B1E8-EC055929351B}"/>
          </ac:picMkLst>
        </pc:picChg>
      </pc:sldChg>
      <pc:sldChg chg="del">
        <pc:chgData name="David Urting" userId="4a167d54-09e5-437e-86c7-3d90dd344c5c" providerId="ADAL" clId="{B473FECA-8B32-448A-9AD4-4821AEC5CF7C}" dt="2020-11-15T21:12:44.838" v="1" actId="47"/>
        <pc:sldMkLst>
          <pc:docMk/>
          <pc:sldMk cId="4266235205" sldId="659"/>
        </pc:sldMkLst>
      </pc:sldChg>
      <pc:sldChg chg="del">
        <pc:chgData name="David Urting" userId="4a167d54-09e5-437e-86c7-3d90dd344c5c" providerId="ADAL" clId="{B473FECA-8B32-448A-9AD4-4821AEC5CF7C}" dt="2020-11-15T21:12:44.838" v="1" actId="47"/>
        <pc:sldMkLst>
          <pc:docMk/>
          <pc:sldMk cId="3269239166" sldId="660"/>
        </pc:sldMkLst>
      </pc:sldChg>
      <pc:sldChg chg="del">
        <pc:chgData name="David Urting" userId="4a167d54-09e5-437e-86c7-3d90dd344c5c" providerId="ADAL" clId="{B473FECA-8B32-448A-9AD4-4821AEC5CF7C}" dt="2020-11-15T21:12:44.838" v="1" actId="47"/>
        <pc:sldMkLst>
          <pc:docMk/>
          <pc:sldMk cId="228594187" sldId="664"/>
        </pc:sldMkLst>
      </pc:sldChg>
      <pc:sldChg chg="del">
        <pc:chgData name="David Urting" userId="4a167d54-09e5-437e-86c7-3d90dd344c5c" providerId="ADAL" clId="{B473FECA-8B32-448A-9AD4-4821AEC5CF7C}" dt="2020-11-15T21:12:44.838" v="1" actId="47"/>
        <pc:sldMkLst>
          <pc:docMk/>
          <pc:sldMk cId="1772716013" sldId="665"/>
        </pc:sldMkLst>
      </pc:sldChg>
      <pc:sldChg chg="del">
        <pc:chgData name="David Urting" userId="4a167d54-09e5-437e-86c7-3d90dd344c5c" providerId="ADAL" clId="{B473FECA-8B32-448A-9AD4-4821AEC5CF7C}" dt="2020-11-15T21:12:44.838" v="1" actId="47"/>
        <pc:sldMkLst>
          <pc:docMk/>
          <pc:sldMk cId="4163201865" sldId="666"/>
        </pc:sldMkLst>
      </pc:sldChg>
      <pc:sldChg chg="modSp mod">
        <pc:chgData name="David Urting" userId="4a167d54-09e5-437e-86c7-3d90dd344c5c" providerId="ADAL" clId="{B473FECA-8B32-448A-9AD4-4821AEC5CF7C}" dt="2020-11-15T22:17:28.142" v="220" actId="20577"/>
        <pc:sldMkLst>
          <pc:docMk/>
          <pc:sldMk cId="1779615193" sldId="674"/>
        </pc:sldMkLst>
        <pc:spChg chg="mod">
          <ac:chgData name="David Urting" userId="4a167d54-09e5-437e-86c7-3d90dd344c5c" providerId="ADAL" clId="{B473FECA-8B32-448A-9AD4-4821AEC5CF7C}" dt="2020-11-15T22:17:28.142" v="220" actId="20577"/>
          <ac:spMkLst>
            <pc:docMk/>
            <pc:sldMk cId="1779615193" sldId="674"/>
            <ac:spMk id="3" creationId="{F5D0B3BE-DD7E-4FB5-BB59-B52AECDA5F6D}"/>
          </ac:spMkLst>
        </pc:spChg>
      </pc:sldChg>
      <pc:sldChg chg="modSp mod">
        <pc:chgData name="David Urting" userId="4a167d54-09e5-437e-86c7-3d90dd344c5c" providerId="ADAL" clId="{B473FECA-8B32-448A-9AD4-4821AEC5CF7C}" dt="2020-11-15T22:19:51.720" v="231" actId="20577"/>
        <pc:sldMkLst>
          <pc:docMk/>
          <pc:sldMk cId="3443389823" sldId="675"/>
        </pc:sldMkLst>
        <pc:spChg chg="mod">
          <ac:chgData name="David Urting" userId="4a167d54-09e5-437e-86c7-3d90dd344c5c" providerId="ADAL" clId="{B473FECA-8B32-448A-9AD4-4821AEC5CF7C}" dt="2020-11-15T22:19:51.720" v="231" actId="20577"/>
          <ac:spMkLst>
            <pc:docMk/>
            <pc:sldMk cId="3443389823" sldId="675"/>
            <ac:spMk id="3" creationId="{17D74519-EF17-4A78-A645-88C14038B9F5}"/>
          </ac:spMkLst>
        </pc:spChg>
      </pc:sldChg>
      <pc:sldChg chg="add">
        <pc:chgData name="David Urting" userId="4a167d54-09e5-437e-86c7-3d90dd344c5c" providerId="ADAL" clId="{B473FECA-8B32-448A-9AD4-4821AEC5CF7C}" dt="2020-11-11T21:19:21.801" v="0"/>
        <pc:sldMkLst>
          <pc:docMk/>
          <pc:sldMk cId="588427717" sldId="943"/>
        </pc:sldMkLst>
      </pc:sldChg>
      <pc:sldChg chg="add">
        <pc:chgData name="David Urting" userId="4a167d54-09e5-437e-86c7-3d90dd344c5c" providerId="ADAL" clId="{B473FECA-8B32-448A-9AD4-4821AEC5CF7C}" dt="2020-11-11T21:19:21.801" v="0"/>
        <pc:sldMkLst>
          <pc:docMk/>
          <pc:sldMk cId="3376613347" sldId="944"/>
        </pc:sldMkLst>
      </pc:sldChg>
      <pc:sldChg chg="new del">
        <pc:chgData name="David Urting" userId="4a167d54-09e5-437e-86c7-3d90dd344c5c" providerId="ADAL" clId="{B473FECA-8B32-448A-9AD4-4821AEC5CF7C}" dt="2020-11-15T21:25:03.604" v="198" actId="47"/>
        <pc:sldMkLst>
          <pc:docMk/>
          <pc:sldMk cId="2301747553" sldId="9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15/11/2021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664209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>
            <a:lvl1pPr>
              <a:defRPr lang="nl-NL" sz="4400" b="1" kern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54AA-FC6F-4DB6-B7D8-03AC28A81FFA}" type="datetimeFigureOut">
              <a:rPr lang="nl-BE" smtClean="0"/>
              <a:pPr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8" descr="UCLL_MobyusLogo_CMYK_Ring.png"/>
          <p:cNvPicPr>
            <a:picLocks noChangeAspect="1"/>
          </p:cNvPicPr>
          <p:nvPr/>
        </p:nvPicPr>
        <p:blipFill rotWithShape="1">
          <a:blip r:embed="rId3" cstate="print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8" b="49537"/>
          <a:stretch/>
        </p:blipFill>
        <p:spPr>
          <a:xfrm>
            <a:off x="1" y="3397220"/>
            <a:ext cx="4591359" cy="3460781"/>
          </a:xfrm>
          <a:prstGeom prst="rect">
            <a:avLst/>
          </a:prstGeom>
        </p:spPr>
      </p:pic>
      <p:pic>
        <p:nvPicPr>
          <p:cNvPr id="8" name="Picture 9" descr="UCLL_MobyusLogo_RGB_Baselin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40056" r="21330" b="38068"/>
          <a:stretch/>
        </p:blipFill>
        <p:spPr>
          <a:xfrm>
            <a:off x="8413461" y="6142613"/>
            <a:ext cx="3778539" cy="707139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09600" y="1845893"/>
            <a:ext cx="10972800" cy="428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rgbClr val="CC0000"/>
                </a:solidFill>
              </a:defRPr>
            </a:lvl1pPr>
            <a:lvl2pPr>
              <a:defRPr baseline="0">
                <a:solidFill>
                  <a:srgbClr val="004582"/>
                </a:solidFill>
              </a:defRPr>
            </a:lvl2pPr>
            <a:lvl3pPr>
              <a:defRPr baseline="0">
                <a:solidFill>
                  <a:srgbClr val="004582"/>
                </a:solidFill>
              </a:defRPr>
            </a:lvl3pPr>
            <a:lvl4pPr>
              <a:defRPr baseline="0">
                <a:solidFill>
                  <a:srgbClr val="004582"/>
                </a:solidFill>
              </a:defRPr>
            </a:lvl4pPr>
            <a:lvl5pPr>
              <a:defRPr baseline="0">
                <a:solidFill>
                  <a:srgbClr val="00458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oftwareadvice.com/project-management/alm-tools-comparison/#buyers-guide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pplications-database.svg" TargetMode="Externa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jpeg"/><Relationship Id="rId39" Type="http://schemas.openxmlformats.org/officeDocument/2006/relationships/image" Target="../media/image47.png"/><Relationship Id="rId3" Type="http://schemas.openxmlformats.org/officeDocument/2006/relationships/hyperlink" Target="http://g3ekarmy.com/que-son-y-para-que-sirven-los-firewalls/" TargetMode="External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7" Type="http://schemas.openxmlformats.org/officeDocument/2006/relationships/image" Target="../media/image17.png"/><Relationship Id="rId12" Type="http://schemas.openxmlformats.org/officeDocument/2006/relationships/hyperlink" Target="https://es.m.wikipedia.org/wiki/Archivo:Applications-internet.svg" TargetMode="External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4.gif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mmons.wikimedia.org/wiki/File:Gnome-fs-server.svg" TargetMode="External"/><Relationship Id="rId11" Type="http://schemas.openxmlformats.org/officeDocument/2006/relationships/image" Target="../media/image20.png"/><Relationship Id="rId24" Type="http://schemas.openxmlformats.org/officeDocument/2006/relationships/image" Target="../media/image32.gif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6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5.png"/><Relationship Id="rId1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53.png"/><Relationship Id="rId12" Type="http://schemas.openxmlformats.org/officeDocument/2006/relationships/image" Target="../media/image32.gif"/><Relationship Id="rId17" Type="http://schemas.openxmlformats.org/officeDocument/2006/relationships/image" Target="../media/image37.png"/><Relationship Id="rId2" Type="http://schemas.openxmlformats.org/officeDocument/2006/relationships/image" Target="../media/image3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11" Type="http://schemas.openxmlformats.org/officeDocument/2006/relationships/image" Target="../media/image29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10" Type="http://schemas.openxmlformats.org/officeDocument/2006/relationships/image" Target="../media/image28.png"/><Relationship Id="rId19" Type="http://schemas.openxmlformats.org/officeDocument/2006/relationships/image" Target="../media/image34.jpeg"/><Relationship Id="rId4" Type="http://schemas.openxmlformats.org/officeDocument/2006/relationships/image" Target="../media/image51.png"/><Relationship Id="rId9" Type="http://schemas.openxmlformats.org/officeDocument/2006/relationships/image" Target="../media/image27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D4DE8-0101-49B1-B4B1-E1035B188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Front end: gevorderd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54D3D1-A304-4A7A-9129-58573C19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Cursus overzicht</a:t>
            </a:r>
          </a:p>
        </p:txBody>
      </p:sp>
    </p:spTree>
    <p:extLst>
      <p:ext uri="{BB962C8B-B14F-4D97-AF65-F5344CB8AC3E}">
        <p14:creationId xmlns:p14="http://schemas.microsoft.com/office/powerpoint/2010/main" val="249457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F447B-5D87-4B48-B2DB-E92AB28E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 3 – </a:t>
            </a:r>
            <a:br>
              <a:rPr lang="nl-BE" dirty="0"/>
            </a:br>
            <a:r>
              <a:rPr lang="nl-BE" dirty="0"/>
              <a:t>“The right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job”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ABEF1D-DB5B-43A1-A1C4-C08F7328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tools die je ontwikkelproces versnellen/standaardiseren</a:t>
            </a:r>
          </a:p>
          <a:p>
            <a:pPr lvl="1"/>
            <a:r>
              <a:rPr lang="nl-BE" dirty="0"/>
              <a:t>Visual Studio/VS Code, Git, Azure DevOps/Github, webpack, …</a:t>
            </a:r>
          </a:p>
          <a:p>
            <a:pPr lvl="1"/>
            <a:r>
              <a:rPr lang="nl-BE" b="1" dirty="0" err="1"/>
              <a:t>Debuggers</a:t>
            </a:r>
            <a:r>
              <a:rPr lang="nl-BE" dirty="0"/>
              <a:t> (!)</a:t>
            </a:r>
          </a:p>
          <a:p>
            <a:pPr lvl="2"/>
            <a:r>
              <a:rPr lang="nl-BE" dirty="0"/>
              <a:t>Visual Studio/VS Code</a:t>
            </a:r>
          </a:p>
          <a:p>
            <a:pPr lvl="2"/>
            <a:r>
              <a:rPr lang="nl-BE" dirty="0"/>
              <a:t>Chrome Developer Tools</a:t>
            </a:r>
          </a:p>
          <a:p>
            <a:r>
              <a:rPr lang="nl-BE" dirty="0"/>
              <a:t>Gebruik goede en stabiele </a:t>
            </a:r>
            <a:r>
              <a:rPr lang="nl-BE" dirty="0" err="1"/>
              <a:t>frameworks</a:t>
            </a:r>
            <a:r>
              <a:rPr lang="nl-BE" dirty="0"/>
              <a:t>/</a:t>
            </a:r>
            <a:r>
              <a:rPr lang="nl-BE" dirty="0" err="1"/>
              <a:t>libraries</a:t>
            </a:r>
            <a:endParaRPr lang="nl-BE" dirty="0"/>
          </a:p>
          <a:p>
            <a:r>
              <a:rPr lang="nl-BE" dirty="0"/>
              <a:t>“</a:t>
            </a:r>
            <a:r>
              <a:rPr lang="nl-BE" dirty="0" err="1"/>
              <a:t>Automate</a:t>
            </a:r>
            <a:r>
              <a:rPr lang="nl-BE" dirty="0"/>
              <a:t> </a:t>
            </a:r>
            <a:r>
              <a:rPr lang="nl-BE" dirty="0" err="1"/>
              <a:t>everything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Repetitieve taken automatiseer je zoveel mogelijk (vb. scripts).</a:t>
            </a:r>
          </a:p>
          <a:p>
            <a:pPr lvl="1"/>
            <a:endParaRPr lang="nl-BE" dirty="0"/>
          </a:p>
        </p:txBody>
      </p:sp>
      <p:pic>
        <p:nvPicPr>
          <p:cNvPr id="3074" name="Picture 2" descr="Afbeeldingsresultaat voor tools">
            <a:extLst>
              <a:ext uri="{FF2B5EF4-FFF2-40B4-BE49-F238E27FC236}">
                <a16:creationId xmlns:a16="http://schemas.microsoft.com/office/drawing/2014/main" id="{E69DA72A-C0FF-45F8-88F9-64D19C13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077" y="115409"/>
            <a:ext cx="1922016" cy="19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1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8B92E-CEBE-410C-B21B-EBFA071C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Tip 4 – Time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68B122-4783-4E22-8262-D492C52D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Plan je tijd goed in</a:t>
            </a:r>
          </a:p>
          <a:p>
            <a:pPr lvl="1"/>
            <a:r>
              <a:rPr lang="nl-BE" dirty="0"/>
              <a:t>Niet tot het laatste moment wachten</a:t>
            </a:r>
          </a:p>
          <a:p>
            <a:r>
              <a:rPr lang="nl-BE" dirty="0"/>
              <a:t>Werk iteratief/</a:t>
            </a:r>
            <a:r>
              <a:rPr lang="nl-BE" b="1" dirty="0"/>
              <a:t>stapsgewijs</a:t>
            </a:r>
            <a:endParaRPr lang="nl-BE" b="1" dirty="0">
              <a:ea typeface="Tahoma"/>
              <a:cs typeface="Tahoma"/>
            </a:endParaRPr>
          </a:p>
          <a:p>
            <a:pPr lvl="1"/>
            <a:r>
              <a:rPr lang="nl-BE" dirty="0"/>
              <a:t>Voorzie eerst basisfunctionaliteit</a:t>
            </a:r>
          </a:p>
          <a:p>
            <a:pPr lvl="1"/>
            <a:r>
              <a:rPr lang="nl-BE" dirty="0"/>
              <a:t>Werk dan verder uit</a:t>
            </a:r>
          </a:p>
          <a:p>
            <a:r>
              <a:rPr lang="nl-BE" dirty="0"/>
              <a:t>Oefen, oefen, oefen, …</a:t>
            </a: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/>
              <a:t>Programmeren is een doe-vak</a:t>
            </a: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/>
              <a:t>Bekijk zelf ook youtube films, lees blogs, …</a:t>
            </a:r>
            <a:endParaRPr lang="nl-BE" dirty="0">
              <a:ea typeface="Tahoma"/>
              <a:cs typeface="Tahoma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18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3983F625-6F4F-4DF5-9CB3-C24264FBC7A3}"/>
              </a:ext>
            </a:extLst>
          </p:cNvPr>
          <p:cNvGrpSpPr/>
          <p:nvPr/>
        </p:nvGrpSpPr>
        <p:grpSpPr>
          <a:xfrm>
            <a:off x="6320730" y="1730167"/>
            <a:ext cx="4095750" cy="4538581"/>
            <a:chOff x="4258349" y="1730166"/>
            <a:chExt cx="4095750" cy="4538581"/>
          </a:xfrm>
        </p:grpSpPr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31F6B415-08FE-4772-A1EB-9B2481A0C3F4}"/>
                </a:ext>
              </a:extLst>
            </p:cNvPr>
            <p:cNvSpPr txBox="1"/>
            <p:nvPr/>
          </p:nvSpPr>
          <p:spPr>
            <a:xfrm>
              <a:off x="4258349" y="6007137"/>
              <a:ext cx="18020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i="1" dirty="0"/>
                <a:t>Bron: </a:t>
              </a:r>
              <a:r>
                <a:rPr lang="nl-BE" sz="1100" i="1" dirty="0">
                  <a:hlinkClick r:id="rId2"/>
                </a:rPr>
                <a:t>softwareadvice.com</a:t>
              </a:r>
              <a:endParaRPr lang="nl-BE" i="1" dirty="0"/>
            </a:p>
          </p:txBody>
        </p:sp>
        <p:pic>
          <p:nvPicPr>
            <p:cNvPr id="1028" name="Picture 4" descr="Software Development Lifecycle Stages">
              <a:extLst>
                <a:ext uri="{FF2B5EF4-FFF2-40B4-BE49-F238E27FC236}">
                  <a16:creationId xmlns:a16="http://schemas.microsoft.com/office/drawing/2014/main" id="{59FDF83E-4CCF-48CA-B428-D75BD0A77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349" y="1730166"/>
              <a:ext cx="4095750" cy="421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“U bent hier”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8" y="1825625"/>
            <a:ext cx="4603536" cy="4242154"/>
          </a:xfrm>
        </p:spPr>
        <p:txBody>
          <a:bodyPr>
            <a:normAutofit/>
          </a:bodyPr>
          <a:lstStyle/>
          <a:p>
            <a:r>
              <a:rPr lang="nl-BE" dirty="0"/>
              <a:t>Software Development </a:t>
            </a:r>
            <a:r>
              <a:rPr lang="nl-BE" dirty="0" err="1"/>
              <a:t>Lifecycle</a:t>
            </a:r>
            <a:endParaRPr lang="nl-BE" dirty="0"/>
          </a:p>
          <a:p>
            <a:pPr lvl="1"/>
            <a:r>
              <a:rPr lang="nl-BE" dirty="0"/>
              <a:t>Deze cursus richt zich voornamelijk op het </a:t>
            </a:r>
            <a:r>
              <a:rPr lang="nl-BE" b="1" dirty="0" err="1"/>
              <a:t>Develop</a:t>
            </a:r>
            <a:r>
              <a:rPr lang="nl-BE" dirty="0"/>
              <a:t> aspect</a:t>
            </a:r>
          </a:p>
          <a:p>
            <a:r>
              <a:rPr lang="nl-BE" dirty="0"/>
              <a:t>Aan de hand van het  browser platform:</a:t>
            </a:r>
          </a:p>
          <a:p>
            <a:pPr lvl="1"/>
            <a:r>
              <a:rPr lang="nl-BE" sz="1800" dirty="0"/>
              <a:t>HTML</a:t>
            </a:r>
            <a:endParaRPr lang="nl-BE" dirty="0"/>
          </a:p>
          <a:p>
            <a:pPr lvl="1"/>
            <a:r>
              <a:rPr lang="nl-BE" sz="1400" dirty="0"/>
              <a:t>CSS</a:t>
            </a:r>
            <a:endParaRPr lang="nl-BE" dirty="0"/>
          </a:p>
          <a:p>
            <a:pPr lvl="1"/>
            <a:r>
              <a:rPr lang="nl-BE" b="1" dirty="0" err="1"/>
              <a:t>JavaScript</a:t>
            </a:r>
            <a:endParaRPr lang="nl-BE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306E19B-EA03-4ABD-AF74-72AE19D74940}"/>
              </a:ext>
            </a:extLst>
          </p:cNvPr>
          <p:cNvSpPr txBox="1"/>
          <p:nvPr/>
        </p:nvSpPr>
        <p:spPr>
          <a:xfrm>
            <a:off x="1971635" y="5937031"/>
            <a:ext cx="419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i="1" dirty="0"/>
              <a:t>Application </a:t>
            </a:r>
            <a:r>
              <a:rPr lang="nl-BE" sz="1400" i="1" dirty="0" err="1"/>
              <a:t>Lifecycle</a:t>
            </a:r>
            <a:r>
              <a:rPr lang="nl-BE" sz="1400" i="1" dirty="0"/>
              <a:t> </a:t>
            </a:r>
            <a:r>
              <a:rPr lang="nl-BE" sz="1400" i="1" dirty="0" err="1"/>
              <a:t>Mangement</a:t>
            </a:r>
            <a:r>
              <a:rPr lang="nl-BE" sz="1400" i="1" dirty="0"/>
              <a:t> (ALM) </a:t>
            </a:r>
          </a:p>
          <a:p>
            <a:r>
              <a:rPr lang="nl-BE" sz="1400" i="1" dirty="0"/>
              <a:t>wordt ook vaak gebruikt als alternatieve benaming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06EBF87-9E9B-423A-80A4-5C8BA4C1B0B3}"/>
              </a:ext>
            </a:extLst>
          </p:cNvPr>
          <p:cNvSpPr/>
          <p:nvPr/>
        </p:nvSpPr>
        <p:spPr>
          <a:xfrm>
            <a:off x="9696400" y="4185084"/>
            <a:ext cx="720080" cy="6155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HIER</a:t>
            </a:r>
          </a:p>
        </p:txBody>
      </p:sp>
    </p:spTree>
    <p:extLst>
      <p:ext uri="{BB962C8B-B14F-4D97-AF65-F5344CB8AC3E}">
        <p14:creationId xmlns:p14="http://schemas.microsoft.com/office/powerpoint/2010/main" val="21501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Afbeelding 82">
            <a:extLst>
              <a:ext uri="{FF2B5EF4-FFF2-40B4-BE49-F238E27FC236}">
                <a16:creationId xmlns:a16="http://schemas.microsoft.com/office/drawing/2014/main" id="{9756592E-45B1-4C1A-8E18-CFA728A02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1126" y="3242583"/>
            <a:ext cx="567453" cy="567453"/>
          </a:xfrm>
          <a:prstGeom prst="rect">
            <a:avLst/>
          </a:prstGeom>
        </p:spPr>
      </p:pic>
      <p:sp>
        <p:nvSpPr>
          <p:cNvPr id="52" name="Pijl: links/rechts 51">
            <a:extLst>
              <a:ext uri="{FF2B5EF4-FFF2-40B4-BE49-F238E27FC236}">
                <a16:creationId xmlns:a16="http://schemas.microsoft.com/office/drawing/2014/main" id="{FF07C4E5-A95E-482B-BB2F-CCEA4BA01D9D}"/>
              </a:ext>
            </a:extLst>
          </p:cNvPr>
          <p:cNvSpPr/>
          <p:nvPr/>
        </p:nvSpPr>
        <p:spPr>
          <a:xfrm>
            <a:off x="3649555" y="3080488"/>
            <a:ext cx="5297667" cy="1001160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57" name="Groep 56">
            <a:extLst>
              <a:ext uri="{FF2B5EF4-FFF2-40B4-BE49-F238E27FC236}">
                <a16:creationId xmlns:a16="http://schemas.microsoft.com/office/drawing/2014/main" id="{8C69DB74-F201-449C-B873-AEA3735313FE}"/>
              </a:ext>
            </a:extLst>
          </p:cNvPr>
          <p:cNvGrpSpPr/>
          <p:nvPr/>
        </p:nvGrpSpPr>
        <p:grpSpPr>
          <a:xfrm>
            <a:off x="5458834" y="3287795"/>
            <a:ext cx="1394141" cy="1221559"/>
            <a:chOff x="5513539" y="3194013"/>
            <a:chExt cx="1394141" cy="1221559"/>
          </a:xfrm>
        </p:grpSpPr>
        <p:pic>
          <p:nvPicPr>
            <p:cNvPr id="68" name="Picture 2" descr="Image result for webpack image">
              <a:extLst>
                <a:ext uri="{FF2B5EF4-FFF2-40B4-BE49-F238E27FC236}">
                  <a16:creationId xmlns:a16="http://schemas.microsoft.com/office/drawing/2014/main" id="{AD970FCA-483D-48C6-AFB1-E5E610679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539" y="3194013"/>
              <a:ext cx="1394141" cy="79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hthoek: afgeronde hoeken 88">
              <a:extLst>
                <a:ext uri="{FF2B5EF4-FFF2-40B4-BE49-F238E27FC236}">
                  <a16:creationId xmlns:a16="http://schemas.microsoft.com/office/drawing/2014/main" id="{72F6D470-97C1-4049-A097-C177E39980AD}"/>
                </a:ext>
              </a:extLst>
            </p:cNvPr>
            <p:cNvSpPr/>
            <p:nvPr/>
          </p:nvSpPr>
          <p:spPr>
            <a:xfrm>
              <a:off x="5521233" y="3950535"/>
              <a:ext cx="1076951" cy="4650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err="1"/>
                <a:t>Bundlers</a:t>
              </a:r>
              <a:endParaRPr lang="nl-BE" sz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6F2963-1B2F-47A4-AB71-EF7C845B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51908"/>
            <a:ext cx="9948332" cy="1281113"/>
          </a:xfrm>
        </p:spPr>
        <p:txBody>
          <a:bodyPr>
            <a:normAutofit fontScale="90000"/>
          </a:bodyPr>
          <a:lstStyle/>
          <a:p>
            <a:r>
              <a:rPr lang="nl-BE" dirty="0"/>
              <a:t>Front end landschap</a:t>
            </a:r>
            <a:br>
              <a:rPr lang="nl-BE" dirty="0"/>
            </a:br>
            <a:r>
              <a:rPr lang="nl-B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Heeft een hele (r)evolutie meegemaakt</a:t>
            </a:r>
            <a:endParaRPr lang="nl-B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3" name="Groep 42">
            <a:extLst>
              <a:ext uri="{FF2B5EF4-FFF2-40B4-BE49-F238E27FC236}">
                <a16:creationId xmlns:a16="http://schemas.microsoft.com/office/drawing/2014/main" id="{6E304EED-B415-4860-9C93-A34C22DFE522}"/>
              </a:ext>
            </a:extLst>
          </p:cNvPr>
          <p:cNvGrpSpPr/>
          <p:nvPr/>
        </p:nvGrpSpPr>
        <p:grpSpPr>
          <a:xfrm>
            <a:off x="11085259" y="2569086"/>
            <a:ext cx="1064611" cy="1582130"/>
            <a:chOff x="7261997" y="2013933"/>
            <a:chExt cx="1522471" cy="2328649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DCF0E83C-8D2C-4A37-8EB4-800E63E6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261997" y="2965810"/>
              <a:ext cx="1376772" cy="1376772"/>
            </a:xfrm>
            <a:prstGeom prst="rect">
              <a:avLst/>
            </a:prstGeom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F5F74CA2-101A-4523-BB92-2F04925A8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064388" y="3356992"/>
              <a:ext cx="720080" cy="720080"/>
            </a:xfrm>
            <a:prstGeom prst="rect">
              <a:avLst/>
            </a:prstGeom>
          </p:spPr>
        </p:pic>
        <p:pic>
          <p:nvPicPr>
            <p:cNvPr id="1028" name="Picture 4" descr="Image result for SQL server logo">
              <a:extLst>
                <a:ext uri="{FF2B5EF4-FFF2-40B4-BE49-F238E27FC236}">
                  <a16:creationId xmlns:a16="http://schemas.microsoft.com/office/drawing/2014/main" id="{51DDDB97-6343-4CE1-ACAC-3820264A2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345" y="2013933"/>
              <a:ext cx="1164075" cy="9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Pijl: links/rechts 35">
            <a:extLst>
              <a:ext uri="{FF2B5EF4-FFF2-40B4-BE49-F238E27FC236}">
                <a16:creationId xmlns:a16="http://schemas.microsoft.com/office/drawing/2014/main" id="{B0AB1C24-B093-48F8-8500-AA2B9E9BF400}"/>
              </a:ext>
            </a:extLst>
          </p:cNvPr>
          <p:cNvSpPr/>
          <p:nvPr/>
        </p:nvSpPr>
        <p:spPr>
          <a:xfrm>
            <a:off x="10299983" y="3580140"/>
            <a:ext cx="880910" cy="248035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Rechthoek: afgeronde hoeken 72">
            <a:extLst>
              <a:ext uri="{FF2B5EF4-FFF2-40B4-BE49-F238E27FC236}">
                <a16:creationId xmlns:a16="http://schemas.microsoft.com/office/drawing/2014/main" id="{42348426-FDB9-44CB-8469-3A05C30DAFF0}"/>
              </a:ext>
            </a:extLst>
          </p:cNvPr>
          <p:cNvSpPr/>
          <p:nvPr/>
        </p:nvSpPr>
        <p:spPr>
          <a:xfrm>
            <a:off x="1785761" y="6273475"/>
            <a:ext cx="1359239" cy="5400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Front end</a:t>
            </a:r>
          </a:p>
        </p:txBody>
      </p: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C4BB8377-5659-4764-A1D1-072F2363FF16}"/>
              </a:ext>
            </a:extLst>
          </p:cNvPr>
          <p:cNvCxnSpPr>
            <a:cxnSpLocks/>
          </p:cNvCxnSpPr>
          <p:nvPr/>
        </p:nvCxnSpPr>
        <p:spPr>
          <a:xfrm>
            <a:off x="11038723" y="1721395"/>
            <a:ext cx="48415" cy="50607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Image result for linux logo transparent">
            <a:extLst>
              <a:ext uri="{FF2B5EF4-FFF2-40B4-BE49-F238E27FC236}">
                <a16:creationId xmlns:a16="http://schemas.microsoft.com/office/drawing/2014/main" id="{6BDAAB7F-649B-4B16-A078-0E0B721B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687" y="3582381"/>
            <a:ext cx="554477" cy="5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A4AAC06C-CA99-4568-8D7F-F3C7F93AEB18}"/>
              </a:ext>
            </a:extLst>
          </p:cNvPr>
          <p:cNvGrpSpPr/>
          <p:nvPr/>
        </p:nvGrpSpPr>
        <p:grpSpPr>
          <a:xfrm>
            <a:off x="4471" y="2166579"/>
            <a:ext cx="2898472" cy="2628257"/>
            <a:chOff x="2149051" y="1736812"/>
            <a:chExt cx="2898472" cy="2628257"/>
          </a:xfrm>
        </p:grpSpPr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12810B2D-7BE6-48CC-97A3-948B3155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2419266" y="1736812"/>
              <a:ext cx="2628257" cy="2628257"/>
            </a:xfrm>
            <a:prstGeom prst="rect">
              <a:avLst/>
            </a:prstGeom>
          </p:spPr>
        </p:pic>
        <p:pic>
          <p:nvPicPr>
            <p:cNvPr id="1046" name="Picture 22" descr="Image result for windows tablet transparent">
              <a:extLst>
                <a:ext uri="{FF2B5EF4-FFF2-40B4-BE49-F238E27FC236}">
                  <a16:creationId xmlns:a16="http://schemas.microsoft.com/office/drawing/2014/main" id="{4B45033D-239B-4AA1-82F6-0575D0353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51" y="2897244"/>
              <a:ext cx="1552005" cy="1147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iphone">
              <a:extLst>
                <a:ext uri="{FF2B5EF4-FFF2-40B4-BE49-F238E27FC236}">
                  <a16:creationId xmlns:a16="http://schemas.microsoft.com/office/drawing/2014/main" id="{BAAC7245-3E63-4EE3-9A21-4F06E0BCB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42" y="1915305"/>
              <a:ext cx="568847" cy="86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android phone transparent">
              <a:extLst>
                <a:ext uri="{FF2B5EF4-FFF2-40B4-BE49-F238E27FC236}">
                  <a16:creationId xmlns:a16="http://schemas.microsoft.com/office/drawing/2014/main" id="{B38A7865-67AB-429A-A307-EA37493AA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772" y="1900316"/>
              <a:ext cx="1044724" cy="104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90CA4A4C-A288-4C44-951F-EE5C6F121758}"/>
                </a:ext>
              </a:extLst>
            </p:cNvPr>
            <p:cNvGrpSpPr/>
            <p:nvPr/>
          </p:nvGrpSpPr>
          <p:grpSpPr>
            <a:xfrm>
              <a:off x="3706207" y="1900316"/>
              <a:ext cx="1196180" cy="881188"/>
              <a:chOff x="3706207" y="1900316"/>
              <a:chExt cx="1196180" cy="881188"/>
            </a:xfrm>
          </p:grpSpPr>
          <p:pic>
            <p:nvPicPr>
              <p:cNvPr id="1038" name="Picture 14" descr="Image result for google chrome">
                <a:extLst>
                  <a:ext uri="{FF2B5EF4-FFF2-40B4-BE49-F238E27FC236}">
                    <a16:creationId xmlns:a16="http://schemas.microsoft.com/office/drawing/2014/main" id="{0560366C-9EEA-4B90-91BB-42886D6B6A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6207" y="1938980"/>
                <a:ext cx="573892" cy="574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Image result for firefox transparent">
                <a:extLst>
                  <a:ext uri="{FF2B5EF4-FFF2-40B4-BE49-F238E27FC236}">
                    <a16:creationId xmlns:a16="http://schemas.microsoft.com/office/drawing/2014/main" id="{45EBA210-7CC6-47E8-A5BA-CFE253106A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9835" y="1900316"/>
                <a:ext cx="592552" cy="5930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Afbeeldingsresultaat voor edge icon transparent">
                <a:extLst>
                  <a:ext uri="{FF2B5EF4-FFF2-40B4-BE49-F238E27FC236}">
                    <a16:creationId xmlns:a16="http://schemas.microsoft.com/office/drawing/2014/main" id="{A01F2341-FD85-46DA-92A4-24BD80006A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4434" y="2241444"/>
                <a:ext cx="540060" cy="5400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EC3FC23C-D347-45A4-B769-237E8C8F9F36}"/>
              </a:ext>
            </a:extLst>
          </p:cNvPr>
          <p:cNvGrpSpPr/>
          <p:nvPr/>
        </p:nvGrpSpPr>
        <p:grpSpPr>
          <a:xfrm>
            <a:off x="5588431" y="1413712"/>
            <a:ext cx="1681357" cy="1209554"/>
            <a:chOff x="4958542" y="998433"/>
            <a:chExt cx="1681357" cy="1209554"/>
          </a:xfrm>
        </p:grpSpPr>
        <p:pic>
          <p:nvPicPr>
            <p:cNvPr id="78" name="Picture 6" descr="Afbeeldingsresultaat voor polymer js">
              <a:extLst>
                <a:ext uri="{FF2B5EF4-FFF2-40B4-BE49-F238E27FC236}">
                  <a16:creationId xmlns:a16="http://schemas.microsoft.com/office/drawing/2014/main" id="{8264256B-5F21-4049-A183-868477CDE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542" y="1186105"/>
              <a:ext cx="876096" cy="60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Afbeeldingsresultaat voor angular elements">
              <a:extLst>
                <a:ext uri="{FF2B5EF4-FFF2-40B4-BE49-F238E27FC236}">
                  <a16:creationId xmlns:a16="http://schemas.microsoft.com/office/drawing/2014/main" id="{A853A0F5-1927-44B8-9C43-4700466B1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300" y="998433"/>
              <a:ext cx="856599" cy="85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 descr="Afbeeldingsresultaat voor stencil js">
              <a:extLst>
                <a:ext uri="{FF2B5EF4-FFF2-40B4-BE49-F238E27FC236}">
                  <a16:creationId xmlns:a16="http://schemas.microsoft.com/office/drawing/2014/main" id="{647B8A90-266A-4711-A0F5-C7318778E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522" y="1678376"/>
              <a:ext cx="993022" cy="529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215FEB42-CF6E-41CB-9B5F-806659CAACEA}"/>
              </a:ext>
            </a:extLst>
          </p:cNvPr>
          <p:cNvGrpSpPr/>
          <p:nvPr/>
        </p:nvGrpSpPr>
        <p:grpSpPr>
          <a:xfrm>
            <a:off x="3677884" y="2776963"/>
            <a:ext cx="1669378" cy="1275635"/>
            <a:chOff x="4404712" y="2776963"/>
            <a:chExt cx="1669378" cy="1275635"/>
          </a:xfrm>
        </p:grpSpPr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8770448A-5840-44A3-ACB5-B8266E35F45F}"/>
                </a:ext>
              </a:extLst>
            </p:cNvPr>
            <p:cNvGrpSpPr/>
            <p:nvPr/>
          </p:nvGrpSpPr>
          <p:grpSpPr>
            <a:xfrm>
              <a:off x="4404712" y="2776963"/>
              <a:ext cx="1669378" cy="899027"/>
              <a:chOff x="5282426" y="2568207"/>
              <a:chExt cx="1669378" cy="899027"/>
            </a:xfrm>
          </p:grpSpPr>
          <p:pic>
            <p:nvPicPr>
              <p:cNvPr id="65" name="Picture 6" descr="Image result for bootstrap transparent">
                <a:extLst>
                  <a:ext uri="{FF2B5EF4-FFF2-40B4-BE49-F238E27FC236}">
                    <a16:creationId xmlns:a16="http://schemas.microsoft.com/office/drawing/2014/main" id="{025807BD-C3A7-4393-A13A-A15941467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2426" y="2568207"/>
                <a:ext cx="899027" cy="89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8" descr="Image result for scss transparent">
                <a:extLst>
                  <a:ext uri="{FF2B5EF4-FFF2-40B4-BE49-F238E27FC236}">
                    <a16:creationId xmlns:a16="http://schemas.microsoft.com/office/drawing/2014/main" id="{EB39A85D-FCBB-4B84-A17F-613C8E2913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8450" y="2680249"/>
                <a:ext cx="933354" cy="484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Rechthoek: afgeronde hoeken 85">
              <a:extLst>
                <a:ext uri="{FF2B5EF4-FFF2-40B4-BE49-F238E27FC236}">
                  <a16:creationId xmlns:a16="http://schemas.microsoft.com/office/drawing/2014/main" id="{D1F131EA-993B-40A8-B32A-EDAC28119EE5}"/>
                </a:ext>
              </a:extLst>
            </p:cNvPr>
            <p:cNvSpPr/>
            <p:nvPr/>
          </p:nvSpPr>
          <p:spPr>
            <a:xfrm>
              <a:off x="4608042" y="3595581"/>
              <a:ext cx="1454161" cy="457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/>
                <a:t>CSS  </a:t>
              </a:r>
              <a:r>
                <a:rPr lang="nl-BE" sz="1200" dirty="0" err="1"/>
                <a:t>Frameworks</a:t>
              </a:r>
              <a:r>
                <a:rPr lang="nl-BE" sz="1200" dirty="0"/>
                <a:t> &amp; Processors</a:t>
              </a:r>
            </a:p>
          </p:txBody>
        </p:sp>
      </p:grpSp>
      <p:grpSp>
        <p:nvGrpSpPr>
          <p:cNvPr id="50" name="Groep 49">
            <a:extLst>
              <a:ext uri="{FF2B5EF4-FFF2-40B4-BE49-F238E27FC236}">
                <a16:creationId xmlns:a16="http://schemas.microsoft.com/office/drawing/2014/main" id="{60F1CDA5-DBC7-4829-B05D-FCB97EAEE3E1}"/>
              </a:ext>
            </a:extLst>
          </p:cNvPr>
          <p:cNvGrpSpPr/>
          <p:nvPr/>
        </p:nvGrpSpPr>
        <p:grpSpPr>
          <a:xfrm>
            <a:off x="3743111" y="3997254"/>
            <a:ext cx="1539417" cy="1563871"/>
            <a:chOff x="4493684" y="4077112"/>
            <a:chExt cx="1539417" cy="1563871"/>
          </a:xfrm>
        </p:grpSpPr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1950348A-15AE-4D74-A9D4-7334AF081F47}"/>
                </a:ext>
              </a:extLst>
            </p:cNvPr>
            <p:cNvGrpSpPr/>
            <p:nvPr/>
          </p:nvGrpSpPr>
          <p:grpSpPr>
            <a:xfrm>
              <a:off x="4493684" y="4077112"/>
              <a:ext cx="1539417" cy="1227496"/>
              <a:chOff x="4577189" y="3296079"/>
              <a:chExt cx="1539417" cy="1227496"/>
            </a:xfrm>
          </p:grpSpPr>
          <p:pic>
            <p:nvPicPr>
              <p:cNvPr id="67" name="Picture 2" descr="Image result for jquery transparent">
                <a:extLst>
                  <a:ext uri="{FF2B5EF4-FFF2-40B4-BE49-F238E27FC236}">
                    <a16:creationId xmlns:a16="http://schemas.microsoft.com/office/drawing/2014/main" id="{392A7B5B-8B9B-4953-B3EF-1ABEF1E0CE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7189" y="3470606"/>
                <a:ext cx="612494" cy="612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2" descr="Afbeeldingsresultaat voor kendo ui">
                <a:extLst>
                  <a:ext uri="{FF2B5EF4-FFF2-40B4-BE49-F238E27FC236}">
                    <a16:creationId xmlns:a16="http://schemas.microsoft.com/office/drawing/2014/main" id="{55A43F9E-C94F-4B7B-A7EF-ED6CA8087B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293" y="3296079"/>
                <a:ext cx="958313" cy="958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0" descr="Afbeeldingsresultaat voor chart js">
                <a:extLst>
                  <a:ext uri="{FF2B5EF4-FFF2-40B4-BE49-F238E27FC236}">
                    <a16:creationId xmlns:a16="http://schemas.microsoft.com/office/drawing/2014/main" id="{0A5BA5DE-F183-46B4-9992-4A3B2D8D9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612" y="3985209"/>
                <a:ext cx="779163" cy="538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7" name="Rechthoek: afgeronde hoeken 86">
              <a:extLst>
                <a:ext uri="{FF2B5EF4-FFF2-40B4-BE49-F238E27FC236}">
                  <a16:creationId xmlns:a16="http://schemas.microsoft.com/office/drawing/2014/main" id="{9A92F222-94F5-402A-8F24-0583BC505C00}"/>
                </a:ext>
              </a:extLst>
            </p:cNvPr>
            <p:cNvSpPr/>
            <p:nvPr/>
          </p:nvSpPr>
          <p:spPr>
            <a:xfrm>
              <a:off x="4578940" y="5183966"/>
              <a:ext cx="1454161" cy="457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err="1"/>
                <a:t>JavaScript</a:t>
              </a:r>
              <a:r>
                <a:rPr lang="nl-BE" sz="1200" dirty="0"/>
                <a:t> </a:t>
              </a:r>
              <a:r>
                <a:rPr lang="nl-BE" sz="1200" dirty="0" err="1"/>
                <a:t>libraries</a:t>
              </a:r>
              <a:endParaRPr lang="nl-BE" sz="1200" dirty="0"/>
            </a:p>
          </p:txBody>
        </p:sp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3FF7BEB4-9900-47B9-AFA7-3E056ABF6A45}"/>
              </a:ext>
            </a:extLst>
          </p:cNvPr>
          <p:cNvGrpSpPr/>
          <p:nvPr/>
        </p:nvGrpSpPr>
        <p:grpSpPr>
          <a:xfrm>
            <a:off x="3634477" y="5560303"/>
            <a:ext cx="1872552" cy="1197042"/>
            <a:chOff x="4367463" y="5716078"/>
            <a:chExt cx="1872552" cy="1197042"/>
          </a:xfrm>
        </p:grpSpPr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BB88D1C3-7CCF-48A1-8CDA-BC2A041A5AB6}"/>
                </a:ext>
              </a:extLst>
            </p:cNvPr>
            <p:cNvGrpSpPr/>
            <p:nvPr/>
          </p:nvGrpSpPr>
          <p:grpSpPr>
            <a:xfrm>
              <a:off x="4367463" y="5716078"/>
              <a:ext cx="1872552" cy="740846"/>
              <a:chOff x="4545017" y="4851508"/>
              <a:chExt cx="1872552" cy="740846"/>
            </a:xfrm>
          </p:grpSpPr>
          <p:pic>
            <p:nvPicPr>
              <p:cNvPr id="71" name="Picture 6" descr="Afbeeldingsresultaat voor angular transparent logo">
                <a:extLst>
                  <a:ext uri="{FF2B5EF4-FFF2-40B4-BE49-F238E27FC236}">
                    <a16:creationId xmlns:a16="http://schemas.microsoft.com/office/drawing/2014/main" id="{54A591E8-999D-4258-A79C-D532957A49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5017" y="4851508"/>
                <a:ext cx="740846" cy="740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2" descr="Afbeeldingsresultaat voor react transparent logo">
                <a:extLst>
                  <a:ext uri="{FF2B5EF4-FFF2-40B4-BE49-F238E27FC236}">
                    <a16:creationId xmlns:a16="http://schemas.microsoft.com/office/drawing/2014/main" id="{FB62B9F3-7ED2-4582-BB8B-C6DAD54BD0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8746" y="4959375"/>
                <a:ext cx="627584" cy="545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4" descr="Afbeeldingsresultaat voor vue transparent logo">
                <a:extLst>
                  <a:ext uri="{FF2B5EF4-FFF2-40B4-BE49-F238E27FC236}">
                    <a16:creationId xmlns:a16="http://schemas.microsoft.com/office/drawing/2014/main" id="{7132AAE0-99EC-4495-A2DC-73EB0AB655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0328" y="4963147"/>
                <a:ext cx="597241" cy="517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8" name="Rechthoek: afgeronde hoeken 87">
              <a:extLst>
                <a:ext uri="{FF2B5EF4-FFF2-40B4-BE49-F238E27FC236}">
                  <a16:creationId xmlns:a16="http://schemas.microsoft.com/office/drawing/2014/main" id="{2C00F82A-C3DD-4663-B047-279F77835F1E}"/>
                </a:ext>
              </a:extLst>
            </p:cNvPr>
            <p:cNvSpPr/>
            <p:nvPr/>
          </p:nvSpPr>
          <p:spPr>
            <a:xfrm>
              <a:off x="4561353" y="6456103"/>
              <a:ext cx="1454161" cy="4570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 err="1"/>
                <a:t>JavaScript</a:t>
              </a:r>
              <a:r>
                <a:rPr lang="nl-BE" sz="1200" dirty="0"/>
                <a:t> </a:t>
              </a:r>
              <a:r>
                <a:rPr lang="nl-BE" sz="1200" dirty="0" err="1"/>
                <a:t>frameworks</a:t>
              </a:r>
              <a:r>
                <a:rPr lang="nl-BE" sz="1200" dirty="0"/>
                <a:t> (SPA)</a:t>
              </a:r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F49A6AD2-0E0C-42FA-8AB3-D2E10834EB4E}"/>
              </a:ext>
            </a:extLst>
          </p:cNvPr>
          <p:cNvGrpSpPr/>
          <p:nvPr/>
        </p:nvGrpSpPr>
        <p:grpSpPr>
          <a:xfrm>
            <a:off x="6827679" y="3301007"/>
            <a:ext cx="1102215" cy="1227176"/>
            <a:chOff x="6827679" y="3175965"/>
            <a:chExt cx="1102215" cy="1227176"/>
          </a:xfrm>
        </p:grpSpPr>
        <p:pic>
          <p:nvPicPr>
            <p:cNvPr id="69" name="Picture 4" descr="Image result for node npm transparent">
              <a:extLst>
                <a:ext uri="{FF2B5EF4-FFF2-40B4-BE49-F238E27FC236}">
                  <a16:creationId xmlns:a16="http://schemas.microsoft.com/office/drawing/2014/main" id="{13AA0537-D070-41B3-BA9C-1DF31142A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679" y="3175965"/>
              <a:ext cx="899028" cy="59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Rechthoek: afgeronde hoeken 93">
              <a:extLst>
                <a:ext uri="{FF2B5EF4-FFF2-40B4-BE49-F238E27FC236}">
                  <a16:creationId xmlns:a16="http://schemas.microsoft.com/office/drawing/2014/main" id="{B4F118FB-9AFD-49C8-9916-F12DECF57556}"/>
                </a:ext>
              </a:extLst>
            </p:cNvPr>
            <p:cNvSpPr/>
            <p:nvPr/>
          </p:nvSpPr>
          <p:spPr>
            <a:xfrm>
              <a:off x="6852943" y="3938104"/>
              <a:ext cx="1076951" cy="4650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/>
                <a:t>Package managers</a:t>
              </a:r>
            </a:p>
          </p:txBody>
        </p:sp>
      </p:grpSp>
      <p:pic>
        <p:nvPicPr>
          <p:cNvPr id="60" name="Picture 8" descr="Afbeeldingsresultaat voor html transparent">
            <a:extLst>
              <a:ext uri="{FF2B5EF4-FFF2-40B4-BE49-F238E27FC236}">
                <a16:creationId xmlns:a16="http://schemas.microsoft.com/office/drawing/2014/main" id="{EDE5F028-FD6F-4B13-8118-1D10B102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43" y="2225615"/>
            <a:ext cx="822199" cy="8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Afbeeldingsresultaat voor javascript transparent ">
            <a:extLst>
              <a:ext uri="{FF2B5EF4-FFF2-40B4-BE49-F238E27FC236}">
                <a16:creationId xmlns:a16="http://schemas.microsoft.com/office/drawing/2014/main" id="{3969625F-2D1D-4528-8D90-598A7B8A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36" y="4151216"/>
            <a:ext cx="765890" cy="57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Afbeeldingsresultaat voor css transparent">
            <a:extLst>
              <a:ext uri="{FF2B5EF4-FFF2-40B4-BE49-F238E27FC236}">
                <a16:creationId xmlns:a16="http://schemas.microsoft.com/office/drawing/2014/main" id="{97099D7B-7B12-4986-A182-5F20D01E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20" y="3109674"/>
            <a:ext cx="674552" cy="94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Afbeeldingsresultaat voor blazor">
            <a:extLst>
              <a:ext uri="{FF2B5EF4-FFF2-40B4-BE49-F238E27FC236}">
                <a16:creationId xmlns:a16="http://schemas.microsoft.com/office/drawing/2014/main" id="{6F879BED-C41B-44CF-A380-9E928D3B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25" y="5224750"/>
            <a:ext cx="899028" cy="8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07A96FC5-833E-4C66-80C5-66CA59328065}"/>
              </a:ext>
            </a:extLst>
          </p:cNvPr>
          <p:cNvGrpSpPr/>
          <p:nvPr/>
        </p:nvGrpSpPr>
        <p:grpSpPr>
          <a:xfrm>
            <a:off x="7070968" y="5387086"/>
            <a:ext cx="1076951" cy="1347260"/>
            <a:chOff x="6460743" y="5401464"/>
            <a:chExt cx="1076951" cy="1347260"/>
          </a:xfrm>
        </p:grpSpPr>
        <p:sp>
          <p:nvSpPr>
            <p:cNvPr id="103" name="Rechthoek: afgeronde hoeken 102">
              <a:extLst>
                <a:ext uri="{FF2B5EF4-FFF2-40B4-BE49-F238E27FC236}">
                  <a16:creationId xmlns:a16="http://schemas.microsoft.com/office/drawing/2014/main" id="{8003D27B-5A56-445F-BC42-BD677AB044EB}"/>
                </a:ext>
              </a:extLst>
            </p:cNvPr>
            <p:cNvSpPr/>
            <p:nvPr/>
          </p:nvSpPr>
          <p:spPr>
            <a:xfrm>
              <a:off x="6460743" y="6106476"/>
              <a:ext cx="1076951" cy="6422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/>
                <a:t>Web Assembly</a:t>
              </a:r>
            </a:p>
          </p:txBody>
        </p:sp>
        <p:pic>
          <p:nvPicPr>
            <p:cNvPr id="2050" name="Picture 2" descr="Afbeeldingsresultaat voor web assembly">
              <a:extLst>
                <a:ext uri="{FF2B5EF4-FFF2-40B4-BE49-F238E27FC236}">
                  <a16:creationId xmlns:a16="http://schemas.microsoft.com/office/drawing/2014/main" id="{F4E33E9E-D60B-4495-B280-F5D80D22B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32" y="5401464"/>
              <a:ext cx="673597" cy="673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E72CD420-50AF-497B-B1AD-7DAF5AD6715C}"/>
              </a:ext>
            </a:extLst>
          </p:cNvPr>
          <p:cNvGrpSpPr/>
          <p:nvPr/>
        </p:nvGrpSpPr>
        <p:grpSpPr>
          <a:xfrm>
            <a:off x="3942482" y="1423154"/>
            <a:ext cx="1720870" cy="1252180"/>
            <a:chOff x="3942482" y="1423154"/>
            <a:chExt cx="1720870" cy="1252180"/>
          </a:xfrm>
        </p:grpSpPr>
        <p:pic>
          <p:nvPicPr>
            <p:cNvPr id="2052" name="Picture 4" descr="Afbeeldingsresultaat voor web components">
              <a:extLst>
                <a:ext uri="{FF2B5EF4-FFF2-40B4-BE49-F238E27FC236}">
                  <a16:creationId xmlns:a16="http://schemas.microsoft.com/office/drawing/2014/main" id="{DEECA8CB-E5E2-471C-B373-92666953B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482" y="1423154"/>
              <a:ext cx="1035165" cy="1035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hthoek: afgeronde hoeken 34">
              <a:extLst>
                <a:ext uri="{FF2B5EF4-FFF2-40B4-BE49-F238E27FC236}">
                  <a16:creationId xmlns:a16="http://schemas.microsoft.com/office/drawing/2014/main" id="{BC493641-3C40-4422-BB4E-21A6F9E20E9D}"/>
                </a:ext>
              </a:extLst>
            </p:cNvPr>
            <p:cNvSpPr/>
            <p:nvPr/>
          </p:nvSpPr>
          <p:spPr>
            <a:xfrm>
              <a:off x="4336333" y="2226411"/>
              <a:ext cx="1327019" cy="448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/>
                <a:t>Web </a:t>
              </a:r>
              <a:r>
                <a:rPr lang="nl-BE" sz="1200" dirty="0" err="1"/>
                <a:t>components</a:t>
              </a:r>
              <a:endParaRPr lang="nl-BE" sz="1200" dirty="0"/>
            </a:p>
          </p:txBody>
        </p:sp>
      </p:grpSp>
      <p:sp>
        <p:nvSpPr>
          <p:cNvPr id="72" name="Rechthoek: afgeronde hoeken 71">
            <a:extLst>
              <a:ext uri="{FF2B5EF4-FFF2-40B4-BE49-F238E27FC236}">
                <a16:creationId xmlns:a16="http://schemas.microsoft.com/office/drawing/2014/main" id="{9266DC51-48CB-4DC6-B388-FC5B2388309A}"/>
              </a:ext>
            </a:extLst>
          </p:cNvPr>
          <p:cNvSpPr/>
          <p:nvPr/>
        </p:nvSpPr>
        <p:spPr>
          <a:xfrm>
            <a:off x="9564198" y="6237312"/>
            <a:ext cx="2541779" cy="5400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Backend</a:t>
            </a: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E144356B-8E33-4234-B011-7C29E2683D25}"/>
              </a:ext>
            </a:extLst>
          </p:cNvPr>
          <p:cNvCxnSpPr>
            <a:cxnSpLocks/>
          </p:cNvCxnSpPr>
          <p:nvPr/>
        </p:nvCxnSpPr>
        <p:spPr>
          <a:xfrm>
            <a:off x="9300794" y="1783642"/>
            <a:ext cx="0" cy="5029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5AC4B21-E2BF-47FB-8A2E-22D41057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83" y="3386364"/>
            <a:ext cx="724049" cy="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5A6C5-0F18-452A-805D-250627E89248}"/>
              </a:ext>
            </a:extLst>
          </p:cNvPr>
          <p:cNvGrpSpPr/>
          <p:nvPr/>
        </p:nvGrpSpPr>
        <p:grpSpPr>
          <a:xfrm>
            <a:off x="9258366" y="1808038"/>
            <a:ext cx="1686602" cy="1862236"/>
            <a:chOff x="9258366" y="1808038"/>
            <a:chExt cx="1686602" cy="1862236"/>
          </a:xfrm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85AA04F6-F29F-409E-8173-E2D8B6DE7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9258366" y="2493740"/>
              <a:ext cx="1176534" cy="1176534"/>
            </a:xfrm>
            <a:prstGeom prst="rect">
              <a:avLst/>
            </a:prstGeom>
          </p:spPr>
        </p:pic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48E3BE0C-CB33-4F4E-AB7F-6DA87780D166}"/>
                </a:ext>
              </a:extLst>
            </p:cNvPr>
            <p:cNvSpPr/>
            <p:nvPr/>
          </p:nvSpPr>
          <p:spPr>
            <a:xfrm>
              <a:off x="9932355" y="2187377"/>
              <a:ext cx="1012613" cy="3843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ASP.NET </a:t>
              </a:r>
              <a:r>
                <a:rPr lang="nl-BE" sz="1400" dirty="0" err="1"/>
                <a:t>Core</a:t>
              </a:r>
              <a:r>
                <a:rPr lang="nl-BE" sz="1400" dirty="0"/>
                <a:t> MVC</a:t>
              </a:r>
            </a:p>
          </p:txBody>
        </p:sp>
        <p:pic>
          <p:nvPicPr>
            <p:cNvPr id="1026" name="Picture 2" descr="Image result for IIS 10 logo">
              <a:extLst>
                <a:ext uri="{FF2B5EF4-FFF2-40B4-BE49-F238E27FC236}">
                  <a16:creationId xmlns:a16="http://schemas.microsoft.com/office/drawing/2014/main" id="{AC1AE97C-5273-4AD8-AE59-01928F2DD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541" y="1808038"/>
              <a:ext cx="1012613" cy="54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hthoek 19">
              <a:extLst>
                <a:ext uri="{FF2B5EF4-FFF2-40B4-BE49-F238E27FC236}">
                  <a16:creationId xmlns:a16="http://schemas.microsoft.com/office/drawing/2014/main" id="{857C7110-9033-459D-900D-DFFBFA73DA73}"/>
                </a:ext>
              </a:extLst>
            </p:cNvPr>
            <p:cNvSpPr/>
            <p:nvPr/>
          </p:nvSpPr>
          <p:spPr>
            <a:xfrm>
              <a:off x="9932355" y="2600400"/>
              <a:ext cx="1012613" cy="248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NodeJS</a:t>
              </a:r>
            </a:p>
          </p:txBody>
        </p:sp>
        <p:sp>
          <p:nvSpPr>
            <p:cNvPr id="93" name="Rechthoek 19">
              <a:extLst>
                <a:ext uri="{FF2B5EF4-FFF2-40B4-BE49-F238E27FC236}">
                  <a16:creationId xmlns:a16="http://schemas.microsoft.com/office/drawing/2014/main" id="{468C04ED-0F4B-4A10-834C-6B9EECA73F24}"/>
                </a:ext>
              </a:extLst>
            </p:cNvPr>
            <p:cNvSpPr/>
            <p:nvPr/>
          </p:nvSpPr>
          <p:spPr>
            <a:xfrm>
              <a:off x="9932355" y="2879924"/>
              <a:ext cx="1012613" cy="248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PHP</a:t>
              </a:r>
            </a:p>
          </p:txBody>
        </p:sp>
        <p:sp>
          <p:nvSpPr>
            <p:cNvPr id="95" name="Rechthoek 19">
              <a:extLst>
                <a:ext uri="{FF2B5EF4-FFF2-40B4-BE49-F238E27FC236}">
                  <a16:creationId xmlns:a16="http://schemas.microsoft.com/office/drawing/2014/main" id="{2ADCDC04-9B5D-42CB-A1E7-1F4F3164D5CD}"/>
                </a:ext>
              </a:extLst>
            </p:cNvPr>
            <p:cNvSpPr/>
            <p:nvPr/>
          </p:nvSpPr>
          <p:spPr>
            <a:xfrm>
              <a:off x="9930526" y="3159448"/>
              <a:ext cx="1012613" cy="248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...</a:t>
              </a:r>
            </a:p>
          </p:txBody>
        </p:sp>
      </p:grpSp>
      <p:pic>
        <p:nvPicPr>
          <p:cNvPr id="1030" name="Picture 6" descr="Static Registration and the Oracle 12.2 Listener | Oracle database, Oracle  certification, Oracle">
            <a:extLst>
              <a:ext uri="{FF2B5EF4-FFF2-40B4-BE49-F238E27FC236}">
                <a16:creationId xmlns:a16="http://schemas.microsoft.com/office/drawing/2014/main" id="{6EB23619-B51F-42AA-892F-14CB340A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20" y="1999257"/>
            <a:ext cx="778874" cy="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reSQL v11 - ASUSTOR NAS">
            <a:extLst>
              <a:ext uri="{FF2B5EF4-FFF2-40B4-BE49-F238E27FC236}">
                <a16:creationId xmlns:a16="http://schemas.microsoft.com/office/drawing/2014/main" id="{5ADFC8EF-9684-4212-A167-CECBD321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28" y="4356896"/>
            <a:ext cx="694461" cy="6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5CC31E3-9DBB-419C-9B6F-9016644D32BE}"/>
              </a:ext>
            </a:extLst>
          </p:cNvPr>
          <p:cNvGrpSpPr/>
          <p:nvPr/>
        </p:nvGrpSpPr>
        <p:grpSpPr>
          <a:xfrm>
            <a:off x="9502307" y="3949798"/>
            <a:ext cx="1423252" cy="1253804"/>
            <a:chOff x="9502307" y="3949798"/>
            <a:chExt cx="1423252" cy="1253804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0F270DB8-E4D4-4D62-8339-30E551CE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307" y="3949798"/>
              <a:ext cx="806650" cy="1112620"/>
            </a:xfrm>
            <a:prstGeom prst="rect">
              <a:avLst/>
            </a:prstGeom>
          </p:spPr>
        </p:pic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4947D01C-1B2A-4003-89B7-CE7FF0D6318C}"/>
                </a:ext>
              </a:extLst>
            </p:cNvPr>
            <p:cNvSpPr/>
            <p:nvPr/>
          </p:nvSpPr>
          <p:spPr>
            <a:xfrm>
              <a:off x="9912946" y="3978425"/>
              <a:ext cx="1012613" cy="3843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ASP.NET </a:t>
              </a:r>
              <a:r>
                <a:rPr lang="nl-BE" sz="1400" dirty="0" err="1"/>
                <a:t>Core</a:t>
              </a:r>
              <a:r>
                <a:rPr lang="nl-BE" sz="1400" dirty="0"/>
                <a:t> MVC</a:t>
              </a:r>
            </a:p>
          </p:txBody>
        </p:sp>
        <p:sp>
          <p:nvSpPr>
            <p:cNvPr id="96" name="Rechthoek 19">
              <a:extLst>
                <a:ext uri="{FF2B5EF4-FFF2-40B4-BE49-F238E27FC236}">
                  <a16:creationId xmlns:a16="http://schemas.microsoft.com/office/drawing/2014/main" id="{78C7007F-4A6A-49E6-8CC5-B4BDFAB933F1}"/>
                </a:ext>
              </a:extLst>
            </p:cNvPr>
            <p:cNvSpPr/>
            <p:nvPr/>
          </p:nvSpPr>
          <p:spPr>
            <a:xfrm>
              <a:off x="9906447" y="4396519"/>
              <a:ext cx="1012613" cy="248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NodeJS</a:t>
              </a:r>
            </a:p>
          </p:txBody>
        </p:sp>
        <p:sp>
          <p:nvSpPr>
            <p:cNvPr id="97" name="Rechthoek 19">
              <a:extLst>
                <a:ext uri="{FF2B5EF4-FFF2-40B4-BE49-F238E27FC236}">
                  <a16:creationId xmlns:a16="http://schemas.microsoft.com/office/drawing/2014/main" id="{3DE57FEC-9D46-4C9E-A536-74870C513C5B}"/>
                </a:ext>
              </a:extLst>
            </p:cNvPr>
            <p:cNvSpPr/>
            <p:nvPr/>
          </p:nvSpPr>
          <p:spPr>
            <a:xfrm>
              <a:off x="9906447" y="4676043"/>
              <a:ext cx="1012613" cy="248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PHP</a:t>
              </a:r>
            </a:p>
          </p:txBody>
        </p:sp>
        <p:sp>
          <p:nvSpPr>
            <p:cNvPr id="98" name="Rechthoek 19">
              <a:extLst>
                <a:ext uri="{FF2B5EF4-FFF2-40B4-BE49-F238E27FC236}">
                  <a16:creationId xmlns:a16="http://schemas.microsoft.com/office/drawing/2014/main" id="{AF19B18A-6199-425E-9581-12799D8D985A}"/>
                </a:ext>
              </a:extLst>
            </p:cNvPr>
            <p:cNvSpPr/>
            <p:nvPr/>
          </p:nvSpPr>
          <p:spPr>
            <a:xfrm>
              <a:off x="9904618" y="4955567"/>
              <a:ext cx="1012613" cy="248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400" dirty="0"/>
                <a:t>...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A3C3ED-1EDA-443F-BA62-B2E276821010}"/>
              </a:ext>
            </a:extLst>
          </p:cNvPr>
          <p:cNvSpPr txBox="1"/>
          <p:nvPr/>
        </p:nvSpPr>
        <p:spPr>
          <a:xfrm>
            <a:off x="11469061" y="514795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B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6083A7-6B0B-40FB-BDE0-4F0DEC86ACF1}"/>
              </a:ext>
            </a:extLst>
          </p:cNvPr>
          <p:cNvGrpSpPr/>
          <p:nvPr/>
        </p:nvGrpSpPr>
        <p:grpSpPr>
          <a:xfrm>
            <a:off x="5754350" y="5387086"/>
            <a:ext cx="1057474" cy="1347261"/>
            <a:chOff x="5909411" y="5387086"/>
            <a:chExt cx="1057474" cy="13472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07ADD8-5926-46E5-9374-7BE0DF86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387086"/>
              <a:ext cx="686184" cy="686184"/>
            </a:xfrm>
            <a:prstGeom prst="rect">
              <a:avLst/>
            </a:prstGeom>
          </p:spPr>
        </p:pic>
        <p:sp>
          <p:nvSpPr>
            <p:cNvPr id="91" name="Rechthoek: afgeronde hoeken 87">
              <a:extLst>
                <a:ext uri="{FF2B5EF4-FFF2-40B4-BE49-F238E27FC236}">
                  <a16:creationId xmlns:a16="http://schemas.microsoft.com/office/drawing/2014/main" id="{0245A472-0DF5-45C7-BA58-97C0A6B4066C}"/>
                </a:ext>
              </a:extLst>
            </p:cNvPr>
            <p:cNvSpPr/>
            <p:nvPr/>
          </p:nvSpPr>
          <p:spPr>
            <a:xfrm>
              <a:off x="5909411" y="6092098"/>
              <a:ext cx="1057474" cy="6422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200" dirty="0"/>
                <a:t>TypeScript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Cursus overzicht</a:t>
            </a:r>
            <a:br>
              <a:rPr lang="nl-BE" dirty="0"/>
            </a:br>
            <a:r>
              <a:rPr lang="nl-B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Chronologisch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833084"/>
          </a:xfrm>
        </p:spPr>
        <p:txBody>
          <a:bodyPr>
            <a:normAutofit fontScale="62500" lnSpcReduction="20000"/>
          </a:bodyPr>
          <a:lstStyle/>
          <a:p>
            <a:r>
              <a:rPr lang="nl-BE" b="1" dirty="0"/>
              <a:t>Fundamentele web technologieën voor een web ontwikkelaar</a:t>
            </a:r>
          </a:p>
          <a:p>
            <a:pPr lvl="1"/>
            <a:r>
              <a:rPr lang="nl-BE" dirty="0"/>
              <a:t>URL</a:t>
            </a:r>
          </a:p>
          <a:p>
            <a:pPr lvl="1"/>
            <a:r>
              <a:rPr lang="nl-BE" dirty="0"/>
              <a:t>HTTP</a:t>
            </a:r>
          </a:p>
          <a:p>
            <a:pPr lvl="1"/>
            <a:r>
              <a:rPr lang="nl-BE" sz="1600" dirty="0"/>
              <a:t>HTML</a:t>
            </a:r>
            <a:r>
              <a:rPr lang="nl-BE" dirty="0"/>
              <a:t>, </a:t>
            </a:r>
            <a:r>
              <a:rPr lang="nl-BE" sz="1600" dirty="0"/>
              <a:t>CSS</a:t>
            </a:r>
            <a:r>
              <a:rPr lang="nl-BE" dirty="0"/>
              <a:t> en JS (</a:t>
            </a:r>
            <a:r>
              <a:rPr lang="nl-BE" dirty="0" err="1"/>
              <a:t>EcmaScript</a:t>
            </a:r>
            <a:r>
              <a:rPr lang="nl-BE" dirty="0"/>
              <a:t> 6)</a:t>
            </a:r>
          </a:p>
          <a:p>
            <a:pPr lvl="1"/>
            <a:r>
              <a:rPr lang="nl-BE" dirty="0"/>
              <a:t>Cookies en headers</a:t>
            </a:r>
          </a:p>
          <a:p>
            <a:pPr lvl="1"/>
            <a:r>
              <a:rPr lang="nl-BE" dirty="0"/>
              <a:t>CDN</a:t>
            </a:r>
          </a:p>
          <a:p>
            <a:r>
              <a:rPr lang="nl-BE" b="1" dirty="0"/>
              <a:t>Package management &amp; build pipeline</a:t>
            </a:r>
            <a:r>
              <a:rPr lang="nl-BE" dirty="0"/>
              <a:t>: Node, NPM, </a:t>
            </a:r>
            <a:r>
              <a:rPr lang="nl-BE" dirty="0" err="1"/>
              <a:t>Webpack</a:t>
            </a:r>
            <a:endParaRPr lang="nl-BE" dirty="0"/>
          </a:p>
          <a:p>
            <a:r>
              <a:rPr lang="nl-BE" b="1" dirty="0"/>
              <a:t>Ajax/JSON</a:t>
            </a:r>
          </a:p>
          <a:p>
            <a:pPr lvl="1"/>
            <a:r>
              <a:rPr lang="nl-BE" dirty="0"/>
              <a:t>Integratie met NodeJS en/of ASP.NET MVC Core</a:t>
            </a:r>
          </a:p>
          <a:p>
            <a:r>
              <a:rPr lang="nl-BE" b="1" dirty="0"/>
              <a:t>Libraries</a:t>
            </a:r>
          </a:p>
          <a:p>
            <a:pPr lvl="1"/>
            <a:r>
              <a:rPr lang="nl-BE" dirty="0" err="1"/>
              <a:t>jQuery</a:t>
            </a:r>
            <a:endParaRPr lang="nl-BE" dirty="0"/>
          </a:p>
          <a:p>
            <a:r>
              <a:rPr lang="nl-BE" dirty="0"/>
              <a:t>Wat we gaan introduceren (maar niet in detail bekijken)</a:t>
            </a:r>
          </a:p>
          <a:p>
            <a:pPr lvl="1"/>
            <a:r>
              <a:rPr lang="nl-BE" dirty="0"/>
              <a:t>SPA </a:t>
            </a:r>
            <a:r>
              <a:rPr lang="nl-BE" dirty="0" err="1"/>
              <a:t>frameworks</a:t>
            </a:r>
            <a:r>
              <a:rPr lang="nl-BE" dirty="0"/>
              <a:t> zoals </a:t>
            </a:r>
            <a:r>
              <a:rPr lang="nl-BE" dirty="0" err="1"/>
              <a:t>Angular</a:t>
            </a:r>
            <a:r>
              <a:rPr lang="nl-BE" dirty="0"/>
              <a:t>, </a:t>
            </a:r>
            <a:r>
              <a:rPr lang="nl-BE" dirty="0" err="1"/>
              <a:t>React</a:t>
            </a:r>
            <a:r>
              <a:rPr lang="nl-BE" dirty="0"/>
              <a:t> of Vue</a:t>
            </a:r>
          </a:p>
          <a:p>
            <a:pPr lvl="1"/>
            <a:r>
              <a:rPr lang="nl-BE" dirty="0"/>
              <a:t>Widget </a:t>
            </a:r>
            <a:r>
              <a:rPr lang="nl-BE" dirty="0" err="1"/>
              <a:t>frameworks</a:t>
            </a:r>
            <a:r>
              <a:rPr lang="nl-BE" dirty="0"/>
              <a:t> &amp; </a:t>
            </a:r>
            <a:r>
              <a:rPr lang="nl-BE" dirty="0" err="1"/>
              <a:t>charting</a:t>
            </a:r>
            <a:r>
              <a:rPr lang="nl-BE" dirty="0"/>
              <a:t> </a:t>
            </a:r>
            <a:r>
              <a:rPr lang="nl-BE" dirty="0" err="1"/>
              <a:t>libraries</a:t>
            </a:r>
            <a:endParaRPr lang="nl-BE" dirty="0"/>
          </a:p>
          <a:p>
            <a:r>
              <a:rPr lang="nl-BE" dirty="0"/>
              <a:t>Wat we niet gaan zien</a:t>
            </a:r>
          </a:p>
          <a:p>
            <a:pPr lvl="1"/>
            <a:r>
              <a:rPr lang="nl-BE" dirty="0"/>
              <a:t>Alle </a:t>
            </a:r>
            <a:r>
              <a:rPr lang="nl-BE" dirty="0" err="1"/>
              <a:t>libraries</a:t>
            </a:r>
            <a:r>
              <a:rPr lang="nl-BE" dirty="0"/>
              <a:t> die er bestaan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  <a:p>
            <a:pPr lvl="1"/>
            <a:r>
              <a:rPr lang="nl-BE" dirty="0"/>
              <a:t>Web </a:t>
            </a:r>
            <a:r>
              <a:rPr lang="nl-BE" dirty="0" err="1"/>
              <a:t>components</a:t>
            </a:r>
            <a:endParaRPr lang="nl-BE" dirty="0"/>
          </a:p>
          <a:p>
            <a:pPr lvl="1"/>
            <a:r>
              <a:rPr lang="nl-BE" dirty="0" err="1"/>
              <a:t>WebAssembly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358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>
            <a:extLst>
              <a:ext uri="{FF2B5EF4-FFF2-40B4-BE49-F238E27FC236}">
                <a16:creationId xmlns:a16="http://schemas.microsoft.com/office/drawing/2014/main" id="{438FA984-B2E6-415B-8B24-BF3A3AA064AA}"/>
              </a:ext>
            </a:extLst>
          </p:cNvPr>
          <p:cNvSpPr/>
          <p:nvPr/>
        </p:nvSpPr>
        <p:spPr>
          <a:xfrm>
            <a:off x="6611633" y="4613395"/>
            <a:ext cx="5013174" cy="74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0107A6-129C-42E7-B889-D324777B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8" y="31164"/>
            <a:ext cx="9948332" cy="1281113"/>
          </a:xfrm>
        </p:spPr>
        <p:txBody>
          <a:bodyPr>
            <a:normAutofit fontScale="90000"/>
          </a:bodyPr>
          <a:lstStyle/>
          <a:p>
            <a:r>
              <a:rPr lang="nl-BE" dirty="0"/>
              <a:t>Cursus Overzicht </a:t>
            </a:r>
            <a:br>
              <a:rPr lang="nl-BE" dirty="0"/>
            </a:br>
            <a:r>
              <a:rPr lang="nl-B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Tech stack</a:t>
            </a:r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069844A5-2623-4331-A0C0-CFE9F14207AA}"/>
              </a:ext>
            </a:extLst>
          </p:cNvPr>
          <p:cNvSpPr/>
          <p:nvPr/>
        </p:nvSpPr>
        <p:spPr>
          <a:xfrm>
            <a:off x="3059896" y="6330365"/>
            <a:ext cx="8564911" cy="3895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URL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2AF34707-48E1-40CD-9EC2-E8B9772B462D}"/>
              </a:ext>
            </a:extLst>
          </p:cNvPr>
          <p:cNvSpPr/>
          <p:nvPr/>
        </p:nvSpPr>
        <p:spPr>
          <a:xfrm>
            <a:off x="5243697" y="4652979"/>
            <a:ext cx="1330685" cy="6161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CSS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34B40E57-06EB-4416-802D-D647BE6F20D8}"/>
              </a:ext>
            </a:extLst>
          </p:cNvPr>
          <p:cNvGrpSpPr/>
          <p:nvPr/>
        </p:nvGrpSpPr>
        <p:grpSpPr>
          <a:xfrm>
            <a:off x="5196947" y="1345293"/>
            <a:ext cx="1414686" cy="3189783"/>
            <a:chOff x="5196947" y="1345293"/>
            <a:chExt cx="1414686" cy="3189783"/>
          </a:xfrm>
        </p:grpSpPr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6745A799-F1DA-40E1-BC5D-2CFAD32A1598}"/>
                </a:ext>
              </a:extLst>
            </p:cNvPr>
            <p:cNvSpPr/>
            <p:nvPr/>
          </p:nvSpPr>
          <p:spPr>
            <a:xfrm>
              <a:off x="5196947" y="1345293"/>
              <a:ext cx="1414686" cy="31897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Image result for bootstrap transparent">
              <a:extLst>
                <a:ext uri="{FF2B5EF4-FFF2-40B4-BE49-F238E27FC236}">
                  <a16:creationId xmlns:a16="http://schemas.microsoft.com/office/drawing/2014/main" id="{870D68CA-5E7D-4185-82D0-8144664A0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5968" y="1386420"/>
              <a:ext cx="899027" cy="899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css transparent">
              <a:extLst>
                <a:ext uri="{FF2B5EF4-FFF2-40B4-BE49-F238E27FC236}">
                  <a16:creationId xmlns:a16="http://schemas.microsoft.com/office/drawing/2014/main" id="{52DCD83C-0D82-42B2-8BE7-6F010D5B2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1023" y="2463258"/>
              <a:ext cx="933354" cy="48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9713A95E-D43B-4DBE-BAC4-EA8F7FBF91DC}"/>
              </a:ext>
            </a:extLst>
          </p:cNvPr>
          <p:cNvGrpSpPr/>
          <p:nvPr/>
        </p:nvGrpSpPr>
        <p:grpSpPr>
          <a:xfrm>
            <a:off x="6674311" y="4665550"/>
            <a:ext cx="2522241" cy="616108"/>
            <a:chOff x="6674311" y="4665550"/>
            <a:chExt cx="2522241" cy="616108"/>
          </a:xfrm>
        </p:grpSpPr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4191A996-26C0-432D-A583-D3783B3EC426}"/>
                </a:ext>
              </a:extLst>
            </p:cNvPr>
            <p:cNvSpPr/>
            <p:nvPr/>
          </p:nvSpPr>
          <p:spPr>
            <a:xfrm>
              <a:off x="6674311" y="4665550"/>
              <a:ext cx="2522241" cy="6161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 err="1"/>
                <a:t>JavaScript</a:t>
              </a:r>
              <a:endParaRPr lang="nl-BE" dirty="0"/>
            </a:p>
          </p:txBody>
        </p:sp>
        <p:pic>
          <p:nvPicPr>
            <p:cNvPr id="3" name="Picture 2" descr="Afbeeldingsresultaat voor ES6">
              <a:extLst>
                <a:ext uri="{FF2B5EF4-FFF2-40B4-BE49-F238E27FC236}">
                  <a16:creationId xmlns:a16="http://schemas.microsoft.com/office/drawing/2014/main" id="{7D867D86-5C20-42E6-B09D-952B4E5C9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363" y="4738021"/>
              <a:ext cx="632336" cy="43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ep 4">
            <a:extLst>
              <a:ext uri="{FF2B5EF4-FFF2-40B4-BE49-F238E27FC236}">
                <a16:creationId xmlns:a16="http://schemas.microsoft.com/office/drawing/2014/main" id="{5AA9B190-9127-4BDF-9D97-134A997A5D7B}"/>
              </a:ext>
            </a:extLst>
          </p:cNvPr>
          <p:cNvGrpSpPr/>
          <p:nvPr/>
        </p:nvGrpSpPr>
        <p:grpSpPr>
          <a:xfrm>
            <a:off x="3044017" y="4652986"/>
            <a:ext cx="2099751" cy="616108"/>
            <a:chOff x="3044017" y="4652986"/>
            <a:chExt cx="2099751" cy="616108"/>
          </a:xfrm>
        </p:grpSpPr>
        <p:sp>
          <p:nvSpPr>
            <p:cNvPr id="9" name="Rechthoek: afgeronde hoeken 8">
              <a:extLst>
                <a:ext uri="{FF2B5EF4-FFF2-40B4-BE49-F238E27FC236}">
                  <a16:creationId xmlns:a16="http://schemas.microsoft.com/office/drawing/2014/main" id="{A0FD7686-A096-4D0F-9374-3B61F97066B4}"/>
                </a:ext>
              </a:extLst>
            </p:cNvPr>
            <p:cNvSpPr/>
            <p:nvPr/>
          </p:nvSpPr>
          <p:spPr>
            <a:xfrm>
              <a:off x="3044017" y="4652986"/>
              <a:ext cx="2099751" cy="6161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/>
                <a:t>HTML</a:t>
              </a:r>
            </a:p>
          </p:txBody>
        </p:sp>
        <p:pic>
          <p:nvPicPr>
            <p:cNvPr id="10" name="Picture 2" descr="Image result for htm5 transparent">
              <a:extLst>
                <a:ext uri="{FF2B5EF4-FFF2-40B4-BE49-F238E27FC236}">
                  <a16:creationId xmlns:a16="http://schemas.microsoft.com/office/drawing/2014/main" id="{7533F34B-D311-45EB-BAEF-86E6EB3DF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80" y="4725979"/>
              <a:ext cx="491746" cy="491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Afbeeldingsresultaat voor web components transparent logo">
              <a:extLst>
                <a:ext uri="{FF2B5EF4-FFF2-40B4-BE49-F238E27FC236}">
                  <a16:creationId xmlns:a16="http://schemas.microsoft.com/office/drawing/2014/main" id="{8D0E8F97-1463-4BC9-95D3-079C11747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938" y="4705756"/>
              <a:ext cx="538352" cy="53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hthoek 24">
            <a:extLst>
              <a:ext uri="{FF2B5EF4-FFF2-40B4-BE49-F238E27FC236}">
                <a16:creationId xmlns:a16="http://schemas.microsoft.com/office/drawing/2014/main" id="{8196A9EB-AE73-4E8D-A650-BB0A53749910}"/>
              </a:ext>
            </a:extLst>
          </p:cNvPr>
          <p:cNvSpPr/>
          <p:nvPr/>
        </p:nvSpPr>
        <p:spPr>
          <a:xfrm>
            <a:off x="3059896" y="5468576"/>
            <a:ext cx="8564911" cy="747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HTTP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68BEEA61-2823-492D-88C3-16BFB0B7F8BE}"/>
              </a:ext>
            </a:extLst>
          </p:cNvPr>
          <p:cNvGrpSpPr/>
          <p:nvPr/>
        </p:nvGrpSpPr>
        <p:grpSpPr>
          <a:xfrm>
            <a:off x="9345205" y="4679009"/>
            <a:ext cx="2130949" cy="616108"/>
            <a:chOff x="9345205" y="4313248"/>
            <a:chExt cx="2130949" cy="616108"/>
          </a:xfrm>
        </p:grpSpPr>
        <p:sp>
          <p:nvSpPr>
            <p:cNvPr id="26" name="Rechthoek: afgeronde hoeken 25">
              <a:extLst>
                <a:ext uri="{FF2B5EF4-FFF2-40B4-BE49-F238E27FC236}">
                  <a16:creationId xmlns:a16="http://schemas.microsoft.com/office/drawing/2014/main" id="{DBFF5A7F-505F-4966-975C-C508C84B359F}"/>
                </a:ext>
              </a:extLst>
            </p:cNvPr>
            <p:cNvSpPr/>
            <p:nvPr/>
          </p:nvSpPr>
          <p:spPr>
            <a:xfrm>
              <a:off x="9345205" y="4313248"/>
              <a:ext cx="2130949" cy="6161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 err="1"/>
                <a:t>WebAssembly</a:t>
              </a:r>
              <a:endParaRPr lang="nl-BE" dirty="0"/>
            </a:p>
          </p:txBody>
        </p:sp>
        <p:pic>
          <p:nvPicPr>
            <p:cNvPr id="1040" name="Picture 16" descr="Afbeeldingsresultaat voor web assembly logo">
              <a:extLst>
                <a:ext uri="{FF2B5EF4-FFF2-40B4-BE49-F238E27FC236}">
                  <a16:creationId xmlns:a16="http://schemas.microsoft.com/office/drawing/2014/main" id="{4CBB6375-1FBB-487C-98FD-FE0207421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3271" y="4392992"/>
              <a:ext cx="456619" cy="45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19D61651-22FA-42FF-86A8-38F8403F7EB1}"/>
              </a:ext>
            </a:extLst>
          </p:cNvPr>
          <p:cNvGrpSpPr/>
          <p:nvPr/>
        </p:nvGrpSpPr>
        <p:grpSpPr>
          <a:xfrm>
            <a:off x="9290862" y="1345291"/>
            <a:ext cx="2333946" cy="3189783"/>
            <a:chOff x="9290862" y="1345291"/>
            <a:chExt cx="2333946" cy="3189783"/>
          </a:xfrm>
        </p:grpSpPr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4792C543-D862-45D4-892E-CB4A1E376C8F}"/>
                </a:ext>
              </a:extLst>
            </p:cNvPr>
            <p:cNvSpPr/>
            <p:nvPr/>
          </p:nvSpPr>
          <p:spPr>
            <a:xfrm>
              <a:off x="9290862" y="1345291"/>
              <a:ext cx="2333946" cy="31897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" name="Picture 2" descr="Afbeeldingsresultaat voor blazor">
              <a:extLst>
                <a:ext uri="{FF2B5EF4-FFF2-40B4-BE49-F238E27FC236}">
                  <a16:creationId xmlns:a16="http://schemas.microsoft.com/office/drawing/2014/main" id="{D87332DF-B198-4AE7-A22A-5ADB90D1E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932" y="1489627"/>
              <a:ext cx="899028" cy="899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AF55429D-0AB2-4B81-954D-F94AE23DB24D}"/>
              </a:ext>
            </a:extLst>
          </p:cNvPr>
          <p:cNvGrpSpPr/>
          <p:nvPr/>
        </p:nvGrpSpPr>
        <p:grpSpPr>
          <a:xfrm>
            <a:off x="3016195" y="1345293"/>
            <a:ext cx="2185443" cy="3189781"/>
            <a:chOff x="3016195" y="1345293"/>
            <a:chExt cx="2185443" cy="3189781"/>
          </a:xfrm>
        </p:grpSpPr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7FD7003-1A8F-42AD-AFAB-6B1E2B90D238}"/>
                </a:ext>
              </a:extLst>
            </p:cNvPr>
            <p:cNvSpPr/>
            <p:nvPr/>
          </p:nvSpPr>
          <p:spPr>
            <a:xfrm>
              <a:off x="3016195" y="1345293"/>
              <a:ext cx="2185443" cy="3189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5" name="Picture 6" descr="Afbeeldingsresultaat voor polymer js">
              <a:extLst>
                <a:ext uri="{FF2B5EF4-FFF2-40B4-BE49-F238E27FC236}">
                  <a16:creationId xmlns:a16="http://schemas.microsoft.com/office/drawing/2014/main" id="{DBF681D7-B840-4D41-B892-764557C76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521" y="2438940"/>
              <a:ext cx="876096" cy="60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Afbeeldingsresultaat voor angular elements">
              <a:extLst>
                <a:ext uri="{FF2B5EF4-FFF2-40B4-BE49-F238E27FC236}">
                  <a16:creationId xmlns:a16="http://schemas.microsoft.com/office/drawing/2014/main" id="{6E2C2AB2-F469-46B6-B086-A2B7C7A08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925" y="2315369"/>
              <a:ext cx="856599" cy="85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fbeeldingsresultaat voor stencil js">
              <a:extLst>
                <a:ext uri="{FF2B5EF4-FFF2-40B4-BE49-F238E27FC236}">
                  <a16:creationId xmlns:a16="http://schemas.microsoft.com/office/drawing/2014/main" id="{4D6175BD-FCA6-4A15-9BAA-916F33AE2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950" y="3309939"/>
              <a:ext cx="993022" cy="529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220FD4DC-C6F5-45CD-9874-A5D2FB2B4B14}"/>
              </a:ext>
            </a:extLst>
          </p:cNvPr>
          <p:cNvGrpSpPr/>
          <p:nvPr/>
        </p:nvGrpSpPr>
        <p:grpSpPr>
          <a:xfrm>
            <a:off x="6096000" y="1318862"/>
            <a:ext cx="3194862" cy="3216212"/>
            <a:chOff x="6096000" y="1318862"/>
            <a:chExt cx="3194862" cy="3216212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ACEA654-70BA-4DF1-8677-8655FBDC3ACC}"/>
                </a:ext>
              </a:extLst>
            </p:cNvPr>
            <p:cNvSpPr/>
            <p:nvPr/>
          </p:nvSpPr>
          <p:spPr>
            <a:xfrm>
              <a:off x="6614800" y="1345291"/>
              <a:ext cx="2676062" cy="31897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8" name="Picture 2" descr="Image result for jquery transparent">
              <a:extLst>
                <a:ext uri="{FF2B5EF4-FFF2-40B4-BE49-F238E27FC236}">
                  <a16:creationId xmlns:a16="http://schemas.microsoft.com/office/drawing/2014/main" id="{6328BC8F-6F53-4A28-8664-6B0C9EC74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900" y="1939141"/>
              <a:ext cx="612494" cy="612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webpack image">
              <a:extLst>
                <a:ext uri="{FF2B5EF4-FFF2-40B4-BE49-F238E27FC236}">
                  <a16:creationId xmlns:a16="http://schemas.microsoft.com/office/drawing/2014/main" id="{F658A832-8FC0-4384-9956-D474460E0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45697"/>
              <a:ext cx="1394141" cy="79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node npm transparent">
              <a:extLst>
                <a:ext uri="{FF2B5EF4-FFF2-40B4-BE49-F238E27FC236}">
                  <a16:creationId xmlns:a16="http://schemas.microsoft.com/office/drawing/2014/main" id="{4C28E46E-2252-4852-BBA8-EC059720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2119" y="3822840"/>
              <a:ext cx="899028" cy="59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Afbeeldingsresultaat voor angular transparent logo">
              <a:extLst>
                <a:ext uri="{FF2B5EF4-FFF2-40B4-BE49-F238E27FC236}">
                  <a16:creationId xmlns:a16="http://schemas.microsoft.com/office/drawing/2014/main" id="{210E80E7-A23F-4C22-8833-E08EC22A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062" y="1318862"/>
              <a:ext cx="740846" cy="74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Afbeeldingsresultaat voor react transparent logo">
              <a:extLst>
                <a:ext uri="{FF2B5EF4-FFF2-40B4-BE49-F238E27FC236}">
                  <a16:creationId xmlns:a16="http://schemas.microsoft.com/office/drawing/2014/main" id="{0859E92B-3BDD-4FD7-8836-3533B8237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5791" y="1426729"/>
              <a:ext cx="627584" cy="545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Afbeeldingsresultaat voor vue transparent logo">
              <a:extLst>
                <a:ext uri="{FF2B5EF4-FFF2-40B4-BE49-F238E27FC236}">
                  <a16:creationId xmlns:a16="http://schemas.microsoft.com/office/drawing/2014/main" id="{ABB1C6CC-D3A2-4ED7-96DC-63DF0DE3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7373" y="1430501"/>
              <a:ext cx="597241" cy="517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Afbeeldingsresultaat voor kendo ui">
              <a:extLst>
                <a:ext uri="{FF2B5EF4-FFF2-40B4-BE49-F238E27FC236}">
                  <a16:creationId xmlns:a16="http://schemas.microsoft.com/office/drawing/2014/main" id="{4DD6E0D6-FB99-44F4-A88E-34427B99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609" y="2199778"/>
              <a:ext cx="958313" cy="958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fbeeldingsresultaat voor chart js">
              <a:extLst>
                <a:ext uri="{FF2B5EF4-FFF2-40B4-BE49-F238E27FC236}">
                  <a16:creationId xmlns:a16="http://schemas.microsoft.com/office/drawing/2014/main" id="{8D10D98C-628A-4AD5-B2EC-EFAAC37D3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0746" y="2409752"/>
              <a:ext cx="779163" cy="53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76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1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B2165-EC03-4BCA-A1ED-C94B3922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Web Developer Roadmap 2021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D0B3BE-DD7E-4FB5-BB59-B52AECDA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9610927" cy="2302492"/>
          </a:xfrm>
        </p:spPr>
        <p:txBody>
          <a:bodyPr>
            <a:normAutofit/>
          </a:bodyPr>
          <a:lstStyle/>
          <a:p>
            <a:r>
              <a:rPr lang="nl-BE" dirty="0"/>
              <a:t>Interessant </a:t>
            </a:r>
            <a:r>
              <a:rPr lang="nl-BE" dirty="0">
                <a:hlinkClick r:id="rId2"/>
              </a:rPr>
              <a:t>Github project</a:t>
            </a:r>
            <a:endParaRPr lang="nl-BE" dirty="0"/>
          </a:p>
          <a:p>
            <a:pPr lvl="1"/>
            <a:r>
              <a:rPr lang="nl-BE" dirty="0"/>
              <a:t>Omschrijft welke technologieën je – in 2021 – best bestudeert om web ontwikkelaar te worden</a:t>
            </a:r>
          </a:p>
          <a:p>
            <a:pPr lvl="1"/>
            <a:r>
              <a:rPr lang="nl-BE" dirty="0"/>
              <a:t>Met de topics die aan bod komen in deze module en de </a:t>
            </a:r>
            <a:r>
              <a:rPr lang="nl-BE" dirty="0" err="1"/>
              <a:t>GiP’s</a:t>
            </a:r>
            <a:r>
              <a:rPr lang="nl-BE" dirty="0"/>
              <a:t> zitten jullie al zeker goed</a:t>
            </a:r>
          </a:p>
        </p:txBody>
      </p:sp>
      <p:pic>
        <p:nvPicPr>
          <p:cNvPr id="4" name="Picture 2" descr="Web Developer Roadmap Introduction">
            <a:extLst>
              <a:ext uri="{FF2B5EF4-FFF2-40B4-BE49-F238E27FC236}">
                <a16:creationId xmlns:a16="http://schemas.microsoft.com/office/drawing/2014/main" id="{5650027C-96AE-4FF9-A3E8-93B5EFA9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50" y="4005481"/>
            <a:ext cx="6705179" cy="24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1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F0B2C-4303-409C-855D-37FA21B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wat peptalk </a:t>
            </a:r>
            <a:r>
              <a:rPr lang="nl-BE" dirty="0">
                <a:sym typeface="Wingdings" panose="05000000000000000000" pitchFamily="2" charset="2"/>
              </a:rPr>
              <a:t>…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Afbeeldingsresultaat voor google peptalk">
            <a:extLst>
              <a:ext uri="{FF2B5EF4-FFF2-40B4-BE49-F238E27FC236}">
                <a16:creationId xmlns:a16="http://schemas.microsoft.com/office/drawing/2014/main" id="{FE4A52CD-C501-401D-BEB1-9EF86F7229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90" y="1825625"/>
            <a:ext cx="6358533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2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82EAF-282B-47BE-9182-799C2048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Tip 1 – Doorzetten</a:t>
            </a:r>
            <a:br>
              <a:rPr lang="nl-BE" dirty="0"/>
            </a:br>
            <a:r>
              <a:rPr lang="nl-B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Yes </a:t>
            </a:r>
            <a:r>
              <a:rPr lang="nl-BE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r>
              <a:rPr lang="nl-B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nl-BE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can</a:t>
            </a:r>
            <a:r>
              <a:rPr lang="nl-B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49EC90-2A7D-404F-A40A-270530AF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916832"/>
            <a:ext cx="4354384" cy="331236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F62880E-A462-49C5-81BB-094064A56A9E}"/>
              </a:ext>
            </a:extLst>
          </p:cNvPr>
          <p:cNvSpPr txBox="1"/>
          <p:nvPr/>
        </p:nvSpPr>
        <p:spPr>
          <a:xfrm>
            <a:off x="1841529" y="5237017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i="1" dirty="0"/>
              <a:t>Bron: Alan </a:t>
            </a:r>
            <a:r>
              <a:rPr lang="nl-BE" sz="1100" i="1" dirty="0" err="1"/>
              <a:t>Fletcher</a:t>
            </a:r>
            <a:r>
              <a:rPr lang="nl-BE" sz="1100" i="1" dirty="0"/>
              <a:t> (2013)</a:t>
            </a:r>
            <a:endParaRPr lang="nl-BE" i="1" dirty="0"/>
          </a:p>
        </p:txBody>
      </p:sp>
      <p:pic>
        <p:nvPicPr>
          <p:cNvPr id="2050" name="Picture 2" descr="https://cdn-images-1.medium.com/max/800/1*CXjmyKUMkDKLkZg9xrbSmw.png">
            <a:extLst>
              <a:ext uri="{FF2B5EF4-FFF2-40B4-BE49-F238E27FC236}">
                <a16:creationId xmlns:a16="http://schemas.microsoft.com/office/drawing/2014/main" id="{B8B6D9C2-6F68-486C-B1E8-EC055929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54" y="2490765"/>
            <a:ext cx="4056487" cy="371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8E9D947-96C6-43F2-82B4-10865C41A727}"/>
              </a:ext>
            </a:extLst>
          </p:cNvPr>
          <p:cNvSpPr txBox="1"/>
          <p:nvPr/>
        </p:nvSpPr>
        <p:spPr>
          <a:xfrm>
            <a:off x="6762658" y="6343192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i="1" dirty="0"/>
              <a:t>Bron: </a:t>
            </a:r>
            <a:r>
              <a:rPr lang="nl-BE" sz="1100" i="1" dirty="0" err="1"/>
              <a:t>Rastko</a:t>
            </a:r>
            <a:r>
              <a:rPr lang="nl-BE" sz="1100" i="1" dirty="0"/>
              <a:t> </a:t>
            </a:r>
            <a:r>
              <a:rPr lang="nl-BE" sz="1100" i="1" dirty="0" err="1"/>
              <a:t>Vukasinovic</a:t>
            </a:r>
            <a:r>
              <a:rPr lang="nl-BE" sz="1100" i="1" dirty="0"/>
              <a:t> (2016)</a:t>
            </a:r>
            <a:endParaRPr lang="nl-BE" i="1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D401ADC-1099-4E77-84B5-6135CAE9873E}"/>
              </a:ext>
            </a:extLst>
          </p:cNvPr>
          <p:cNvSpPr txBox="1"/>
          <p:nvPr/>
        </p:nvSpPr>
        <p:spPr>
          <a:xfrm>
            <a:off x="6542580" y="907574"/>
            <a:ext cx="5488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 err="1"/>
              <a:t>Why</a:t>
            </a:r>
            <a:r>
              <a:rPr lang="nl-BE" i="1" dirty="0"/>
              <a:t> is </a:t>
            </a:r>
            <a:r>
              <a:rPr lang="nl-BE" i="1" dirty="0" err="1"/>
              <a:t>there</a:t>
            </a:r>
            <a:r>
              <a:rPr lang="nl-BE" i="1" dirty="0"/>
              <a:t> </a:t>
            </a:r>
            <a:r>
              <a:rPr lang="nl-BE" i="1" dirty="0" err="1"/>
              <a:t>so</a:t>
            </a:r>
            <a:r>
              <a:rPr lang="nl-BE" i="1" dirty="0"/>
              <a:t> </a:t>
            </a:r>
            <a:r>
              <a:rPr lang="nl-BE" i="1" dirty="0" err="1"/>
              <a:t>much</a:t>
            </a:r>
            <a:r>
              <a:rPr lang="nl-BE" i="1" dirty="0"/>
              <a:t> </a:t>
            </a:r>
            <a:r>
              <a:rPr lang="nl-BE" i="1" dirty="0" err="1"/>
              <a:t>to</a:t>
            </a:r>
            <a:r>
              <a:rPr lang="nl-BE" i="1" dirty="0"/>
              <a:t> </a:t>
            </a:r>
            <a:r>
              <a:rPr lang="nl-BE" i="1" dirty="0" err="1"/>
              <a:t>learn</a:t>
            </a:r>
            <a:r>
              <a:rPr lang="nl-BE" i="1" dirty="0"/>
              <a:t> in web development?</a:t>
            </a:r>
          </a:p>
          <a:p>
            <a:r>
              <a:rPr lang="nl-BE" i="1" dirty="0" err="1"/>
              <a:t>Why</a:t>
            </a:r>
            <a:r>
              <a:rPr lang="nl-BE" i="1" dirty="0"/>
              <a:t> is modern web development </a:t>
            </a:r>
            <a:r>
              <a:rPr lang="nl-BE" i="1" dirty="0" err="1"/>
              <a:t>so</a:t>
            </a:r>
            <a:r>
              <a:rPr lang="nl-BE" i="1" dirty="0"/>
              <a:t> </a:t>
            </a:r>
            <a:r>
              <a:rPr lang="nl-BE" i="1" dirty="0" err="1"/>
              <a:t>complicated</a:t>
            </a:r>
            <a:r>
              <a:rPr lang="nl-BE" i="1" dirty="0"/>
              <a:t>?</a:t>
            </a:r>
          </a:p>
          <a:p>
            <a:r>
              <a:rPr lang="nl-BE" i="1" dirty="0"/>
              <a:t>Is modern front-end </a:t>
            </a:r>
            <a:r>
              <a:rPr lang="nl-BE" i="1" dirty="0" err="1"/>
              <a:t>overcomplicated</a:t>
            </a:r>
            <a:r>
              <a:rPr lang="nl-BE" i="1" dirty="0"/>
              <a:t>?</a:t>
            </a:r>
          </a:p>
          <a:p>
            <a:r>
              <a:rPr lang="nl-BE" i="1" dirty="0"/>
              <a:t>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576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77102-450E-4E6B-880D-A3DF2A81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Tip 2 – </a:t>
            </a:r>
            <a:br>
              <a:rPr lang="nl-BE" dirty="0"/>
            </a:br>
            <a:r>
              <a:rPr lang="nl-BE" dirty="0"/>
              <a:t>Gebruik een search engine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E0F3A-924D-4CAB-9604-F46AE573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Een algemeen technisch probleem?</a:t>
            </a:r>
          </a:p>
          <a:p>
            <a:pPr lvl="1"/>
            <a:r>
              <a:rPr lang="nl-BE" dirty="0"/>
              <a:t>Cryptische fout?</a:t>
            </a:r>
          </a:p>
          <a:p>
            <a:r>
              <a:rPr lang="nl-BE" dirty="0"/>
              <a:t>Veel kans dat iemand anders het ook al heeft voorgehad</a:t>
            </a:r>
          </a:p>
          <a:p>
            <a:pPr lvl="1"/>
            <a:r>
              <a:rPr lang="nl-BE" b="1" i="1" dirty="0"/>
              <a:t>Google is uw vriend</a:t>
            </a:r>
          </a:p>
          <a:p>
            <a:pPr marL="457200" lvl="1" indent="0">
              <a:buNone/>
            </a:pPr>
            <a:endParaRPr lang="nl-BE" b="1" dirty="0"/>
          </a:p>
          <a:p>
            <a:pPr lvl="2"/>
            <a:r>
              <a:rPr lang="nl-BE" i="1" dirty="0"/>
              <a:t>En </a:t>
            </a:r>
            <a:r>
              <a:rPr lang="nl-BE" b="1" i="1" dirty="0"/>
              <a:t>StackOverflow</a:t>
            </a:r>
            <a:r>
              <a:rPr lang="nl-BE" i="1" dirty="0"/>
              <a:t> ook</a:t>
            </a:r>
          </a:p>
          <a:p>
            <a:pPr lvl="3"/>
            <a:r>
              <a:rPr lang="nl-BE" i="1" dirty="0"/>
              <a:t>(tip) Die met de meeste </a:t>
            </a:r>
            <a:r>
              <a:rPr lang="nl-BE" i="1" dirty="0" err="1"/>
              <a:t>votes</a:t>
            </a:r>
            <a:r>
              <a:rPr lang="nl-BE" i="1" dirty="0"/>
              <a:t> heeft niet altijd het juiste antwoord</a:t>
            </a:r>
          </a:p>
          <a:p>
            <a:pPr lvl="2"/>
            <a:r>
              <a:rPr lang="nl-BE" i="1" dirty="0"/>
              <a:t>En </a:t>
            </a:r>
            <a:r>
              <a:rPr lang="nl-BE" b="1" i="1" dirty="0"/>
              <a:t>Github</a:t>
            </a:r>
            <a:r>
              <a:rPr lang="nl-BE" i="1" dirty="0"/>
              <a:t> ook</a:t>
            </a:r>
          </a:p>
          <a:p>
            <a:pPr lvl="3"/>
            <a:r>
              <a:rPr lang="nl-BE" i="1" dirty="0"/>
              <a:t>(tip) Zoveel mogelijk naar beneden scrollen!</a:t>
            </a:r>
          </a:p>
          <a:p>
            <a:pPr lvl="2"/>
            <a:r>
              <a:rPr lang="nl-BE" i="1" dirty="0"/>
              <a:t>En …</a:t>
            </a:r>
          </a:p>
        </p:txBody>
      </p:sp>
      <p:pic>
        <p:nvPicPr>
          <p:cNvPr id="2050" name="Picture 2" descr="Google">
            <a:extLst>
              <a:ext uri="{FF2B5EF4-FFF2-40B4-BE49-F238E27FC236}">
                <a16:creationId xmlns:a16="http://schemas.microsoft.com/office/drawing/2014/main" id="{A6139C02-630F-46A6-9A4D-630F280EF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63" y="281191"/>
            <a:ext cx="3009918" cy="10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56434D7-56E7-4DED-89FE-723A7D82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41" y="3806124"/>
            <a:ext cx="1914525" cy="4857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01E1849-5019-4F13-B4CE-7DD9505B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760" y="4609492"/>
            <a:ext cx="485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111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0" ma:contentTypeDescription="Een nieuw document maken." ma:contentTypeScope="" ma:versionID="f0ca1072429812b095799b8e21fbdeb8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beda2e8fb0d6fd539d17241786cd9bcf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8FDFB9-42E9-4E3F-BDDA-6FC5B419851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1bf3069e-3a8c-414a-a224-af0aa53c6d0d"/>
    <ds:schemaRef ds:uri="bd465412-777f-4601-8777-5641b209fb8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4B6C01-6098-489E-8D0C-DA80D18624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8D7891-98D6-4F7F-A633-61B5B4AC5E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UCLL_sjabloon</Template>
  <TotalTime>256</TotalTime>
  <Words>476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Kantoorthema</vt:lpstr>
      <vt:lpstr>Front end: gevorderd</vt:lpstr>
      <vt:lpstr>“U bent hier”</vt:lpstr>
      <vt:lpstr>Front end landschap Heeft een hele (r)evolutie meegemaakt</vt:lpstr>
      <vt:lpstr>Cursus overzicht Chronologisch</vt:lpstr>
      <vt:lpstr>Cursus Overzicht  Tech stack</vt:lpstr>
      <vt:lpstr>Web Developer Roadmap 2021</vt:lpstr>
      <vt:lpstr>Nog wat peptalk … </vt:lpstr>
      <vt:lpstr>Tip 1 – Doorzetten Yes you can!</vt:lpstr>
      <vt:lpstr>Tip 2 –  Gebruik een search engine</vt:lpstr>
      <vt:lpstr>Tip 3 –  “The right tool for the job”</vt:lpstr>
      <vt:lpstr>Tip 4 – Time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David Urting</dc:creator>
  <cp:lastModifiedBy>David Urting</cp:lastModifiedBy>
  <cp:revision>8</cp:revision>
  <dcterms:created xsi:type="dcterms:W3CDTF">2019-08-16T19:30:27Z</dcterms:created>
  <dcterms:modified xsi:type="dcterms:W3CDTF">2021-11-15T21:49:19Z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