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9"/>
  </p:notesMasterIdLst>
  <p:sldIdLst>
    <p:sldId id="256" r:id="rId7"/>
    <p:sldId id="257" r:id="rId8"/>
    <p:sldId id="258" r:id="rId9"/>
    <p:sldId id="260" r:id="rId10"/>
    <p:sldId id="259" r:id="rId11"/>
    <p:sldId id="261" r:id="rId12"/>
    <p:sldId id="275" r:id="rId13"/>
    <p:sldId id="264" r:id="rId14"/>
    <p:sldId id="265" r:id="rId15"/>
    <p:sldId id="267" r:id="rId16"/>
    <p:sldId id="278" r:id="rId17"/>
    <p:sldId id="266" r:id="rId18"/>
    <p:sldId id="274" r:id="rId19"/>
    <p:sldId id="263" r:id="rId20"/>
    <p:sldId id="272" r:id="rId21"/>
    <p:sldId id="271" r:id="rId22"/>
    <p:sldId id="276" r:id="rId23"/>
    <p:sldId id="270" r:id="rId24"/>
    <p:sldId id="269" r:id="rId25"/>
    <p:sldId id="273" r:id="rId26"/>
    <p:sldId id="277" r:id="rId27"/>
    <p:sldId id="268" r:id="rId28"/>
  </p:sldIdLst>
  <p:sldSz cx="12192000" cy="6858000"/>
  <p:notesSz cx="6858000" cy="9144000"/>
  <p:custDataLst>
    <p:tags r:id="rId30"/>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1">
          <p15:clr>
            <a:srgbClr val="A4A3A4"/>
          </p15:clr>
        </p15:guide>
        <p15:guide id="2" pos="11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egmund Leducq" initials="SL" lastIdx="16" clrIdx="0">
    <p:extLst>
      <p:ext uri="{19B8F6BF-5375-455C-9EA6-DF929625EA0E}">
        <p15:presenceInfo xmlns:p15="http://schemas.microsoft.com/office/powerpoint/2012/main" userId="S::u0024874@ucll.be::f186d745-7eae-4d3a-b2b0-ef6a8ce6ff3d" providerId="AD"/>
      </p:ext>
    </p:extLst>
  </p:cmAuthor>
  <p:cmAuthor id="2" name="Kenny Lacroix" initials="KL" lastIdx="1" clrIdx="1">
    <p:extLst>
      <p:ext uri="{19B8F6BF-5375-455C-9EA6-DF929625EA0E}">
        <p15:presenceInfo xmlns:p15="http://schemas.microsoft.com/office/powerpoint/2012/main" userId="S::u0148327@ucll.be::4738c231-7bce-409b-b2a7-7c95520cff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57"/>
    <a:srgbClr val="E0004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BD7DA4-FEC6-49D8-A266-9CBADDDE615A}" v="1" dt="2021-11-12T11:29:46.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43" autoAdjust="0"/>
    <p:restoredTop sz="94633" autoAdjust="0"/>
  </p:normalViewPr>
  <p:slideViewPr>
    <p:cSldViewPr snapToGrid="0">
      <p:cViewPr varScale="1">
        <p:scale>
          <a:sx n="108" d="100"/>
          <a:sy n="108" d="100"/>
        </p:scale>
        <p:origin x="144" y="96"/>
      </p:cViewPr>
      <p:guideLst>
        <p:guide orient="horz" pos="911"/>
        <p:guide pos="113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123" d="100"/>
          <a:sy n="123" d="100"/>
        </p:scale>
        <p:origin x="11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y Lacroix" userId="4738c231-7bce-409b-b2a7-7c95520cffa3" providerId="ADAL" clId="{C4BD7DA4-FEC6-49D8-A266-9CBADDDE615A}"/>
    <pc:docChg chg="undo custSel modSld">
      <pc:chgData name="Kenny Lacroix" userId="4738c231-7bce-409b-b2a7-7c95520cffa3" providerId="ADAL" clId="{C4BD7DA4-FEC6-49D8-A266-9CBADDDE615A}" dt="2021-11-12T11:33:27.677" v="151" actId="1592"/>
      <pc:docMkLst>
        <pc:docMk/>
      </pc:docMkLst>
      <pc:sldChg chg="modSp mod delCm modCm">
        <pc:chgData name="Kenny Lacroix" userId="4738c231-7bce-409b-b2a7-7c95520cffa3" providerId="ADAL" clId="{C4BD7DA4-FEC6-49D8-A266-9CBADDDE615A}" dt="2021-11-12T11:32:56.195" v="139" actId="1592"/>
        <pc:sldMkLst>
          <pc:docMk/>
          <pc:sldMk cId="2985391150" sldId="258"/>
        </pc:sldMkLst>
        <pc:spChg chg="mod">
          <ac:chgData name="Kenny Lacroix" userId="4738c231-7bce-409b-b2a7-7c95520cffa3" providerId="ADAL" clId="{C4BD7DA4-FEC6-49D8-A266-9CBADDDE615A}" dt="2021-11-12T11:31:04.263" v="127" actId="404"/>
          <ac:spMkLst>
            <pc:docMk/>
            <pc:sldMk cId="2985391150" sldId="258"/>
            <ac:spMk id="3" creationId="{F4A2BBB8-7A43-4FAC-AFA4-94515A915D3B}"/>
          </ac:spMkLst>
        </pc:spChg>
      </pc:sldChg>
      <pc:sldChg chg="delCm">
        <pc:chgData name="Kenny Lacroix" userId="4738c231-7bce-409b-b2a7-7c95520cffa3" providerId="ADAL" clId="{C4BD7DA4-FEC6-49D8-A266-9CBADDDE615A}" dt="2021-11-12T11:33:00.168" v="140" actId="1592"/>
        <pc:sldMkLst>
          <pc:docMk/>
          <pc:sldMk cId="2263155358" sldId="260"/>
        </pc:sldMkLst>
      </pc:sldChg>
      <pc:sldChg chg="delCm">
        <pc:chgData name="Kenny Lacroix" userId="4738c231-7bce-409b-b2a7-7c95520cffa3" providerId="ADAL" clId="{C4BD7DA4-FEC6-49D8-A266-9CBADDDE615A}" dt="2021-11-12T11:33:03.272" v="141" actId="1592"/>
        <pc:sldMkLst>
          <pc:docMk/>
          <pc:sldMk cId="2044574228" sldId="261"/>
        </pc:sldMkLst>
      </pc:sldChg>
      <pc:sldChg chg="modSp mod delCm">
        <pc:chgData name="Kenny Lacroix" userId="4738c231-7bce-409b-b2a7-7c95520cffa3" providerId="ADAL" clId="{C4BD7DA4-FEC6-49D8-A266-9CBADDDE615A}" dt="2021-11-12T11:33:06.926" v="143" actId="1592"/>
        <pc:sldMkLst>
          <pc:docMk/>
          <pc:sldMk cId="2204275879" sldId="264"/>
        </pc:sldMkLst>
        <pc:spChg chg="mod">
          <ac:chgData name="Kenny Lacroix" userId="4738c231-7bce-409b-b2a7-7c95520cffa3" providerId="ADAL" clId="{C4BD7DA4-FEC6-49D8-A266-9CBADDDE615A}" dt="2021-11-12T11:19:25.183" v="20" actId="20577"/>
          <ac:spMkLst>
            <pc:docMk/>
            <pc:sldMk cId="2204275879" sldId="264"/>
            <ac:spMk id="14" creationId="{084019DB-33BB-4B0E-B161-699E46DED235}"/>
          </ac:spMkLst>
        </pc:spChg>
      </pc:sldChg>
      <pc:sldChg chg="delCm">
        <pc:chgData name="Kenny Lacroix" userId="4738c231-7bce-409b-b2a7-7c95520cffa3" providerId="ADAL" clId="{C4BD7DA4-FEC6-49D8-A266-9CBADDDE615A}" dt="2021-11-12T11:33:10.734" v="144" actId="1592"/>
        <pc:sldMkLst>
          <pc:docMk/>
          <pc:sldMk cId="1094029026" sldId="265"/>
        </pc:sldMkLst>
      </pc:sldChg>
      <pc:sldChg chg="delCm">
        <pc:chgData name="Kenny Lacroix" userId="4738c231-7bce-409b-b2a7-7c95520cffa3" providerId="ADAL" clId="{C4BD7DA4-FEC6-49D8-A266-9CBADDDE615A}" dt="2021-11-12T11:33:27.677" v="151" actId="1592"/>
        <pc:sldMkLst>
          <pc:docMk/>
          <pc:sldMk cId="38273277" sldId="268"/>
        </pc:sldMkLst>
      </pc:sldChg>
      <pc:sldChg chg="delCm">
        <pc:chgData name="Kenny Lacroix" userId="4738c231-7bce-409b-b2a7-7c95520cffa3" providerId="ADAL" clId="{C4BD7DA4-FEC6-49D8-A266-9CBADDDE615A}" dt="2021-11-12T11:33:23.962" v="149" actId="1592"/>
        <pc:sldMkLst>
          <pc:docMk/>
          <pc:sldMk cId="4027135981" sldId="269"/>
        </pc:sldMkLst>
      </pc:sldChg>
      <pc:sldChg chg="addSp delSp modSp mod delCm">
        <pc:chgData name="Kenny Lacroix" userId="4738c231-7bce-409b-b2a7-7c95520cffa3" providerId="ADAL" clId="{C4BD7DA4-FEC6-49D8-A266-9CBADDDE615A}" dt="2021-11-12T11:32:46.179" v="137" actId="1592"/>
        <pc:sldMkLst>
          <pc:docMk/>
          <pc:sldMk cId="3800288462" sldId="270"/>
        </pc:sldMkLst>
        <pc:spChg chg="del mod">
          <ac:chgData name="Kenny Lacroix" userId="4738c231-7bce-409b-b2a7-7c95520cffa3" providerId="ADAL" clId="{C4BD7DA4-FEC6-49D8-A266-9CBADDDE615A}" dt="2021-11-12T11:27:35.746" v="27" actId="478"/>
          <ac:spMkLst>
            <pc:docMk/>
            <pc:sldMk cId="3800288462" sldId="270"/>
            <ac:spMk id="9" creationId="{5A7A7B23-3284-474C-9039-7E5BBA328767}"/>
          </ac:spMkLst>
        </pc:spChg>
        <pc:spChg chg="mod">
          <ac:chgData name="Kenny Lacroix" userId="4738c231-7bce-409b-b2a7-7c95520cffa3" providerId="ADAL" clId="{C4BD7DA4-FEC6-49D8-A266-9CBADDDE615A}" dt="2021-11-12T11:32:18.910" v="134"/>
          <ac:spMkLst>
            <pc:docMk/>
            <pc:sldMk cId="3800288462" sldId="270"/>
            <ac:spMk id="11" creationId="{9B372740-3764-4E81-A2DB-5E84351B08CE}"/>
          </ac:spMkLst>
        </pc:spChg>
        <pc:picChg chg="add mod">
          <ac:chgData name="Kenny Lacroix" userId="4738c231-7bce-409b-b2a7-7c95520cffa3" providerId="ADAL" clId="{C4BD7DA4-FEC6-49D8-A266-9CBADDDE615A}" dt="2021-11-12T11:32:26.649" v="136" actId="1076"/>
          <ac:picMkLst>
            <pc:docMk/>
            <pc:sldMk cId="3800288462" sldId="270"/>
            <ac:picMk id="4" creationId="{BD83A27E-10ED-436E-8F0E-0062375D8BCF}"/>
          </ac:picMkLst>
        </pc:picChg>
      </pc:sldChg>
      <pc:sldChg chg="delCm">
        <pc:chgData name="Kenny Lacroix" userId="4738c231-7bce-409b-b2a7-7c95520cffa3" providerId="ADAL" clId="{C4BD7DA4-FEC6-49D8-A266-9CBADDDE615A}" dt="2021-11-12T11:33:20.647" v="148" actId="1592"/>
        <pc:sldMkLst>
          <pc:docMk/>
          <pc:sldMk cId="4081830499" sldId="271"/>
        </pc:sldMkLst>
      </pc:sldChg>
      <pc:sldChg chg="delCm">
        <pc:chgData name="Kenny Lacroix" userId="4738c231-7bce-409b-b2a7-7c95520cffa3" providerId="ADAL" clId="{C4BD7DA4-FEC6-49D8-A266-9CBADDDE615A}" dt="2021-11-12T11:33:25.304" v="150" actId="1592"/>
        <pc:sldMkLst>
          <pc:docMk/>
          <pc:sldMk cId="4148217923" sldId="273"/>
        </pc:sldMkLst>
      </pc:sldChg>
      <pc:sldChg chg="delCm">
        <pc:chgData name="Kenny Lacroix" userId="4738c231-7bce-409b-b2a7-7c95520cffa3" providerId="ADAL" clId="{C4BD7DA4-FEC6-49D8-A266-9CBADDDE615A}" dt="2021-11-12T11:33:17.219" v="147" actId="1592"/>
        <pc:sldMkLst>
          <pc:docMk/>
          <pc:sldMk cId="3908576093" sldId="27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F3132-9557-4D4E-A1FD-853259595CE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nl-BE"/>
        </a:p>
      </dgm:t>
    </dgm:pt>
    <dgm:pt modelId="{4B0F122C-E874-4AEB-A963-71A76C50B96E}">
      <dgm:prSet phldrT="[Tekst]"/>
      <dgm:spPr>
        <a:solidFill>
          <a:srgbClr val="92D050"/>
        </a:solidFill>
      </dgm:spPr>
      <dgm:t>
        <a:bodyPr/>
        <a:lstStyle/>
        <a:p>
          <a:r>
            <a:rPr lang="nl-BE" dirty="0"/>
            <a:t>Express.js</a:t>
          </a:r>
        </a:p>
      </dgm:t>
    </dgm:pt>
    <dgm:pt modelId="{F1B418AC-08BA-4A5E-B02F-EEEFB7B70104}" type="parTrans" cxnId="{1E56DA8C-664B-48B2-8BD1-56091D4B7E15}">
      <dgm:prSet/>
      <dgm:spPr/>
      <dgm:t>
        <a:bodyPr/>
        <a:lstStyle/>
        <a:p>
          <a:endParaRPr lang="nl-BE"/>
        </a:p>
      </dgm:t>
    </dgm:pt>
    <dgm:pt modelId="{12BB14D1-414F-4DD8-9ECC-991AC2635ACE}" type="sibTrans" cxnId="{1E56DA8C-664B-48B2-8BD1-56091D4B7E15}">
      <dgm:prSet/>
      <dgm:spPr/>
      <dgm:t>
        <a:bodyPr/>
        <a:lstStyle/>
        <a:p>
          <a:endParaRPr lang="nl-BE"/>
        </a:p>
      </dgm:t>
    </dgm:pt>
    <dgm:pt modelId="{50C23193-15B5-4CFD-AB84-21BB4EAA8A66}">
      <dgm:prSet phldrT="[Tekst]"/>
      <dgm:spPr>
        <a:solidFill>
          <a:schemeClr val="accent2">
            <a:lumMod val="75000"/>
          </a:schemeClr>
        </a:solidFill>
      </dgm:spPr>
      <dgm:t>
        <a:bodyPr/>
        <a:lstStyle/>
        <a:p>
          <a:r>
            <a:rPr lang="nl-BE" dirty="0"/>
            <a:t>Connect</a:t>
          </a:r>
        </a:p>
      </dgm:t>
    </dgm:pt>
    <dgm:pt modelId="{B170449A-5F1E-495B-B56D-9C74F626690B}" type="parTrans" cxnId="{DAEDFD51-B93E-40B3-8BC8-426523868C48}">
      <dgm:prSet/>
      <dgm:spPr/>
      <dgm:t>
        <a:bodyPr/>
        <a:lstStyle/>
        <a:p>
          <a:endParaRPr lang="nl-BE"/>
        </a:p>
      </dgm:t>
    </dgm:pt>
    <dgm:pt modelId="{A8D9F03A-8840-4975-9D91-D5E346EE8CCA}" type="sibTrans" cxnId="{DAEDFD51-B93E-40B3-8BC8-426523868C48}">
      <dgm:prSet/>
      <dgm:spPr/>
      <dgm:t>
        <a:bodyPr/>
        <a:lstStyle/>
        <a:p>
          <a:endParaRPr lang="nl-BE"/>
        </a:p>
      </dgm:t>
    </dgm:pt>
    <dgm:pt modelId="{A8393D4D-7DF1-4B96-A482-38E2A44E4788}">
      <dgm:prSet phldrT="[Tekst]"/>
      <dgm:spPr>
        <a:solidFill>
          <a:srgbClr val="00B0F0"/>
        </a:solidFill>
      </dgm:spPr>
      <dgm:t>
        <a:bodyPr/>
        <a:lstStyle/>
        <a:p>
          <a:r>
            <a:rPr lang="nl-BE" dirty="0"/>
            <a:t>HTTP</a:t>
          </a:r>
        </a:p>
      </dgm:t>
    </dgm:pt>
    <dgm:pt modelId="{7317285A-4F3B-4726-BE70-FADA0C58A44C}" type="parTrans" cxnId="{C3B662F3-16C0-48AB-9786-86624DA2C2E9}">
      <dgm:prSet/>
      <dgm:spPr/>
      <dgm:t>
        <a:bodyPr/>
        <a:lstStyle/>
        <a:p>
          <a:endParaRPr lang="nl-BE"/>
        </a:p>
      </dgm:t>
    </dgm:pt>
    <dgm:pt modelId="{AC73EAA3-E51D-4F44-A507-D71F072C13AE}" type="sibTrans" cxnId="{C3B662F3-16C0-48AB-9786-86624DA2C2E9}">
      <dgm:prSet/>
      <dgm:spPr/>
      <dgm:t>
        <a:bodyPr/>
        <a:lstStyle/>
        <a:p>
          <a:endParaRPr lang="nl-BE"/>
        </a:p>
      </dgm:t>
    </dgm:pt>
    <dgm:pt modelId="{F7E2456B-A66F-4BCC-9FDD-4901135BF60B}">
      <dgm:prSet phldrT="[Tekst]"/>
      <dgm:spPr/>
      <dgm:t>
        <a:bodyPr/>
        <a:lstStyle/>
        <a:p>
          <a:r>
            <a:rPr lang="nl-BE" dirty="0"/>
            <a:t>Node.JS</a:t>
          </a:r>
        </a:p>
      </dgm:t>
    </dgm:pt>
    <dgm:pt modelId="{541A805E-C46F-407B-A1BB-2160FE3177C9}" type="parTrans" cxnId="{CBB97127-BC28-42AF-A661-490C9AC6804D}">
      <dgm:prSet/>
      <dgm:spPr/>
      <dgm:t>
        <a:bodyPr/>
        <a:lstStyle/>
        <a:p>
          <a:endParaRPr lang="nl-BE"/>
        </a:p>
      </dgm:t>
    </dgm:pt>
    <dgm:pt modelId="{EFA4DA59-2F89-481C-9B7D-464A0BE8D5C1}" type="sibTrans" cxnId="{CBB97127-BC28-42AF-A661-490C9AC6804D}">
      <dgm:prSet/>
      <dgm:spPr/>
      <dgm:t>
        <a:bodyPr/>
        <a:lstStyle/>
        <a:p>
          <a:endParaRPr lang="nl-BE"/>
        </a:p>
      </dgm:t>
    </dgm:pt>
    <dgm:pt modelId="{791B81F8-3BEA-419C-A7E2-63EF780748E5}" type="pres">
      <dgm:prSet presAssocID="{AEDF3132-9557-4D4E-A1FD-853259595CE3}" presName="diagram" presStyleCnt="0">
        <dgm:presLayoutVars>
          <dgm:dir/>
          <dgm:resizeHandles val="exact"/>
        </dgm:presLayoutVars>
      </dgm:prSet>
      <dgm:spPr/>
    </dgm:pt>
    <dgm:pt modelId="{493508BE-0D1E-45BC-9E3C-34AB1E0CD41A}" type="pres">
      <dgm:prSet presAssocID="{4B0F122C-E874-4AEB-A963-71A76C50B96E}" presName="node" presStyleLbl="node1" presStyleIdx="0" presStyleCnt="4" custScaleY="48375">
        <dgm:presLayoutVars>
          <dgm:bulletEnabled val="1"/>
        </dgm:presLayoutVars>
      </dgm:prSet>
      <dgm:spPr/>
    </dgm:pt>
    <dgm:pt modelId="{14482941-F036-48A7-840A-487D3735D79E}" type="pres">
      <dgm:prSet presAssocID="{12BB14D1-414F-4DD8-9ECC-991AC2635ACE}" presName="sibTrans" presStyleCnt="0"/>
      <dgm:spPr/>
    </dgm:pt>
    <dgm:pt modelId="{A76ED74F-3AE7-4C17-B879-1FB1C1C0EFF8}" type="pres">
      <dgm:prSet presAssocID="{50C23193-15B5-4CFD-AB84-21BB4EAA8A66}" presName="node" presStyleLbl="node1" presStyleIdx="1" presStyleCnt="4" custScaleY="38426" custLinFactNeighborX="-349" custLinFactNeighborY="-16300">
        <dgm:presLayoutVars>
          <dgm:bulletEnabled val="1"/>
        </dgm:presLayoutVars>
      </dgm:prSet>
      <dgm:spPr/>
    </dgm:pt>
    <dgm:pt modelId="{EEF2C185-A1DB-4AA8-86D1-699B95E02430}" type="pres">
      <dgm:prSet presAssocID="{A8D9F03A-8840-4975-9D91-D5E346EE8CCA}" presName="sibTrans" presStyleCnt="0"/>
      <dgm:spPr/>
    </dgm:pt>
    <dgm:pt modelId="{EA48635F-9FD0-4C98-954F-34D2913658DE}" type="pres">
      <dgm:prSet presAssocID="{A8393D4D-7DF1-4B96-A482-38E2A44E4788}" presName="node" presStyleLbl="node1" presStyleIdx="2" presStyleCnt="4" custScaleY="37598" custLinFactNeighborY="-33183">
        <dgm:presLayoutVars>
          <dgm:bulletEnabled val="1"/>
        </dgm:presLayoutVars>
      </dgm:prSet>
      <dgm:spPr/>
    </dgm:pt>
    <dgm:pt modelId="{E7B51E96-B796-4293-8A1A-B99DB893FEFC}" type="pres">
      <dgm:prSet presAssocID="{AC73EAA3-E51D-4F44-A507-D71F072C13AE}" presName="sibTrans" presStyleCnt="0"/>
      <dgm:spPr/>
    </dgm:pt>
    <dgm:pt modelId="{4034DFB9-B655-468A-92B0-707695532A1B}" type="pres">
      <dgm:prSet presAssocID="{F7E2456B-A66F-4BCC-9FDD-4901135BF60B}" presName="node" presStyleLbl="node1" presStyleIdx="3" presStyleCnt="4" custScaleY="34813" custLinFactNeighborY="-50648">
        <dgm:presLayoutVars>
          <dgm:bulletEnabled val="1"/>
        </dgm:presLayoutVars>
      </dgm:prSet>
      <dgm:spPr/>
    </dgm:pt>
  </dgm:ptLst>
  <dgm:cxnLst>
    <dgm:cxn modelId="{CBB97127-BC28-42AF-A661-490C9AC6804D}" srcId="{AEDF3132-9557-4D4E-A1FD-853259595CE3}" destId="{F7E2456B-A66F-4BCC-9FDD-4901135BF60B}" srcOrd="3" destOrd="0" parTransId="{541A805E-C46F-407B-A1BB-2160FE3177C9}" sibTransId="{EFA4DA59-2F89-481C-9B7D-464A0BE8D5C1}"/>
    <dgm:cxn modelId="{A22FD531-EB77-4FE0-96B7-F5C4F9EEA810}" type="presOf" srcId="{50C23193-15B5-4CFD-AB84-21BB4EAA8A66}" destId="{A76ED74F-3AE7-4C17-B879-1FB1C1C0EFF8}" srcOrd="0" destOrd="0" presId="urn:microsoft.com/office/officeart/2005/8/layout/default"/>
    <dgm:cxn modelId="{DAEDFD51-B93E-40B3-8BC8-426523868C48}" srcId="{AEDF3132-9557-4D4E-A1FD-853259595CE3}" destId="{50C23193-15B5-4CFD-AB84-21BB4EAA8A66}" srcOrd="1" destOrd="0" parTransId="{B170449A-5F1E-495B-B56D-9C74F626690B}" sibTransId="{A8D9F03A-8840-4975-9D91-D5E346EE8CCA}"/>
    <dgm:cxn modelId="{1E56DA8C-664B-48B2-8BD1-56091D4B7E15}" srcId="{AEDF3132-9557-4D4E-A1FD-853259595CE3}" destId="{4B0F122C-E874-4AEB-A963-71A76C50B96E}" srcOrd="0" destOrd="0" parTransId="{F1B418AC-08BA-4A5E-B02F-EEEFB7B70104}" sibTransId="{12BB14D1-414F-4DD8-9ECC-991AC2635ACE}"/>
    <dgm:cxn modelId="{AFC8279A-D8C0-408A-BA49-D442CF9B481D}" type="presOf" srcId="{A8393D4D-7DF1-4B96-A482-38E2A44E4788}" destId="{EA48635F-9FD0-4C98-954F-34D2913658DE}" srcOrd="0" destOrd="0" presId="urn:microsoft.com/office/officeart/2005/8/layout/default"/>
    <dgm:cxn modelId="{0AFD7DB3-7027-4B47-A674-02E9588E8F82}" type="presOf" srcId="{4B0F122C-E874-4AEB-A963-71A76C50B96E}" destId="{493508BE-0D1E-45BC-9E3C-34AB1E0CD41A}" srcOrd="0" destOrd="0" presId="urn:microsoft.com/office/officeart/2005/8/layout/default"/>
    <dgm:cxn modelId="{B05ADBD0-1DDE-4D45-AC7E-447AC210B429}" type="presOf" srcId="{F7E2456B-A66F-4BCC-9FDD-4901135BF60B}" destId="{4034DFB9-B655-468A-92B0-707695532A1B}" srcOrd="0" destOrd="0" presId="urn:microsoft.com/office/officeart/2005/8/layout/default"/>
    <dgm:cxn modelId="{72C613E6-B2F6-4B3F-ADF0-590AA374CB7C}" type="presOf" srcId="{AEDF3132-9557-4D4E-A1FD-853259595CE3}" destId="{791B81F8-3BEA-419C-A7E2-63EF780748E5}" srcOrd="0" destOrd="0" presId="urn:microsoft.com/office/officeart/2005/8/layout/default"/>
    <dgm:cxn modelId="{C3B662F3-16C0-48AB-9786-86624DA2C2E9}" srcId="{AEDF3132-9557-4D4E-A1FD-853259595CE3}" destId="{A8393D4D-7DF1-4B96-A482-38E2A44E4788}" srcOrd="2" destOrd="0" parTransId="{7317285A-4F3B-4726-BE70-FADA0C58A44C}" sibTransId="{AC73EAA3-E51D-4F44-A507-D71F072C13AE}"/>
    <dgm:cxn modelId="{80FD2392-4FB3-4B29-BF8E-EE011D4DB87C}" type="presParOf" srcId="{791B81F8-3BEA-419C-A7E2-63EF780748E5}" destId="{493508BE-0D1E-45BC-9E3C-34AB1E0CD41A}" srcOrd="0" destOrd="0" presId="urn:microsoft.com/office/officeart/2005/8/layout/default"/>
    <dgm:cxn modelId="{504AC897-A2F1-417F-827A-EF751BB279E7}" type="presParOf" srcId="{791B81F8-3BEA-419C-A7E2-63EF780748E5}" destId="{14482941-F036-48A7-840A-487D3735D79E}" srcOrd="1" destOrd="0" presId="urn:microsoft.com/office/officeart/2005/8/layout/default"/>
    <dgm:cxn modelId="{6C8FA954-C519-4974-9D28-5ADD9BC469E4}" type="presParOf" srcId="{791B81F8-3BEA-419C-A7E2-63EF780748E5}" destId="{A76ED74F-3AE7-4C17-B879-1FB1C1C0EFF8}" srcOrd="2" destOrd="0" presId="urn:microsoft.com/office/officeart/2005/8/layout/default"/>
    <dgm:cxn modelId="{1AD82FC3-4B50-4969-A4F0-2C7EEB19ACB9}" type="presParOf" srcId="{791B81F8-3BEA-419C-A7E2-63EF780748E5}" destId="{EEF2C185-A1DB-4AA8-86D1-699B95E02430}" srcOrd="3" destOrd="0" presId="urn:microsoft.com/office/officeart/2005/8/layout/default"/>
    <dgm:cxn modelId="{2CCCD87A-D7D6-4978-8586-73423C9B729F}" type="presParOf" srcId="{791B81F8-3BEA-419C-A7E2-63EF780748E5}" destId="{EA48635F-9FD0-4C98-954F-34D2913658DE}" srcOrd="4" destOrd="0" presId="urn:microsoft.com/office/officeart/2005/8/layout/default"/>
    <dgm:cxn modelId="{E366C07F-D25A-404F-9DB3-5A32C1A1796E}" type="presParOf" srcId="{791B81F8-3BEA-419C-A7E2-63EF780748E5}" destId="{E7B51E96-B796-4293-8A1A-B99DB893FEFC}" srcOrd="5" destOrd="0" presId="urn:microsoft.com/office/officeart/2005/8/layout/default"/>
    <dgm:cxn modelId="{08AF2976-2885-4AA9-99AE-831E64257B65}" type="presParOf" srcId="{791B81F8-3BEA-419C-A7E2-63EF780748E5}" destId="{4034DFB9-B655-468A-92B0-707695532A1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508BE-0D1E-45BC-9E3C-34AB1E0CD41A}">
      <dsp:nvSpPr>
        <dsp:cNvPr id="0" name=""/>
        <dsp:cNvSpPr/>
      </dsp:nvSpPr>
      <dsp:spPr>
        <a:xfrm>
          <a:off x="204575" y="1572"/>
          <a:ext cx="2242558" cy="650902"/>
        </a:xfrm>
        <a:prstGeom prst="rect">
          <a:avLst/>
        </a:prstGeom>
        <a:solidFill>
          <a:srgbClr val="92D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nl-BE" sz="2100" kern="1200" dirty="0"/>
            <a:t>Express.js</a:t>
          </a:r>
        </a:p>
      </dsp:txBody>
      <dsp:txXfrm>
        <a:off x="204575" y="1572"/>
        <a:ext cx="2242558" cy="650902"/>
      </dsp:txXfrm>
    </dsp:sp>
    <dsp:sp modelId="{A76ED74F-3AE7-4C17-B879-1FB1C1C0EFF8}">
      <dsp:nvSpPr>
        <dsp:cNvPr id="0" name=""/>
        <dsp:cNvSpPr/>
      </dsp:nvSpPr>
      <dsp:spPr>
        <a:xfrm>
          <a:off x="196748" y="657409"/>
          <a:ext cx="2242558" cy="517035"/>
        </a:xfrm>
        <a:prstGeom prst="rect">
          <a:avLst/>
        </a:prstGeom>
        <a:solidFill>
          <a:schemeClr val="accent2">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nl-BE" sz="2100" kern="1200" dirty="0"/>
            <a:t>Connect</a:t>
          </a:r>
        </a:p>
      </dsp:txBody>
      <dsp:txXfrm>
        <a:off x="196748" y="657409"/>
        <a:ext cx="2242558" cy="517035"/>
      </dsp:txXfrm>
    </dsp:sp>
    <dsp:sp modelId="{EA48635F-9FD0-4C98-954F-34D2913658DE}">
      <dsp:nvSpPr>
        <dsp:cNvPr id="0" name=""/>
        <dsp:cNvSpPr/>
      </dsp:nvSpPr>
      <dsp:spPr>
        <a:xfrm>
          <a:off x="204575" y="1171533"/>
          <a:ext cx="2242558" cy="505894"/>
        </a:xfrm>
        <a:prstGeom prst="rect">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nl-BE" sz="2100" kern="1200" dirty="0"/>
            <a:t>HTTP</a:t>
          </a:r>
        </a:p>
      </dsp:txBody>
      <dsp:txXfrm>
        <a:off x="204575" y="1171533"/>
        <a:ext cx="2242558" cy="505894"/>
      </dsp:txXfrm>
    </dsp:sp>
    <dsp:sp modelId="{4034DFB9-B655-468A-92B0-707695532A1B}">
      <dsp:nvSpPr>
        <dsp:cNvPr id="0" name=""/>
        <dsp:cNvSpPr/>
      </dsp:nvSpPr>
      <dsp:spPr>
        <a:xfrm>
          <a:off x="204575" y="1666686"/>
          <a:ext cx="2242558" cy="46842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nl-BE" sz="2100" kern="1200" dirty="0"/>
            <a:t>Node.JS</a:t>
          </a:r>
        </a:p>
      </dsp:txBody>
      <dsp:txXfrm>
        <a:off x="204575" y="1666686"/>
        <a:ext cx="2242558" cy="4684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A5DA4-0517-469B-A20E-54B75BF32207}" type="datetimeFigureOut">
              <a:rPr lang="nl-BE" smtClean="0"/>
              <a:t>12/11/2021</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E7ADA-B818-4A8D-827F-3A2F12FF408B}" type="slidenum">
              <a:rPr lang="nl-BE" smtClean="0"/>
              <a:t>‹nr.›</a:t>
            </a:fld>
            <a:endParaRPr lang="nl-BE"/>
          </a:p>
        </p:txBody>
      </p:sp>
    </p:spTree>
    <p:extLst>
      <p:ext uri="{BB962C8B-B14F-4D97-AF65-F5344CB8AC3E}">
        <p14:creationId xmlns:p14="http://schemas.microsoft.com/office/powerpoint/2010/main" val="250594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527E7ADA-B818-4A8D-827F-3A2F12FF408B}" type="slidenum">
              <a:rPr lang="nl-BE" smtClean="0"/>
              <a:t>1</a:t>
            </a:fld>
            <a:endParaRPr lang="nl-BE"/>
          </a:p>
        </p:txBody>
      </p:sp>
    </p:spTree>
    <p:extLst>
      <p:ext uri="{BB962C8B-B14F-4D97-AF65-F5344CB8AC3E}">
        <p14:creationId xmlns:p14="http://schemas.microsoft.com/office/powerpoint/2010/main" val="109652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527E7ADA-B818-4A8D-827F-3A2F12FF408B}" type="slidenum">
              <a:rPr lang="nl-BE" smtClean="0"/>
              <a:t>7</a:t>
            </a:fld>
            <a:endParaRPr lang="nl-BE"/>
          </a:p>
        </p:txBody>
      </p:sp>
    </p:spTree>
    <p:extLst>
      <p:ext uri="{BB962C8B-B14F-4D97-AF65-F5344CB8AC3E}">
        <p14:creationId xmlns:p14="http://schemas.microsoft.com/office/powerpoint/2010/main" val="3516529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527E7ADA-B818-4A8D-827F-3A2F12FF408B}" type="slidenum">
              <a:rPr lang="nl-BE" smtClean="0"/>
              <a:t>11</a:t>
            </a:fld>
            <a:endParaRPr lang="nl-BE"/>
          </a:p>
        </p:txBody>
      </p:sp>
    </p:spTree>
    <p:extLst>
      <p:ext uri="{BB962C8B-B14F-4D97-AF65-F5344CB8AC3E}">
        <p14:creationId xmlns:p14="http://schemas.microsoft.com/office/powerpoint/2010/main" val="218255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527E7ADA-B818-4A8D-827F-3A2F12FF408B}" type="slidenum">
              <a:rPr lang="nl-BE" smtClean="0"/>
              <a:t>17</a:t>
            </a:fld>
            <a:endParaRPr lang="nl-BE"/>
          </a:p>
        </p:txBody>
      </p:sp>
    </p:spTree>
    <p:extLst>
      <p:ext uri="{BB962C8B-B14F-4D97-AF65-F5344CB8AC3E}">
        <p14:creationId xmlns:p14="http://schemas.microsoft.com/office/powerpoint/2010/main" val="2231233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527E7ADA-B818-4A8D-827F-3A2F12FF408B}" type="slidenum">
              <a:rPr lang="nl-BE" smtClean="0"/>
              <a:t>21</a:t>
            </a:fld>
            <a:endParaRPr lang="nl-BE"/>
          </a:p>
        </p:txBody>
      </p:sp>
    </p:spTree>
    <p:extLst>
      <p:ext uri="{BB962C8B-B14F-4D97-AF65-F5344CB8AC3E}">
        <p14:creationId xmlns:p14="http://schemas.microsoft.com/office/powerpoint/2010/main" val="2556465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slide">
    <p:bg>
      <p:bgPr>
        <a:solidFill>
          <a:srgbClr val="E00049"/>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833474" y="4564694"/>
            <a:ext cx="7581282" cy="1594556"/>
          </a:xfrm>
          <a:ln w="76200" cmpd="sng">
            <a:solidFill>
              <a:srgbClr val="002757"/>
            </a:solidFill>
          </a:ln>
        </p:spPr>
        <p:txBody>
          <a:bodyPr lIns="180000" tIns="180000" rIns="180000" bIns="180000" anchor="ctr">
            <a:noAutofit/>
          </a:bodyPr>
          <a:lstStyle>
            <a:lvl1pPr algn="l">
              <a:defRPr sz="4400" b="1">
                <a:solidFill>
                  <a:srgbClr val="FFFFFF"/>
                </a:solidFill>
              </a:defRPr>
            </a:lvl1pPr>
          </a:lstStyle>
          <a:p>
            <a:r>
              <a:rPr lang="nl-NL" dirty="0"/>
              <a:t>KLIK OM DE STIJL TE BEWERKEN</a:t>
            </a:r>
            <a:endParaRPr lang="nl-BE" dirty="0"/>
          </a:p>
        </p:txBody>
      </p:sp>
      <p:pic>
        <p:nvPicPr>
          <p:cNvPr id="11" name="Afbeelding 10">
            <a:extLst>
              <a:ext uri="{FF2B5EF4-FFF2-40B4-BE49-F238E27FC236}">
                <a16:creationId xmlns:a16="http://schemas.microsoft.com/office/drawing/2014/main" id="{A6DDF4BC-779F-A744-BF10-887723C4651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75" t="24693" r="54700" b="45217"/>
          <a:stretch/>
        </p:blipFill>
        <p:spPr>
          <a:xfrm>
            <a:off x="777239" y="1365504"/>
            <a:ext cx="4684776" cy="2063496"/>
          </a:xfrm>
          <a:prstGeom prst="rect">
            <a:avLst/>
          </a:prstGeom>
        </p:spPr>
      </p:pic>
    </p:spTree>
    <p:extLst>
      <p:ext uri="{BB962C8B-B14F-4D97-AF65-F5344CB8AC3E}">
        <p14:creationId xmlns:p14="http://schemas.microsoft.com/office/powerpoint/2010/main" val="115054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asisslide met titel - Optie 1">
    <p:spTree>
      <p:nvGrpSpPr>
        <p:cNvPr id="1" name=""/>
        <p:cNvGrpSpPr/>
        <p:nvPr/>
      </p:nvGrpSpPr>
      <p:grpSpPr>
        <a:xfrm>
          <a:off x="0" y="0"/>
          <a:ext cx="0" cy="0"/>
          <a:chOff x="0" y="0"/>
          <a:chExt cx="0" cy="0"/>
        </a:xfrm>
      </p:grpSpPr>
      <p:sp>
        <p:nvSpPr>
          <p:cNvPr id="2" name="Titel 1"/>
          <p:cNvSpPr>
            <a:spLocks noGrp="1"/>
          </p:cNvSpPr>
          <p:nvPr>
            <p:ph type="title"/>
          </p:nvPr>
        </p:nvSpPr>
        <p:spPr>
          <a:xfrm>
            <a:off x="1998701" y="69029"/>
            <a:ext cx="9948332" cy="1281113"/>
          </a:xfrm>
        </p:spPr>
        <p:txBody>
          <a:bodyPr>
            <a:noAutofit/>
          </a:bodyPr>
          <a:lstStyle/>
          <a:p>
            <a:r>
              <a:rPr lang="nl-NL"/>
              <a:t>Klik om stijl te bewerken</a:t>
            </a:r>
            <a:endParaRPr lang="nl-BE" dirty="0"/>
          </a:p>
        </p:txBody>
      </p:sp>
      <p:sp>
        <p:nvSpPr>
          <p:cNvPr id="3" name="Tijdelijke aanduiding voor inhoud 2"/>
          <p:cNvSpPr>
            <a:spLocks noGrp="1"/>
          </p:cNvSpPr>
          <p:nvPr>
            <p:ph idx="1" hasCustomPrompt="1"/>
          </p:nvPr>
        </p:nvSpPr>
        <p:spPr>
          <a:xfrm>
            <a:off x="1998700" y="1529528"/>
            <a:ext cx="9948333" cy="4750153"/>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9" name="Afbeelding 8"/>
          <p:cNvPicPr>
            <a:picLocks noChangeAspect="1"/>
          </p:cNvPicPr>
          <p:nvPr userDrawn="1"/>
        </p:nvPicPr>
        <p:blipFill rotWithShape="1">
          <a:blip r:embed="rId2" cstate="print">
            <a:extLst>
              <a:ext uri="{28A0092B-C50C-407E-A947-70E740481C1C}">
                <a14:useLocalDpi xmlns:a14="http://schemas.microsoft.com/office/drawing/2010/main"/>
              </a:ext>
            </a:extLst>
          </a:blip>
          <a:srcRect l="15636" t="25895"/>
          <a:stretch/>
        </p:blipFill>
        <p:spPr>
          <a:xfrm>
            <a:off x="-19050" y="-19050"/>
            <a:ext cx="1895827" cy="1665288"/>
          </a:xfrm>
          <a:prstGeom prst="rect">
            <a:avLst/>
          </a:prstGeom>
        </p:spPr>
      </p:pic>
      <p:sp>
        <p:nvSpPr>
          <p:cNvPr id="11" name="Tijdelijke aanduiding voor voettekst 2">
            <a:extLst>
              <a:ext uri="{FF2B5EF4-FFF2-40B4-BE49-F238E27FC236}">
                <a16:creationId xmlns:a16="http://schemas.microsoft.com/office/drawing/2014/main" id="{A91674FF-77D7-3346-A4E2-7F63A2464463}"/>
              </a:ext>
            </a:extLst>
          </p:cNvPr>
          <p:cNvSpPr>
            <a:spLocks noGrp="1"/>
          </p:cNvSpPr>
          <p:nvPr>
            <p:ph type="ftr" sz="quarter" idx="10"/>
          </p:nvPr>
        </p:nvSpPr>
        <p:spPr>
          <a:xfrm>
            <a:off x="3859973" y="6356350"/>
            <a:ext cx="4114800" cy="365125"/>
          </a:xfrm>
        </p:spPr>
        <p:txBody>
          <a:bodyPr/>
          <a:lstStyle/>
          <a:p>
            <a:endParaRPr lang="nl-BE"/>
          </a:p>
        </p:txBody>
      </p:sp>
      <p:sp>
        <p:nvSpPr>
          <p:cNvPr id="12" name="Tijdelijke aanduiding voor dianummer 3">
            <a:extLst>
              <a:ext uri="{FF2B5EF4-FFF2-40B4-BE49-F238E27FC236}">
                <a16:creationId xmlns:a16="http://schemas.microsoft.com/office/drawing/2014/main" id="{10B81AB1-88E6-CC48-9C58-416B5ED62968}"/>
              </a:ext>
            </a:extLst>
          </p:cNvPr>
          <p:cNvSpPr>
            <a:spLocks noGrp="1"/>
          </p:cNvSpPr>
          <p:nvPr>
            <p:ph type="sldNum" sz="quarter" idx="11"/>
          </p:nvPr>
        </p:nvSpPr>
        <p:spPr>
          <a:xfrm>
            <a:off x="8253347" y="6356350"/>
            <a:ext cx="2031205" cy="365125"/>
          </a:xfrm>
        </p:spPr>
        <p:txBody>
          <a:bodyPr/>
          <a:lstStyle/>
          <a:p>
            <a:fld id="{18505D4B-7779-46CA-9F34-AD15D64EF2DF}" type="slidenum">
              <a:rPr lang="nl-BE" smtClean="0"/>
              <a:t>‹nr.›</a:t>
            </a:fld>
            <a:endParaRPr lang="nl-BE"/>
          </a:p>
        </p:txBody>
      </p:sp>
      <p:sp>
        <p:nvSpPr>
          <p:cNvPr id="13" name="Tijdelijke aanduiding voor datum 5">
            <a:extLst>
              <a:ext uri="{FF2B5EF4-FFF2-40B4-BE49-F238E27FC236}">
                <a16:creationId xmlns:a16="http://schemas.microsoft.com/office/drawing/2014/main" id="{9CE0FA69-9792-2947-B97F-C704249D7A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pic>
        <p:nvPicPr>
          <p:cNvPr id="10" name="Afbeelding 9">
            <a:extLst>
              <a:ext uri="{FF2B5EF4-FFF2-40B4-BE49-F238E27FC236}">
                <a16:creationId xmlns:a16="http://schemas.microsoft.com/office/drawing/2014/main" id="{78A15D50-A039-42A0-82E7-44F0F9F723F6}"/>
              </a:ext>
            </a:extLst>
          </p:cNvPr>
          <p:cNvPicPr>
            <a:picLocks noChangeAspect="1"/>
          </p:cNvPicPr>
          <p:nvPr userDrawn="1"/>
        </p:nvPicPr>
        <p:blipFill rotWithShape="1">
          <a:blip r:embed="rId3"/>
          <a:srcRect t="13030" b="12748"/>
          <a:stretch/>
        </p:blipFill>
        <p:spPr>
          <a:xfrm>
            <a:off x="9513363" y="254066"/>
            <a:ext cx="2433670" cy="790513"/>
          </a:xfrm>
          <a:prstGeom prst="rect">
            <a:avLst/>
          </a:prstGeom>
        </p:spPr>
      </p:pic>
      <p:sp>
        <p:nvSpPr>
          <p:cNvPr id="14" name="Tijdelijke aanduiding voor inhoud 2">
            <a:extLst>
              <a:ext uri="{FF2B5EF4-FFF2-40B4-BE49-F238E27FC236}">
                <a16:creationId xmlns:a16="http://schemas.microsoft.com/office/drawing/2014/main" id="{09219D46-5EAE-4B80-9A72-7BF25FBCD588}"/>
              </a:ext>
            </a:extLst>
          </p:cNvPr>
          <p:cNvSpPr>
            <a:spLocks noGrp="1"/>
          </p:cNvSpPr>
          <p:nvPr>
            <p:ph idx="12" hasCustomPrompt="1"/>
          </p:nvPr>
        </p:nvSpPr>
        <p:spPr>
          <a:xfrm>
            <a:off x="1998699"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330546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sslide met titel - Optie 2">
    <p:spTree>
      <p:nvGrpSpPr>
        <p:cNvPr id="1" name=""/>
        <p:cNvGrpSpPr/>
        <p:nvPr/>
      </p:nvGrpSpPr>
      <p:grpSpPr>
        <a:xfrm>
          <a:off x="0" y="0"/>
          <a:ext cx="0" cy="0"/>
          <a:chOff x="0" y="0"/>
          <a:chExt cx="0" cy="0"/>
        </a:xfrm>
      </p:grpSpPr>
      <p:sp>
        <p:nvSpPr>
          <p:cNvPr id="4" name="Rectangle 3"/>
          <p:cNvSpPr/>
          <p:nvPr userDrawn="1"/>
        </p:nvSpPr>
        <p:spPr>
          <a:xfrm>
            <a:off x="0" y="0"/>
            <a:ext cx="12192000" cy="1646238"/>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3438144" y="-1745"/>
            <a:ext cx="6601968" cy="1646238"/>
          </a:xfrm>
        </p:spPr>
        <p:txBody>
          <a:bodyPr/>
          <a:lstStyle>
            <a:lvl1pPr algn="r">
              <a:defRPr>
                <a:solidFill>
                  <a:schemeClr val="bg1"/>
                </a:solidFill>
              </a:defRPr>
            </a:lvl1pPr>
          </a:lstStyle>
          <a:p>
            <a:r>
              <a:rPr lang="nl-NL"/>
              <a:t>Klik om stijl te bewerken</a:t>
            </a:r>
            <a:endParaRPr lang="nl-BE" dirty="0"/>
          </a:p>
        </p:txBody>
      </p:sp>
      <p:sp>
        <p:nvSpPr>
          <p:cNvPr id="3" name="Tijdelijke aanduiding voor inhoud 2"/>
          <p:cNvSpPr>
            <a:spLocks noGrp="1"/>
          </p:cNvSpPr>
          <p:nvPr>
            <p:ph idx="1" hasCustomPrompt="1"/>
          </p:nvPr>
        </p:nvSpPr>
        <p:spPr>
          <a:xfrm>
            <a:off x="1876777" y="1825625"/>
            <a:ext cx="9948333" cy="4242154"/>
          </a:xfrm>
        </p:spPr>
        <p:txBody>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13" name="Afbeelding 12">
            <a:extLst>
              <a:ext uri="{FF2B5EF4-FFF2-40B4-BE49-F238E27FC236}">
                <a16:creationId xmlns:a16="http://schemas.microsoft.com/office/drawing/2014/main" id="{BC97A343-2E13-2447-A3C0-8A0F8EACA0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75" t="24693" r="54700" b="45217"/>
          <a:stretch/>
        </p:blipFill>
        <p:spPr>
          <a:xfrm>
            <a:off x="171363" y="216006"/>
            <a:ext cx="2812024" cy="1238607"/>
          </a:xfrm>
          <a:prstGeom prst="rect">
            <a:avLst/>
          </a:prstGeom>
        </p:spPr>
      </p:pic>
      <p:sp>
        <p:nvSpPr>
          <p:cNvPr id="10" name="Tijdelijke aanduiding voor voettekst 2">
            <a:extLst>
              <a:ext uri="{FF2B5EF4-FFF2-40B4-BE49-F238E27FC236}">
                <a16:creationId xmlns:a16="http://schemas.microsoft.com/office/drawing/2014/main" id="{30423CE4-E7CD-104B-8910-7F2AE3C5C3BB}"/>
              </a:ext>
            </a:extLst>
          </p:cNvPr>
          <p:cNvSpPr>
            <a:spLocks noGrp="1"/>
          </p:cNvSpPr>
          <p:nvPr>
            <p:ph type="ftr" sz="quarter" idx="10"/>
          </p:nvPr>
        </p:nvSpPr>
        <p:spPr>
          <a:xfrm>
            <a:off x="3859973" y="6356350"/>
            <a:ext cx="4114800" cy="365125"/>
          </a:xfrm>
        </p:spPr>
        <p:txBody>
          <a:bodyPr/>
          <a:lstStyle/>
          <a:p>
            <a:endParaRPr lang="nl-BE"/>
          </a:p>
        </p:txBody>
      </p:sp>
      <p:sp>
        <p:nvSpPr>
          <p:cNvPr id="11" name="Tijdelijke aanduiding voor dianummer 3">
            <a:extLst>
              <a:ext uri="{FF2B5EF4-FFF2-40B4-BE49-F238E27FC236}">
                <a16:creationId xmlns:a16="http://schemas.microsoft.com/office/drawing/2014/main" id="{B1ABDDAE-6CED-AF42-B5E7-69422DBCB5B5}"/>
              </a:ext>
            </a:extLst>
          </p:cNvPr>
          <p:cNvSpPr>
            <a:spLocks noGrp="1"/>
          </p:cNvSpPr>
          <p:nvPr>
            <p:ph type="sldNum" sz="quarter" idx="11"/>
          </p:nvPr>
        </p:nvSpPr>
        <p:spPr>
          <a:xfrm>
            <a:off x="8253347" y="6356350"/>
            <a:ext cx="2031205" cy="365125"/>
          </a:xfrm>
        </p:spPr>
        <p:txBody>
          <a:bodyPr/>
          <a:lstStyle/>
          <a:p>
            <a:fld id="{18505D4B-7779-46CA-9F34-AD15D64EF2DF}" type="slidenum">
              <a:rPr lang="nl-BE" smtClean="0"/>
              <a:t>‹nr.›</a:t>
            </a:fld>
            <a:endParaRPr lang="nl-BE"/>
          </a:p>
        </p:txBody>
      </p:sp>
      <p:sp>
        <p:nvSpPr>
          <p:cNvPr id="14" name="Tijdelijke aanduiding voor datum 5">
            <a:extLst>
              <a:ext uri="{FF2B5EF4-FFF2-40B4-BE49-F238E27FC236}">
                <a16:creationId xmlns:a16="http://schemas.microsoft.com/office/drawing/2014/main" id="{FBB4462B-3B14-B141-B32F-636326C8B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sp>
        <p:nvSpPr>
          <p:cNvPr id="9" name="Tijdelijke aanduiding voor inhoud 2">
            <a:extLst>
              <a:ext uri="{FF2B5EF4-FFF2-40B4-BE49-F238E27FC236}">
                <a16:creationId xmlns:a16="http://schemas.microsoft.com/office/drawing/2014/main" id="{21E3F4AE-D097-4EC2-AE99-989B03E4FAD2}"/>
              </a:ext>
            </a:extLst>
          </p:cNvPr>
          <p:cNvSpPr>
            <a:spLocks noGrp="1"/>
          </p:cNvSpPr>
          <p:nvPr>
            <p:ph idx="12"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302190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sslide met titel - Optie 3">
    <p:spTree>
      <p:nvGrpSpPr>
        <p:cNvPr id="1" name=""/>
        <p:cNvGrpSpPr/>
        <p:nvPr/>
      </p:nvGrpSpPr>
      <p:grpSpPr>
        <a:xfrm>
          <a:off x="0" y="0"/>
          <a:ext cx="0" cy="0"/>
          <a:chOff x="0" y="0"/>
          <a:chExt cx="0" cy="0"/>
        </a:xfrm>
      </p:grpSpPr>
      <p:sp>
        <p:nvSpPr>
          <p:cNvPr id="2" name="Titel 1"/>
          <p:cNvSpPr>
            <a:spLocks noGrp="1"/>
          </p:cNvSpPr>
          <p:nvPr>
            <p:ph type="title"/>
          </p:nvPr>
        </p:nvSpPr>
        <p:spPr>
          <a:xfrm>
            <a:off x="1876778" y="365125"/>
            <a:ext cx="9948332" cy="1281113"/>
          </a:xfrm>
        </p:spPr>
        <p:txBody>
          <a:bodyPr>
            <a:noAutofit/>
          </a:bodyPr>
          <a:lstStyle/>
          <a:p>
            <a:r>
              <a:rPr lang="nl-NL"/>
              <a:t>Klik om stijl te bewerken</a:t>
            </a:r>
            <a:endParaRPr lang="nl-BE" dirty="0"/>
          </a:p>
        </p:txBody>
      </p:sp>
      <p:sp>
        <p:nvSpPr>
          <p:cNvPr id="3" name="Tijdelijke aanduiding voor inhoud 2"/>
          <p:cNvSpPr>
            <a:spLocks noGrp="1"/>
          </p:cNvSpPr>
          <p:nvPr>
            <p:ph idx="1"/>
          </p:nvPr>
        </p:nvSpPr>
        <p:spPr>
          <a:xfrm>
            <a:off x="1876777" y="1825625"/>
            <a:ext cx="9948333" cy="4242154"/>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jdelijke aanduiding voor voettekst 4"/>
          <p:cNvSpPr>
            <a:spLocks noGrp="1"/>
          </p:cNvSpPr>
          <p:nvPr>
            <p:ph type="ftr" sz="quarter" idx="10"/>
          </p:nvPr>
        </p:nvSpPr>
        <p:spPr/>
        <p:txBody>
          <a:bodyPr/>
          <a:lstStyle/>
          <a:p>
            <a:endParaRPr lang="nl-BE"/>
          </a:p>
        </p:txBody>
      </p:sp>
      <p:sp>
        <p:nvSpPr>
          <p:cNvPr id="6" name="Tijdelijke aanduiding voor dianummer 5"/>
          <p:cNvSpPr>
            <a:spLocks noGrp="1"/>
          </p:cNvSpPr>
          <p:nvPr>
            <p:ph type="sldNum" sz="quarter" idx="11"/>
          </p:nvPr>
        </p:nvSpPr>
        <p:spPr/>
        <p:txBody>
          <a:bodyPr/>
          <a:lstStyle/>
          <a:p>
            <a:fld id="{18505D4B-7779-46CA-9F34-AD15D64EF2DF}" type="slidenum">
              <a:rPr lang="nl-BE" smtClean="0"/>
              <a:t>‹nr.›</a:t>
            </a:fld>
            <a:endParaRPr lang="nl-BE"/>
          </a:p>
        </p:txBody>
      </p:sp>
      <p:pic>
        <p:nvPicPr>
          <p:cNvPr id="12" name="Afbeelding 11">
            <a:extLst>
              <a:ext uri="{FF2B5EF4-FFF2-40B4-BE49-F238E27FC236}">
                <a16:creationId xmlns:a16="http://schemas.microsoft.com/office/drawing/2014/main" id="{753B208F-F3E2-6544-BAB0-1013BD36B33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875" t="24693" r="54700" b="45217"/>
          <a:stretch/>
        </p:blipFill>
        <p:spPr>
          <a:xfrm>
            <a:off x="-8762" y="6029209"/>
            <a:ext cx="1721556" cy="758290"/>
          </a:xfrm>
          <a:prstGeom prst="rect">
            <a:avLst/>
          </a:prstGeom>
        </p:spPr>
      </p:pic>
      <p:sp>
        <p:nvSpPr>
          <p:cNvPr id="11" name="Tijdelijke aanduiding voor datum 5">
            <a:extLst>
              <a:ext uri="{FF2B5EF4-FFF2-40B4-BE49-F238E27FC236}">
                <a16:creationId xmlns:a16="http://schemas.microsoft.com/office/drawing/2014/main" id="{AAD7A0DA-1184-844D-984E-BE1B7731B846}"/>
              </a:ext>
            </a:extLst>
          </p:cNvPr>
          <p:cNvSpPr>
            <a:spLocks noGrp="1"/>
          </p:cNvSpPr>
          <p:nvPr>
            <p:ph type="dt" sz="half" idx="2"/>
          </p:nvPr>
        </p:nvSpPr>
        <p:spPr>
          <a:xfrm>
            <a:off x="136878" y="49101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sp>
        <p:nvSpPr>
          <p:cNvPr id="9" name="Tijdelijke aanduiding voor inhoud 2">
            <a:extLst>
              <a:ext uri="{FF2B5EF4-FFF2-40B4-BE49-F238E27FC236}">
                <a16:creationId xmlns:a16="http://schemas.microsoft.com/office/drawing/2014/main" id="{EFF1A2D7-DAE7-454C-BC6D-A9150E5AC30C}"/>
              </a:ext>
            </a:extLst>
          </p:cNvPr>
          <p:cNvSpPr>
            <a:spLocks noGrp="1"/>
          </p:cNvSpPr>
          <p:nvPr>
            <p:ph idx="12"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286835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asisslide met titel - Optie 3">
    <p:spTree>
      <p:nvGrpSpPr>
        <p:cNvPr id="1" name=""/>
        <p:cNvGrpSpPr/>
        <p:nvPr/>
      </p:nvGrpSpPr>
      <p:grpSpPr>
        <a:xfrm>
          <a:off x="0" y="0"/>
          <a:ext cx="0" cy="0"/>
          <a:chOff x="0" y="0"/>
          <a:chExt cx="0" cy="0"/>
        </a:xfrm>
      </p:grpSpPr>
      <p:sp>
        <p:nvSpPr>
          <p:cNvPr id="2" name="Titel 1"/>
          <p:cNvSpPr>
            <a:spLocks noGrp="1"/>
          </p:cNvSpPr>
          <p:nvPr>
            <p:ph type="title"/>
          </p:nvPr>
        </p:nvSpPr>
        <p:spPr>
          <a:xfrm>
            <a:off x="1876778" y="365125"/>
            <a:ext cx="9948332" cy="1281113"/>
          </a:xfrm>
        </p:spPr>
        <p:txBody>
          <a:bodyPr>
            <a:noAutofit/>
          </a:bodyPr>
          <a:lstStyle/>
          <a:p>
            <a:r>
              <a:rPr lang="nl-NL"/>
              <a:t>Klik om stijl te bewerken</a:t>
            </a:r>
            <a:endParaRPr lang="nl-BE" dirty="0"/>
          </a:p>
        </p:txBody>
      </p:sp>
      <p:sp>
        <p:nvSpPr>
          <p:cNvPr id="3" name="Tijdelijke aanduiding voor inhoud 2"/>
          <p:cNvSpPr>
            <a:spLocks noGrp="1"/>
          </p:cNvSpPr>
          <p:nvPr>
            <p:ph idx="1"/>
          </p:nvPr>
        </p:nvSpPr>
        <p:spPr>
          <a:xfrm>
            <a:off x="1876777" y="1825625"/>
            <a:ext cx="9948333" cy="4242154"/>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jdelijke aanduiding voor voettekst 4"/>
          <p:cNvSpPr>
            <a:spLocks noGrp="1"/>
          </p:cNvSpPr>
          <p:nvPr>
            <p:ph type="ftr" sz="quarter" idx="10"/>
          </p:nvPr>
        </p:nvSpPr>
        <p:spPr/>
        <p:txBody>
          <a:bodyPr/>
          <a:lstStyle/>
          <a:p>
            <a:endParaRPr lang="nl-BE"/>
          </a:p>
        </p:txBody>
      </p:sp>
      <p:sp>
        <p:nvSpPr>
          <p:cNvPr id="6" name="Tijdelijke aanduiding voor dianummer 5"/>
          <p:cNvSpPr>
            <a:spLocks noGrp="1"/>
          </p:cNvSpPr>
          <p:nvPr>
            <p:ph type="sldNum" sz="quarter" idx="11"/>
          </p:nvPr>
        </p:nvSpPr>
        <p:spPr/>
        <p:txBody>
          <a:bodyPr/>
          <a:lstStyle/>
          <a:p>
            <a:fld id="{18505D4B-7779-46CA-9F34-AD15D64EF2DF}" type="slidenum">
              <a:rPr lang="nl-BE" smtClean="0"/>
              <a:t>‹nr.›</a:t>
            </a:fld>
            <a:endParaRPr lang="nl-BE"/>
          </a:p>
        </p:txBody>
      </p:sp>
      <p:pic>
        <p:nvPicPr>
          <p:cNvPr id="12" name="Afbeelding 11">
            <a:extLst>
              <a:ext uri="{FF2B5EF4-FFF2-40B4-BE49-F238E27FC236}">
                <a16:creationId xmlns:a16="http://schemas.microsoft.com/office/drawing/2014/main" id="{753B208F-F3E2-6544-BAB0-1013BD36B33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875" t="24693" r="54700" b="45217"/>
          <a:stretch/>
        </p:blipFill>
        <p:spPr>
          <a:xfrm>
            <a:off x="-8762" y="6029209"/>
            <a:ext cx="1721556" cy="758290"/>
          </a:xfrm>
          <a:prstGeom prst="rect">
            <a:avLst/>
          </a:prstGeom>
        </p:spPr>
      </p:pic>
      <p:sp>
        <p:nvSpPr>
          <p:cNvPr id="11" name="Tijdelijke aanduiding voor datum 5">
            <a:extLst>
              <a:ext uri="{FF2B5EF4-FFF2-40B4-BE49-F238E27FC236}">
                <a16:creationId xmlns:a16="http://schemas.microsoft.com/office/drawing/2014/main" id="{AAD7A0DA-1184-844D-984E-BE1B7731B846}"/>
              </a:ext>
            </a:extLst>
          </p:cNvPr>
          <p:cNvSpPr>
            <a:spLocks noGrp="1"/>
          </p:cNvSpPr>
          <p:nvPr>
            <p:ph type="dt" sz="half" idx="2"/>
          </p:nvPr>
        </p:nvSpPr>
        <p:spPr>
          <a:xfrm>
            <a:off x="136878" y="49101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pic>
        <p:nvPicPr>
          <p:cNvPr id="8" name="Afbeelding 7">
            <a:extLst>
              <a:ext uri="{FF2B5EF4-FFF2-40B4-BE49-F238E27FC236}">
                <a16:creationId xmlns:a16="http://schemas.microsoft.com/office/drawing/2014/main" id="{FE19423A-C607-4921-94B2-83A33D8CABEC}"/>
              </a:ext>
            </a:extLst>
          </p:cNvPr>
          <p:cNvPicPr>
            <a:picLocks noChangeAspect="1"/>
          </p:cNvPicPr>
          <p:nvPr userDrawn="1"/>
        </p:nvPicPr>
        <p:blipFill>
          <a:blip r:embed="rId3"/>
          <a:stretch>
            <a:fillRect/>
          </a:stretch>
        </p:blipFill>
        <p:spPr>
          <a:xfrm>
            <a:off x="10643142" y="355280"/>
            <a:ext cx="1181968" cy="723032"/>
          </a:xfrm>
          <a:prstGeom prst="rect">
            <a:avLst/>
          </a:prstGeom>
        </p:spPr>
      </p:pic>
      <p:sp>
        <p:nvSpPr>
          <p:cNvPr id="10" name="Tijdelijke aanduiding voor inhoud 2">
            <a:extLst>
              <a:ext uri="{FF2B5EF4-FFF2-40B4-BE49-F238E27FC236}">
                <a16:creationId xmlns:a16="http://schemas.microsoft.com/office/drawing/2014/main" id="{78CE9E3F-0493-4D22-A458-D34639698968}"/>
              </a:ext>
            </a:extLst>
          </p:cNvPr>
          <p:cNvSpPr>
            <a:spLocks noGrp="1"/>
          </p:cNvSpPr>
          <p:nvPr>
            <p:ph idx="12"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100879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asisslide met titel - Optie 3">
    <p:spTree>
      <p:nvGrpSpPr>
        <p:cNvPr id="1" name=""/>
        <p:cNvGrpSpPr/>
        <p:nvPr/>
      </p:nvGrpSpPr>
      <p:grpSpPr>
        <a:xfrm>
          <a:off x="0" y="0"/>
          <a:ext cx="0" cy="0"/>
          <a:chOff x="0" y="0"/>
          <a:chExt cx="0" cy="0"/>
        </a:xfrm>
      </p:grpSpPr>
      <p:sp>
        <p:nvSpPr>
          <p:cNvPr id="2" name="Titel 1"/>
          <p:cNvSpPr>
            <a:spLocks noGrp="1"/>
          </p:cNvSpPr>
          <p:nvPr>
            <p:ph type="title"/>
          </p:nvPr>
        </p:nvSpPr>
        <p:spPr>
          <a:xfrm>
            <a:off x="1876778" y="365125"/>
            <a:ext cx="9948332" cy="1281113"/>
          </a:xfrm>
        </p:spPr>
        <p:txBody>
          <a:bodyPr>
            <a:noAutofit/>
          </a:bodyPr>
          <a:lstStyle/>
          <a:p>
            <a:r>
              <a:rPr lang="nl-NL"/>
              <a:t>Klik om stijl te bewerken</a:t>
            </a:r>
            <a:endParaRPr lang="nl-BE" dirty="0"/>
          </a:p>
        </p:txBody>
      </p:sp>
      <p:sp>
        <p:nvSpPr>
          <p:cNvPr id="3" name="Tijdelijke aanduiding voor inhoud 2"/>
          <p:cNvSpPr>
            <a:spLocks noGrp="1"/>
          </p:cNvSpPr>
          <p:nvPr>
            <p:ph idx="1"/>
          </p:nvPr>
        </p:nvSpPr>
        <p:spPr>
          <a:xfrm>
            <a:off x="1876777" y="1825625"/>
            <a:ext cx="9948333" cy="4242154"/>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jdelijke aanduiding voor voettekst 4"/>
          <p:cNvSpPr>
            <a:spLocks noGrp="1"/>
          </p:cNvSpPr>
          <p:nvPr>
            <p:ph type="ftr" sz="quarter" idx="10"/>
          </p:nvPr>
        </p:nvSpPr>
        <p:spPr/>
        <p:txBody>
          <a:bodyPr/>
          <a:lstStyle/>
          <a:p>
            <a:endParaRPr lang="nl-BE"/>
          </a:p>
        </p:txBody>
      </p:sp>
      <p:sp>
        <p:nvSpPr>
          <p:cNvPr id="6" name="Tijdelijke aanduiding voor dianummer 5"/>
          <p:cNvSpPr>
            <a:spLocks noGrp="1"/>
          </p:cNvSpPr>
          <p:nvPr>
            <p:ph type="sldNum" sz="quarter" idx="11"/>
          </p:nvPr>
        </p:nvSpPr>
        <p:spPr/>
        <p:txBody>
          <a:bodyPr/>
          <a:lstStyle/>
          <a:p>
            <a:fld id="{18505D4B-7779-46CA-9F34-AD15D64EF2DF}" type="slidenum">
              <a:rPr lang="nl-BE" smtClean="0"/>
              <a:t>‹nr.›</a:t>
            </a:fld>
            <a:endParaRPr lang="nl-BE"/>
          </a:p>
        </p:txBody>
      </p:sp>
      <p:pic>
        <p:nvPicPr>
          <p:cNvPr id="12" name="Afbeelding 11">
            <a:extLst>
              <a:ext uri="{FF2B5EF4-FFF2-40B4-BE49-F238E27FC236}">
                <a16:creationId xmlns:a16="http://schemas.microsoft.com/office/drawing/2014/main" id="{753B208F-F3E2-6544-BAB0-1013BD36B33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875" t="24693" r="54700" b="45217"/>
          <a:stretch/>
        </p:blipFill>
        <p:spPr>
          <a:xfrm>
            <a:off x="-8762" y="6029209"/>
            <a:ext cx="1721556" cy="758290"/>
          </a:xfrm>
          <a:prstGeom prst="rect">
            <a:avLst/>
          </a:prstGeom>
        </p:spPr>
      </p:pic>
      <p:sp>
        <p:nvSpPr>
          <p:cNvPr id="11" name="Tijdelijke aanduiding voor datum 5">
            <a:extLst>
              <a:ext uri="{FF2B5EF4-FFF2-40B4-BE49-F238E27FC236}">
                <a16:creationId xmlns:a16="http://schemas.microsoft.com/office/drawing/2014/main" id="{AAD7A0DA-1184-844D-984E-BE1B7731B846}"/>
              </a:ext>
            </a:extLst>
          </p:cNvPr>
          <p:cNvSpPr>
            <a:spLocks noGrp="1"/>
          </p:cNvSpPr>
          <p:nvPr>
            <p:ph type="dt" sz="half" idx="2"/>
          </p:nvPr>
        </p:nvSpPr>
        <p:spPr>
          <a:xfrm>
            <a:off x="136878" y="49101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pic>
        <p:nvPicPr>
          <p:cNvPr id="8" name="Afbeelding 7">
            <a:extLst>
              <a:ext uri="{FF2B5EF4-FFF2-40B4-BE49-F238E27FC236}">
                <a16:creationId xmlns:a16="http://schemas.microsoft.com/office/drawing/2014/main" id="{FE19423A-C607-4921-94B2-83A33D8CABEC}"/>
              </a:ext>
            </a:extLst>
          </p:cNvPr>
          <p:cNvPicPr>
            <a:picLocks noChangeAspect="1"/>
          </p:cNvPicPr>
          <p:nvPr userDrawn="1"/>
        </p:nvPicPr>
        <p:blipFill>
          <a:blip r:embed="rId3"/>
          <a:stretch>
            <a:fillRect/>
          </a:stretch>
        </p:blipFill>
        <p:spPr>
          <a:xfrm>
            <a:off x="10643142" y="355280"/>
            <a:ext cx="1181968" cy="723032"/>
          </a:xfrm>
          <a:prstGeom prst="rect">
            <a:avLst/>
          </a:prstGeom>
        </p:spPr>
      </p:pic>
      <p:sp>
        <p:nvSpPr>
          <p:cNvPr id="10" name="Tijdelijke aanduiding voor inhoud 2">
            <a:extLst>
              <a:ext uri="{FF2B5EF4-FFF2-40B4-BE49-F238E27FC236}">
                <a16:creationId xmlns:a16="http://schemas.microsoft.com/office/drawing/2014/main" id="{78CE9E3F-0493-4D22-A458-D34639698968}"/>
              </a:ext>
            </a:extLst>
          </p:cNvPr>
          <p:cNvSpPr>
            <a:spLocks noGrp="1"/>
          </p:cNvSpPr>
          <p:nvPr>
            <p:ph idx="12"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pic>
        <p:nvPicPr>
          <p:cNvPr id="7" name="Afbeelding 6">
            <a:extLst>
              <a:ext uri="{FF2B5EF4-FFF2-40B4-BE49-F238E27FC236}">
                <a16:creationId xmlns:a16="http://schemas.microsoft.com/office/drawing/2014/main" id="{722630AB-DEAB-4670-B175-1A8D8418AA7C}"/>
              </a:ext>
            </a:extLst>
          </p:cNvPr>
          <p:cNvPicPr>
            <a:picLocks noChangeAspect="1"/>
          </p:cNvPicPr>
          <p:nvPr userDrawn="1"/>
        </p:nvPicPr>
        <p:blipFill>
          <a:blip r:embed="rId4"/>
          <a:stretch>
            <a:fillRect/>
          </a:stretch>
        </p:blipFill>
        <p:spPr>
          <a:xfrm>
            <a:off x="9821802" y="355279"/>
            <a:ext cx="2003308" cy="723033"/>
          </a:xfrm>
          <a:prstGeom prst="rect">
            <a:avLst/>
          </a:prstGeom>
        </p:spPr>
      </p:pic>
    </p:spTree>
    <p:extLst>
      <p:ext uri="{BB962C8B-B14F-4D97-AF65-F5344CB8AC3E}">
        <p14:creationId xmlns:p14="http://schemas.microsoft.com/office/powerpoint/2010/main" val="134312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asisslide met titel - Optie 3">
    <p:spTree>
      <p:nvGrpSpPr>
        <p:cNvPr id="1" name=""/>
        <p:cNvGrpSpPr/>
        <p:nvPr/>
      </p:nvGrpSpPr>
      <p:grpSpPr>
        <a:xfrm>
          <a:off x="0" y="0"/>
          <a:ext cx="0" cy="0"/>
          <a:chOff x="0" y="0"/>
          <a:chExt cx="0" cy="0"/>
        </a:xfrm>
      </p:grpSpPr>
      <p:sp>
        <p:nvSpPr>
          <p:cNvPr id="2" name="Titel 1"/>
          <p:cNvSpPr>
            <a:spLocks noGrp="1"/>
          </p:cNvSpPr>
          <p:nvPr>
            <p:ph type="title"/>
          </p:nvPr>
        </p:nvSpPr>
        <p:spPr>
          <a:xfrm>
            <a:off x="1876778" y="365125"/>
            <a:ext cx="9948332" cy="1281113"/>
          </a:xfrm>
        </p:spPr>
        <p:txBody>
          <a:bodyPr>
            <a:noAutofit/>
          </a:bodyPr>
          <a:lstStyle/>
          <a:p>
            <a:r>
              <a:rPr lang="nl-NL"/>
              <a:t>Klik om stijl te bewerken</a:t>
            </a:r>
            <a:endParaRPr lang="nl-BE" dirty="0"/>
          </a:p>
        </p:txBody>
      </p:sp>
      <p:sp>
        <p:nvSpPr>
          <p:cNvPr id="3" name="Tijdelijke aanduiding voor inhoud 2"/>
          <p:cNvSpPr>
            <a:spLocks noGrp="1"/>
          </p:cNvSpPr>
          <p:nvPr>
            <p:ph idx="1"/>
          </p:nvPr>
        </p:nvSpPr>
        <p:spPr>
          <a:xfrm>
            <a:off x="1876777" y="1825625"/>
            <a:ext cx="9948333" cy="4242154"/>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jdelijke aanduiding voor voettekst 4"/>
          <p:cNvSpPr>
            <a:spLocks noGrp="1"/>
          </p:cNvSpPr>
          <p:nvPr>
            <p:ph type="ftr" sz="quarter" idx="10"/>
          </p:nvPr>
        </p:nvSpPr>
        <p:spPr/>
        <p:txBody>
          <a:bodyPr/>
          <a:lstStyle/>
          <a:p>
            <a:endParaRPr lang="nl-BE"/>
          </a:p>
        </p:txBody>
      </p:sp>
      <p:sp>
        <p:nvSpPr>
          <p:cNvPr id="6" name="Tijdelijke aanduiding voor dianummer 5"/>
          <p:cNvSpPr>
            <a:spLocks noGrp="1"/>
          </p:cNvSpPr>
          <p:nvPr>
            <p:ph type="sldNum" sz="quarter" idx="11"/>
          </p:nvPr>
        </p:nvSpPr>
        <p:spPr/>
        <p:txBody>
          <a:bodyPr/>
          <a:lstStyle/>
          <a:p>
            <a:fld id="{18505D4B-7779-46CA-9F34-AD15D64EF2DF}" type="slidenum">
              <a:rPr lang="nl-BE" smtClean="0"/>
              <a:t>‹nr.›</a:t>
            </a:fld>
            <a:endParaRPr lang="nl-BE"/>
          </a:p>
        </p:txBody>
      </p:sp>
      <p:pic>
        <p:nvPicPr>
          <p:cNvPr id="12" name="Afbeelding 11">
            <a:extLst>
              <a:ext uri="{FF2B5EF4-FFF2-40B4-BE49-F238E27FC236}">
                <a16:creationId xmlns:a16="http://schemas.microsoft.com/office/drawing/2014/main" id="{753B208F-F3E2-6544-BAB0-1013BD36B33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875" t="24693" r="54700" b="45217"/>
          <a:stretch/>
        </p:blipFill>
        <p:spPr>
          <a:xfrm>
            <a:off x="-8762" y="6029209"/>
            <a:ext cx="1721556" cy="758290"/>
          </a:xfrm>
          <a:prstGeom prst="rect">
            <a:avLst/>
          </a:prstGeom>
        </p:spPr>
      </p:pic>
      <p:sp>
        <p:nvSpPr>
          <p:cNvPr id="11" name="Tijdelijke aanduiding voor datum 5">
            <a:extLst>
              <a:ext uri="{FF2B5EF4-FFF2-40B4-BE49-F238E27FC236}">
                <a16:creationId xmlns:a16="http://schemas.microsoft.com/office/drawing/2014/main" id="{AAD7A0DA-1184-844D-984E-BE1B7731B846}"/>
              </a:ext>
            </a:extLst>
          </p:cNvPr>
          <p:cNvSpPr>
            <a:spLocks noGrp="1"/>
          </p:cNvSpPr>
          <p:nvPr>
            <p:ph type="dt" sz="half" idx="2"/>
          </p:nvPr>
        </p:nvSpPr>
        <p:spPr>
          <a:xfrm>
            <a:off x="136878" y="49101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pic>
        <p:nvPicPr>
          <p:cNvPr id="9" name="Afbeelding 8">
            <a:extLst>
              <a:ext uri="{FF2B5EF4-FFF2-40B4-BE49-F238E27FC236}">
                <a16:creationId xmlns:a16="http://schemas.microsoft.com/office/drawing/2014/main" id="{6302669A-8AF2-4353-9A6A-AA49603874E0}"/>
              </a:ext>
            </a:extLst>
          </p:cNvPr>
          <p:cNvPicPr>
            <a:picLocks noChangeAspect="1"/>
          </p:cNvPicPr>
          <p:nvPr userDrawn="1"/>
        </p:nvPicPr>
        <p:blipFill rotWithShape="1">
          <a:blip r:embed="rId3"/>
          <a:srcRect t="17757" b="17203"/>
          <a:stretch/>
        </p:blipFill>
        <p:spPr>
          <a:xfrm>
            <a:off x="9513363" y="271220"/>
            <a:ext cx="2433670" cy="891153"/>
          </a:xfrm>
          <a:prstGeom prst="rect">
            <a:avLst/>
          </a:prstGeom>
        </p:spPr>
      </p:pic>
      <p:sp>
        <p:nvSpPr>
          <p:cNvPr id="10" name="Tijdelijke aanduiding voor inhoud 2">
            <a:extLst>
              <a:ext uri="{FF2B5EF4-FFF2-40B4-BE49-F238E27FC236}">
                <a16:creationId xmlns:a16="http://schemas.microsoft.com/office/drawing/2014/main" id="{242110BC-EDF4-48BE-A2F3-961E3E527543}"/>
              </a:ext>
            </a:extLst>
          </p:cNvPr>
          <p:cNvSpPr>
            <a:spLocks noGrp="1"/>
          </p:cNvSpPr>
          <p:nvPr>
            <p:ph idx="12"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194417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sslide met titel - Optie 3">
    <p:spTree>
      <p:nvGrpSpPr>
        <p:cNvPr id="1" name=""/>
        <p:cNvGrpSpPr/>
        <p:nvPr/>
      </p:nvGrpSpPr>
      <p:grpSpPr>
        <a:xfrm>
          <a:off x="0" y="0"/>
          <a:ext cx="0" cy="0"/>
          <a:chOff x="0" y="0"/>
          <a:chExt cx="0" cy="0"/>
        </a:xfrm>
      </p:grpSpPr>
      <p:sp>
        <p:nvSpPr>
          <p:cNvPr id="2" name="Titel 1"/>
          <p:cNvSpPr>
            <a:spLocks noGrp="1"/>
          </p:cNvSpPr>
          <p:nvPr>
            <p:ph type="title"/>
          </p:nvPr>
        </p:nvSpPr>
        <p:spPr>
          <a:xfrm>
            <a:off x="1876778" y="365125"/>
            <a:ext cx="9948332" cy="1281113"/>
          </a:xfrm>
        </p:spPr>
        <p:txBody>
          <a:bodyPr>
            <a:noAutofit/>
          </a:bodyPr>
          <a:lstStyle/>
          <a:p>
            <a:r>
              <a:rPr lang="nl-NL"/>
              <a:t>Klik om stijl te bewerken</a:t>
            </a:r>
            <a:endParaRPr lang="nl-BE" dirty="0"/>
          </a:p>
        </p:txBody>
      </p:sp>
      <p:sp>
        <p:nvSpPr>
          <p:cNvPr id="3" name="Tijdelijke aanduiding voor inhoud 2"/>
          <p:cNvSpPr>
            <a:spLocks noGrp="1"/>
          </p:cNvSpPr>
          <p:nvPr>
            <p:ph idx="1"/>
          </p:nvPr>
        </p:nvSpPr>
        <p:spPr>
          <a:xfrm>
            <a:off x="1876777" y="1825625"/>
            <a:ext cx="9948333" cy="4242154"/>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jdelijke aanduiding voor voettekst 4"/>
          <p:cNvSpPr>
            <a:spLocks noGrp="1"/>
          </p:cNvSpPr>
          <p:nvPr>
            <p:ph type="ftr" sz="quarter" idx="10"/>
          </p:nvPr>
        </p:nvSpPr>
        <p:spPr/>
        <p:txBody>
          <a:bodyPr/>
          <a:lstStyle/>
          <a:p>
            <a:endParaRPr lang="nl-BE"/>
          </a:p>
        </p:txBody>
      </p:sp>
      <p:sp>
        <p:nvSpPr>
          <p:cNvPr id="6" name="Tijdelijke aanduiding voor dianummer 5"/>
          <p:cNvSpPr>
            <a:spLocks noGrp="1"/>
          </p:cNvSpPr>
          <p:nvPr>
            <p:ph type="sldNum" sz="quarter" idx="11"/>
          </p:nvPr>
        </p:nvSpPr>
        <p:spPr/>
        <p:txBody>
          <a:bodyPr/>
          <a:lstStyle/>
          <a:p>
            <a:fld id="{18505D4B-7779-46CA-9F34-AD15D64EF2DF}" type="slidenum">
              <a:rPr lang="nl-BE" smtClean="0"/>
              <a:t>‹nr.›</a:t>
            </a:fld>
            <a:endParaRPr lang="nl-BE"/>
          </a:p>
        </p:txBody>
      </p:sp>
      <p:pic>
        <p:nvPicPr>
          <p:cNvPr id="12" name="Afbeelding 11">
            <a:extLst>
              <a:ext uri="{FF2B5EF4-FFF2-40B4-BE49-F238E27FC236}">
                <a16:creationId xmlns:a16="http://schemas.microsoft.com/office/drawing/2014/main" id="{753B208F-F3E2-6544-BAB0-1013BD36B33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875" t="24693" r="54700" b="45217"/>
          <a:stretch/>
        </p:blipFill>
        <p:spPr>
          <a:xfrm>
            <a:off x="-8762" y="6029209"/>
            <a:ext cx="1721556" cy="758290"/>
          </a:xfrm>
          <a:prstGeom prst="rect">
            <a:avLst/>
          </a:prstGeom>
        </p:spPr>
      </p:pic>
      <p:sp>
        <p:nvSpPr>
          <p:cNvPr id="11" name="Tijdelijke aanduiding voor datum 5">
            <a:extLst>
              <a:ext uri="{FF2B5EF4-FFF2-40B4-BE49-F238E27FC236}">
                <a16:creationId xmlns:a16="http://schemas.microsoft.com/office/drawing/2014/main" id="{AAD7A0DA-1184-844D-984E-BE1B7731B846}"/>
              </a:ext>
            </a:extLst>
          </p:cNvPr>
          <p:cNvSpPr>
            <a:spLocks noGrp="1"/>
          </p:cNvSpPr>
          <p:nvPr>
            <p:ph type="dt" sz="half" idx="2"/>
          </p:nvPr>
        </p:nvSpPr>
        <p:spPr>
          <a:xfrm>
            <a:off x="136878" y="49101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pic>
        <p:nvPicPr>
          <p:cNvPr id="9" name="Afbeelding 8">
            <a:extLst>
              <a:ext uri="{FF2B5EF4-FFF2-40B4-BE49-F238E27FC236}">
                <a16:creationId xmlns:a16="http://schemas.microsoft.com/office/drawing/2014/main" id="{B20202B4-71DC-4324-9845-165361A4769C}"/>
              </a:ext>
            </a:extLst>
          </p:cNvPr>
          <p:cNvPicPr>
            <a:picLocks noChangeAspect="1"/>
          </p:cNvPicPr>
          <p:nvPr userDrawn="1"/>
        </p:nvPicPr>
        <p:blipFill rotWithShape="1">
          <a:blip r:embed="rId3"/>
          <a:srcRect t="13030" b="12748"/>
          <a:stretch/>
        </p:blipFill>
        <p:spPr>
          <a:xfrm>
            <a:off x="9513363" y="254066"/>
            <a:ext cx="2433670" cy="790513"/>
          </a:xfrm>
          <a:prstGeom prst="rect">
            <a:avLst/>
          </a:prstGeom>
        </p:spPr>
      </p:pic>
      <p:sp>
        <p:nvSpPr>
          <p:cNvPr id="10" name="Tijdelijke aanduiding voor inhoud 2">
            <a:extLst>
              <a:ext uri="{FF2B5EF4-FFF2-40B4-BE49-F238E27FC236}">
                <a16:creationId xmlns:a16="http://schemas.microsoft.com/office/drawing/2014/main" id="{22F60AB3-645A-42C2-B2DA-92A71E31257C}"/>
              </a:ext>
            </a:extLst>
          </p:cNvPr>
          <p:cNvSpPr>
            <a:spLocks noGrp="1"/>
          </p:cNvSpPr>
          <p:nvPr>
            <p:ph idx="12"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65698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sisslide_ZonderTitel">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1876777" y="268111"/>
            <a:ext cx="9948333" cy="5799668"/>
          </a:xfrm>
        </p:spPr>
        <p:txBody>
          <a:bodyPr wrap="none">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jdelijke aanduiding voor voettekst 1"/>
          <p:cNvSpPr>
            <a:spLocks noGrp="1"/>
          </p:cNvSpPr>
          <p:nvPr>
            <p:ph type="ftr" sz="quarter" idx="10"/>
          </p:nvPr>
        </p:nvSpPr>
        <p:spPr/>
        <p:txBody>
          <a:bodyPr/>
          <a:lstStyle/>
          <a:p>
            <a:endParaRPr lang="nl-BE"/>
          </a:p>
        </p:txBody>
      </p:sp>
      <p:sp>
        <p:nvSpPr>
          <p:cNvPr id="6" name="Tijdelijke aanduiding voor dianummer 5"/>
          <p:cNvSpPr>
            <a:spLocks noGrp="1"/>
          </p:cNvSpPr>
          <p:nvPr>
            <p:ph type="sldNum" sz="quarter" idx="11"/>
          </p:nvPr>
        </p:nvSpPr>
        <p:spPr/>
        <p:txBody>
          <a:bodyPr/>
          <a:lstStyle/>
          <a:p>
            <a:fld id="{18505D4B-7779-46CA-9F34-AD15D64EF2DF}" type="slidenum">
              <a:rPr lang="nl-BE" smtClean="0"/>
              <a:t>‹nr.›</a:t>
            </a:fld>
            <a:endParaRPr lang="nl-BE"/>
          </a:p>
        </p:txBody>
      </p:sp>
      <p:pic>
        <p:nvPicPr>
          <p:cNvPr id="10" name="Afbeelding 9">
            <a:extLst>
              <a:ext uri="{FF2B5EF4-FFF2-40B4-BE49-F238E27FC236}">
                <a16:creationId xmlns:a16="http://schemas.microsoft.com/office/drawing/2014/main" id="{84CA3E2E-6018-EC45-849B-A57FF650655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875" t="24693" r="54700" b="45217"/>
          <a:stretch/>
        </p:blipFill>
        <p:spPr>
          <a:xfrm>
            <a:off x="-8762" y="6029209"/>
            <a:ext cx="1721556" cy="758290"/>
          </a:xfrm>
          <a:prstGeom prst="rect">
            <a:avLst/>
          </a:prstGeom>
        </p:spPr>
      </p:pic>
      <p:sp>
        <p:nvSpPr>
          <p:cNvPr id="11" name="Tijdelijke aanduiding voor datum 5">
            <a:extLst>
              <a:ext uri="{FF2B5EF4-FFF2-40B4-BE49-F238E27FC236}">
                <a16:creationId xmlns:a16="http://schemas.microsoft.com/office/drawing/2014/main" id="{AA44230B-0D11-284D-9F95-4ABB4E6B082E}"/>
              </a:ext>
            </a:extLst>
          </p:cNvPr>
          <p:cNvSpPr>
            <a:spLocks noGrp="1"/>
          </p:cNvSpPr>
          <p:nvPr>
            <p:ph type="dt" sz="half" idx="2"/>
          </p:nvPr>
        </p:nvSpPr>
        <p:spPr>
          <a:xfrm>
            <a:off x="136878" y="49101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sp>
        <p:nvSpPr>
          <p:cNvPr id="8" name="Tijdelijke aanduiding voor inhoud 2">
            <a:extLst>
              <a:ext uri="{FF2B5EF4-FFF2-40B4-BE49-F238E27FC236}">
                <a16:creationId xmlns:a16="http://schemas.microsoft.com/office/drawing/2014/main" id="{8C605D98-7597-457B-8A24-C2863FA775C5}"/>
              </a:ext>
            </a:extLst>
          </p:cNvPr>
          <p:cNvSpPr>
            <a:spLocks noGrp="1"/>
          </p:cNvSpPr>
          <p:nvPr>
            <p:ph idx="12"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280641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sisslide_ZonderTitel">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1876777" y="268111"/>
            <a:ext cx="9948333" cy="5799668"/>
          </a:xfrm>
        </p:spPr>
        <p:txBody>
          <a:bodyPr wrap="none">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jdelijke aanduiding voor voettekst 1"/>
          <p:cNvSpPr>
            <a:spLocks noGrp="1"/>
          </p:cNvSpPr>
          <p:nvPr>
            <p:ph type="ftr" sz="quarter" idx="10"/>
          </p:nvPr>
        </p:nvSpPr>
        <p:spPr/>
        <p:txBody>
          <a:bodyPr/>
          <a:lstStyle/>
          <a:p>
            <a:endParaRPr lang="nl-BE"/>
          </a:p>
        </p:txBody>
      </p:sp>
      <p:sp>
        <p:nvSpPr>
          <p:cNvPr id="6" name="Tijdelijke aanduiding voor dianummer 5"/>
          <p:cNvSpPr>
            <a:spLocks noGrp="1"/>
          </p:cNvSpPr>
          <p:nvPr>
            <p:ph type="sldNum" sz="quarter" idx="11"/>
          </p:nvPr>
        </p:nvSpPr>
        <p:spPr/>
        <p:txBody>
          <a:bodyPr/>
          <a:lstStyle/>
          <a:p>
            <a:fld id="{18505D4B-7779-46CA-9F34-AD15D64EF2DF}" type="slidenum">
              <a:rPr lang="nl-BE" smtClean="0"/>
              <a:t>‹nr.›</a:t>
            </a:fld>
            <a:endParaRPr lang="nl-BE"/>
          </a:p>
        </p:txBody>
      </p:sp>
      <p:pic>
        <p:nvPicPr>
          <p:cNvPr id="10" name="Afbeelding 9">
            <a:extLst>
              <a:ext uri="{FF2B5EF4-FFF2-40B4-BE49-F238E27FC236}">
                <a16:creationId xmlns:a16="http://schemas.microsoft.com/office/drawing/2014/main" id="{84CA3E2E-6018-EC45-849B-A57FF650655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875" t="24693" r="54700" b="45217"/>
          <a:stretch/>
        </p:blipFill>
        <p:spPr>
          <a:xfrm>
            <a:off x="-8762" y="6029209"/>
            <a:ext cx="1721556" cy="758290"/>
          </a:xfrm>
          <a:prstGeom prst="rect">
            <a:avLst/>
          </a:prstGeom>
        </p:spPr>
      </p:pic>
      <p:sp>
        <p:nvSpPr>
          <p:cNvPr id="11" name="Tijdelijke aanduiding voor datum 5">
            <a:extLst>
              <a:ext uri="{FF2B5EF4-FFF2-40B4-BE49-F238E27FC236}">
                <a16:creationId xmlns:a16="http://schemas.microsoft.com/office/drawing/2014/main" id="{AA44230B-0D11-284D-9F95-4ABB4E6B082E}"/>
              </a:ext>
            </a:extLst>
          </p:cNvPr>
          <p:cNvSpPr>
            <a:spLocks noGrp="1"/>
          </p:cNvSpPr>
          <p:nvPr>
            <p:ph type="dt" sz="half" idx="2"/>
          </p:nvPr>
        </p:nvSpPr>
        <p:spPr>
          <a:xfrm>
            <a:off x="136878" y="49101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pic>
        <p:nvPicPr>
          <p:cNvPr id="8" name="Afbeelding 7">
            <a:extLst>
              <a:ext uri="{FF2B5EF4-FFF2-40B4-BE49-F238E27FC236}">
                <a16:creationId xmlns:a16="http://schemas.microsoft.com/office/drawing/2014/main" id="{7E804C3E-B530-4368-973D-84E33CEFF981}"/>
              </a:ext>
            </a:extLst>
          </p:cNvPr>
          <p:cNvPicPr>
            <a:picLocks noChangeAspect="1"/>
          </p:cNvPicPr>
          <p:nvPr userDrawn="1"/>
        </p:nvPicPr>
        <p:blipFill rotWithShape="1">
          <a:blip r:embed="rId3"/>
          <a:srcRect t="17757" b="17203"/>
          <a:stretch/>
        </p:blipFill>
        <p:spPr>
          <a:xfrm>
            <a:off x="9513363" y="271220"/>
            <a:ext cx="2433670" cy="891153"/>
          </a:xfrm>
          <a:prstGeom prst="rect">
            <a:avLst/>
          </a:prstGeom>
        </p:spPr>
      </p:pic>
      <p:sp>
        <p:nvSpPr>
          <p:cNvPr id="9" name="Tijdelijke aanduiding voor inhoud 2">
            <a:extLst>
              <a:ext uri="{FF2B5EF4-FFF2-40B4-BE49-F238E27FC236}">
                <a16:creationId xmlns:a16="http://schemas.microsoft.com/office/drawing/2014/main" id="{D51D6677-7411-484A-BB31-9A078CFF2F32}"/>
              </a:ext>
            </a:extLst>
          </p:cNvPr>
          <p:cNvSpPr>
            <a:spLocks noGrp="1"/>
          </p:cNvSpPr>
          <p:nvPr>
            <p:ph idx="12"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136670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asisslide_ZonderTitel">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1876777" y="268111"/>
            <a:ext cx="9948333" cy="5799668"/>
          </a:xfrm>
        </p:spPr>
        <p:txBody>
          <a:bodyPr wrap="none">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jdelijke aanduiding voor voettekst 1"/>
          <p:cNvSpPr>
            <a:spLocks noGrp="1"/>
          </p:cNvSpPr>
          <p:nvPr>
            <p:ph type="ftr" sz="quarter" idx="10"/>
          </p:nvPr>
        </p:nvSpPr>
        <p:spPr/>
        <p:txBody>
          <a:bodyPr/>
          <a:lstStyle/>
          <a:p>
            <a:endParaRPr lang="nl-BE"/>
          </a:p>
        </p:txBody>
      </p:sp>
      <p:sp>
        <p:nvSpPr>
          <p:cNvPr id="6" name="Tijdelijke aanduiding voor dianummer 5"/>
          <p:cNvSpPr>
            <a:spLocks noGrp="1"/>
          </p:cNvSpPr>
          <p:nvPr>
            <p:ph type="sldNum" sz="quarter" idx="11"/>
          </p:nvPr>
        </p:nvSpPr>
        <p:spPr/>
        <p:txBody>
          <a:bodyPr/>
          <a:lstStyle/>
          <a:p>
            <a:fld id="{18505D4B-7779-46CA-9F34-AD15D64EF2DF}" type="slidenum">
              <a:rPr lang="nl-BE" smtClean="0"/>
              <a:t>‹nr.›</a:t>
            </a:fld>
            <a:endParaRPr lang="nl-BE"/>
          </a:p>
        </p:txBody>
      </p:sp>
      <p:pic>
        <p:nvPicPr>
          <p:cNvPr id="10" name="Afbeelding 9">
            <a:extLst>
              <a:ext uri="{FF2B5EF4-FFF2-40B4-BE49-F238E27FC236}">
                <a16:creationId xmlns:a16="http://schemas.microsoft.com/office/drawing/2014/main" id="{84CA3E2E-6018-EC45-849B-A57FF650655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875" t="24693" r="54700" b="45217"/>
          <a:stretch/>
        </p:blipFill>
        <p:spPr>
          <a:xfrm>
            <a:off x="-8762" y="6029209"/>
            <a:ext cx="1721556" cy="758290"/>
          </a:xfrm>
          <a:prstGeom prst="rect">
            <a:avLst/>
          </a:prstGeom>
        </p:spPr>
      </p:pic>
      <p:sp>
        <p:nvSpPr>
          <p:cNvPr id="11" name="Tijdelijke aanduiding voor datum 5">
            <a:extLst>
              <a:ext uri="{FF2B5EF4-FFF2-40B4-BE49-F238E27FC236}">
                <a16:creationId xmlns:a16="http://schemas.microsoft.com/office/drawing/2014/main" id="{AA44230B-0D11-284D-9F95-4ABB4E6B082E}"/>
              </a:ext>
            </a:extLst>
          </p:cNvPr>
          <p:cNvSpPr>
            <a:spLocks noGrp="1"/>
          </p:cNvSpPr>
          <p:nvPr>
            <p:ph type="dt" sz="half" idx="2"/>
          </p:nvPr>
        </p:nvSpPr>
        <p:spPr>
          <a:xfrm>
            <a:off x="136878" y="49101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pic>
        <p:nvPicPr>
          <p:cNvPr id="8" name="Afbeelding 7">
            <a:extLst>
              <a:ext uri="{FF2B5EF4-FFF2-40B4-BE49-F238E27FC236}">
                <a16:creationId xmlns:a16="http://schemas.microsoft.com/office/drawing/2014/main" id="{A9A828A3-DED2-4873-850C-17650B38B0A6}"/>
              </a:ext>
            </a:extLst>
          </p:cNvPr>
          <p:cNvPicPr>
            <a:picLocks noChangeAspect="1"/>
          </p:cNvPicPr>
          <p:nvPr userDrawn="1"/>
        </p:nvPicPr>
        <p:blipFill rotWithShape="1">
          <a:blip r:embed="rId3"/>
          <a:srcRect t="13030" b="12748"/>
          <a:stretch/>
        </p:blipFill>
        <p:spPr>
          <a:xfrm>
            <a:off x="9513363" y="254066"/>
            <a:ext cx="2433670" cy="790513"/>
          </a:xfrm>
          <a:prstGeom prst="rect">
            <a:avLst/>
          </a:prstGeom>
        </p:spPr>
      </p:pic>
      <p:sp>
        <p:nvSpPr>
          <p:cNvPr id="9" name="Tijdelijke aanduiding voor inhoud 2">
            <a:extLst>
              <a:ext uri="{FF2B5EF4-FFF2-40B4-BE49-F238E27FC236}">
                <a16:creationId xmlns:a16="http://schemas.microsoft.com/office/drawing/2014/main" id="{AD041B2E-89B1-4E68-A248-997F72EAE55D}"/>
              </a:ext>
            </a:extLst>
          </p:cNvPr>
          <p:cNvSpPr>
            <a:spLocks noGrp="1"/>
          </p:cNvSpPr>
          <p:nvPr>
            <p:ph idx="12"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35992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Optie 1 - Beeld 1">
    <p:bg>
      <p:bgPr>
        <a:blipFill dpi="0" rotWithShape="1">
          <a:blip r:embed="rId2">
            <a:alphaModFix amt="60000"/>
            <a:lum/>
          </a:blip>
          <a:srcRect/>
          <a:stretch>
            <a:fillRect t="-9000" b="-9000"/>
          </a:stretch>
        </a:blipFill>
        <a:effectLst/>
      </p:bgPr>
    </p:bg>
    <p:spTree>
      <p:nvGrpSpPr>
        <p:cNvPr id="1" name=""/>
        <p:cNvGrpSpPr/>
        <p:nvPr/>
      </p:nvGrpSpPr>
      <p:grpSpPr>
        <a:xfrm>
          <a:off x="0" y="0"/>
          <a:ext cx="0" cy="0"/>
          <a:chOff x="0" y="0"/>
          <a:chExt cx="0" cy="0"/>
        </a:xfrm>
      </p:grpSpPr>
      <p:pic>
        <p:nvPicPr>
          <p:cNvPr id="5" name="Afbeelding 4"/>
          <p:cNvPicPr>
            <a:picLocks noChangeAspect="1"/>
          </p:cNvPicPr>
          <p:nvPr userDrawn="1"/>
        </p:nvPicPr>
        <p:blipFill rotWithShape="1">
          <a:blip r:embed="rId3" cstate="print">
            <a:extLst>
              <a:ext uri="{28A0092B-C50C-407E-A947-70E740481C1C}">
                <a14:useLocalDpi xmlns:a14="http://schemas.microsoft.com/office/drawing/2010/main"/>
              </a:ext>
            </a:extLst>
          </a:blip>
          <a:srcRect t="19896" r="18829"/>
          <a:stretch/>
        </p:blipFill>
        <p:spPr>
          <a:xfrm>
            <a:off x="8548816" y="-19050"/>
            <a:ext cx="3652709" cy="3604650"/>
          </a:xfrm>
          <a:prstGeom prst="rect">
            <a:avLst/>
          </a:prstGeom>
        </p:spPr>
      </p:pic>
      <p:sp>
        <p:nvSpPr>
          <p:cNvPr id="3" name="Tijdelijke aanduiding voor voettekst 2"/>
          <p:cNvSpPr>
            <a:spLocks noGrp="1"/>
          </p:cNvSpPr>
          <p:nvPr>
            <p:ph type="ftr" sz="quarter" idx="10"/>
          </p:nvPr>
        </p:nvSpPr>
        <p:spPr>
          <a:xfrm>
            <a:off x="3859973" y="6356350"/>
            <a:ext cx="4114800" cy="365125"/>
          </a:xfrm>
        </p:spPr>
        <p:txBody>
          <a:bodyPr/>
          <a:lstStyle/>
          <a:p>
            <a:endParaRPr lang="nl-BE"/>
          </a:p>
        </p:txBody>
      </p:sp>
      <p:sp>
        <p:nvSpPr>
          <p:cNvPr id="4" name="Tijdelijke aanduiding voor dianummer 3"/>
          <p:cNvSpPr>
            <a:spLocks noGrp="1"/>
          </p:cNvSpPr>
          <p:nvPr>
            <p:ph type="sldNum" sz="quarter" idx="11"/>
          </p:nvPr>
        </p:nvSpPr>
        <p:spPr>
          <a:xfrm>
            <a:off x="8253347" y="6356350"/>
            <a:ext cx="2031205" cy="365125"/>
          </a:xfrm>
        </p:spPr>
        <p:txBody>
          <a:bodyPr/>
          <a:lstStyle/>
          <a:p>
            <a:fld id="{18505D4B-7779-46CA-9F34-AD15D64EF2DF}" type="slidenum">
              <a:rPr lang="nl-BE" smtClean="0"/>
              <a:t>‹nr.›</a:t>
            </a:fld>
            <a:endParaRPr lang="nl-BE"/>
          </a:p>
        </p:txBody>
      </p:sp>
      <p:sp>
        <p:nvSpPr>
          <p:cNvPr id="6"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sp>
        <p:nvSpPr>
          <p:cNvPr id="8" name="Titel 1">
            <a:extLst>
              <a:ext uri="{FF2B5EF4-FFF2-40B4-BE49-F238E27FC236}">
                <a16:creationId xmlns:a16="http://schemas.microsoft.com/office/drawing/2014/main" id="{3E743A11-8CA2-4649-BBCF-5E34941CB479}"/>
              </a:ext>
            </a:extLst>
          </p:cNvPr>
          <p:cNvSpPr txBox="1">
            <a:spLocks/>
          </p:cNvSpPr>
          <p:nvPr userDrawn="1"/>
        </p:nvSpPr>
        <p:spPr>
          <a:xfrm>
            <a:off x="833474" y="4566396"/>
            <a:ext cx="9117366" cy="1594556"/>
          </a:xfrm>
          <a:prstGeom prst="rect">
            <a:avLst/>
          </a:prstGeom>
          <a:ln w="76200" cmpd="sng">
            <a:solidFill>
              <a:schemeClr val="bg1"/>
            </a:solidFill>
          </a:ln>
        </p:spPr>
        <p:txBody>
          <a:bodyPr vert="horz" lIns="180000" tIns="180000" rIns="180000" bIns="180000" rtlCol="0" anchor="ctr">
            <a:noAutofit/>
          </a:bodyPr>
          <a:lstStyle>
            <a:lvl1pPr algn="l" defTabSz="914400" rtl="0" eaLnBrk="1" latinLnBrk="0" hangingPunct="1">
              <a:lnSpc>
                <a:spcPct val="90000"/>
              </a:lnSpc>
              <a:spcBef>
                <a:spcPct val="0"/>
              </a:spcBef>
              <a:buNone/>
              <a:defRPr sz="4400" b="1" kern="1200">
                <a:solidFill>
                  <a:srgbClr val="002757"/>
                </a:solidFill>
                <a:latin typeface="+mj-lt"/>
                <a:ea typeface="+mj-ea"/>
                <a:cs typeface="+mj-cs"/>
              </a:defRPr>
            </a:lvl1pPr>
          </a:lstStyle>
          <a:p>
            <a:r>
              <a:rPr lang="nl-NL"/>
              <a:t>KLIK OM DE STIJL TE BEWERKEN</a:t>
            </a:r>
            <a:endParaRPr lang="nl-BE" dirty="0"/>
          </a:p>
        </p:txBody>
      </p:sp>
    </p:spTree>
    <p:extLst>
      <p:ext uri="{BB962C8B-B14F-4D97-AF65-F5344CB8AC3E}">
        <p14:creationId xmlns:p14="http://schemas.microsoft.com/office/powerpoint/2010/main" val="75225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sisslide met 2 kolommen">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1862667" y="268111"/>
            <a:ext cx="4247621" cy="5799668"/>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jdelijke aanduiding voor inhoud 2"/>
          <p:cNvSpPr>
            <a:spLocks noGrp="1"/>
          </p:cNvSpPr>
          <p:nvPr>
            <p:ph idx="10" hasCustomPrompt="1"/>
          </p:nvPr>
        </p:nvSpPr>
        <p:spPr>
          <a:xfrm>
            <a:off x="6347179" y="265289"/>
            <a:ext cx="5421488" cy="5799668"/>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2" name="Tijdelijke aanduiding voor voettekst 1"/>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18505D4B-7779-46CA-9F34-AD15D64EF2DF}" type="slidenum">
              <a:rPr lang="nl-BE" smtClean="0"/>
              <a:t>‹nr.›</a:t>
            </a:fld>
            <a:endParaRPr lang="nl-BE"/>
          </a:p>
        </p:txBody>
      </p:sp>
      <p:pic>
        <p:nvPicPr>
          <p:cNvPr id="12" name="Afbeelding 11">
            <a:extLst>
              <a:ext uri="{FF2B5EF4-FFF2-40B4-BE49-F238E27FC236}">
                <a16:creationId xmlns:a16="http://schemas.microsoft.com/office/drawing/2014/main" id="{24ACF7F7-DF9D-0046-9CD9-9E86E37A3CF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875" t="24693" r="54700" b="45217"/>
          <a:stretch/>
        </p:blipFill>
        <p:spPr>
          <a:xfrm>
            <a:off x="-8762" y="6029209"/>
            <a:ext cx="1721556" cy="758290"/>
          </a:xfrm>
          <a:prstGeom prst="rect">
            <a:avLst/>
          </a:prstGeom>
        </p:spPr>
      </p:pic>
      <p:sp>
        <p:nvSpPr>
          <p:cNvPr id="10" name="Tijdelijke aanduiding voor datum 5">
            <a:extLst>
              <a:ext uri="{FF2B5EF4-FFF2-40B4-BE49-F238E27FC236}">
                <a16:creationId xmlns:a16="http://schemas.microsoft.com/office/drawing/2014/main" id="{7766A4CF-561F-2E47-88DB-0CC1F002BBE6}"/>
              </a:ext>
            </a:extLst>
          </p:cNvPr>
          <p:cNvSpPr>
            <a:spLocks noGrp="1"/>
          </p:cNvSpPr>
          <p:nvPr>
            <p:ph type="dt" sz="half" idx="2"/>
          </p:nvPr>
        </p:nvSpPr>
        <p:spPr>
          <a:xfrm>
            <a:off x="136878" y="49101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sp>
        <p:nvSpPr>
          <p:cNvPr id="9" name="Tijdelijke aanduiding voor inhoud 2">
            <a:extLst>
              <a:ext uri="{FF2B5EF4-FFF2-40B4-BE49-F238E27FC236}">
                <a16:creationId xmlns:a16="http://schemas.microsoft.com/office/drawing/2014/main" id="{D9E7E073-F2C0-4416-990F-48F856C8EBA6}"/>
              </a:ext>
            </a:extLst>
          </p:cNvPr>
          <p:cNvSpPr>
            <a:spLocks noGrp="1"/>
          </p:cNvSpPr>
          <p:nvPr>
            <p:ph idx="13"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217575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sslide met 1 kolom + beeld">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1862667" y="268111"/>
            <a:ext cx="4247621" cy="5799668"/>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Rectangle 3"/>
          <p:cNvSpPr/>
          <p:nvPr userDrawn="1"/>
        </p:nvSpPr>
        <p:spPr>
          <a:xfrm>
            <a:off x="0" y="0"/>
            <a:ext cx="1721556" cy="6858000"/>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6378575" y="0"/>
            <a:ext cx="5813425" cy="6858000"/>
          </a:xfrm>
        </p:spPr>
        <p:txBody>
          <a:bodyPr>
            <a:noAutofit/>
          </a:bodyPr>
          <a:lstStyle/>
          <a:p>
            <a:r>
              <a:rPr lang="nl-NL"/>
              <a:t>Klik op het pictogram als u een afbeelding wilt toevoegen</a:t>
            </a:r>
            <a:endParaRPr lang="en-US" dirty="0"/>
          </a:p>
        </p:txBody>
      </p:sp>
      <p:sp>
        <p:nvSpPr>
          <p:cNvPr id="2" name="Tijdelijke aanduiding voor voettekst 1"/>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18505D4B-7779-46CA-9F34-AD15D64EF2DF}" type="slidenum">
              <a:rPr lang="nl-BE" smtClean="0"/>
              <a:t>‹nr.›</a:t>
            </a:fld>
            <a:endParaRPr lang="nl-BE"/>
          </a:p>
        </p:txBody>
      </p:sp>
      <p:sp>
        <p:nvSpPr>
          <p:cNvPr id="9" name="Tijdelijke aanduiding voor datum 5"/>
          <p:cNvSpPr>
            <a:spLocks noGrp="1"/>
          </p:cNvSpPr>
          <p:nvPr>
            <p:ph type="dt" sz="half" idx="2"/>
          </p:nvPr>
        </p:nvSpPr>
        <p:spPr>
          <a:xfrm>
            <a:off x="136878" y="491013"/>
            <a:ext cx="145750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pic>
        <p:nvPicPr>
          <p:cNvPr id="12" name="Afbeelding 11">
            <a:extLst>
              <a:ext uri="{FF2B5EF4-FFF2-40B4-BE49-F238E27FC236}">
                <a16:creationId xmlns:a16="http://schemas.microsoft.com/office/drawing/2014/main" id="{20C4205C-DBD6-6847-9C4F-F7358A310F9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875" t="24693" r="54700" b="45217"/>
          <a:stretch/>
        </p:blipFill>
        <p:spPr>
          <a:xfrm>
            <a:off x="-8762" y="6029209"/>
            <a:ext cx="1721556" cy="758290"/>
          </a:xfrm>
          <a:prstGeom prst="rect">
            <a:avLst/>
          </a:prstGeom>
        </p:spPr>
      </p:pic>
      <p:sp>
        <p:nvSpPr>
          <p:cNvPr id="10" name="Tijdelijke aanduiding voor inhoud 2">
            <a:extLst>
              <a:ext uri="{FF2B5EF4-FFF2-40B4-BE49-F238E27FC236}">
                <a16:creationId xmlns:a16="http://schemas.microsoft.com/office/drawing/2014/main" id="{04EF6BA0-C53C-4412-9556-B824C5A097AA}"/>
              </a:ext>
            </a:extLst>
          </p:cNvPr>
          <p:cNvSpPr>
            <a:spLocks noGrp="1"/>
          </p:cNvSpPr>
          <p:nvPr>
            <p:ph idx="13" hasCustomPrompt="1"/>
          </p:nvPr>
        </p:nvSpPr>
        <p:spPr>
          <a:xfrm>
            <a:off x="1876777"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188521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sis slide beeld + logo roo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905000" y="0"/>
            <a:ext cx="10287000" cy="6858000"/>
          </a:xfrm>
        </p:spPr>
        <p:txBody>
          <a:bodyPr>
            <a:noAutofit/>
          </a:bodyPr>
          <a:lstStyle/>
          <a:p>
            <a:r>
              <a:rPr lang="nl-NL"/>
              <a:t>Klik op het pictogram als u een afbeelding wilt toevoegen</a:t>
            </a:r>
            <a:endParaRPr lang="en-US"/>
          </a:p>
        </p:txBody>
      </p:sp>
      <p:pic>
        <p:nvPicPr>
          <p:cNvPr id="6" name="Afbeelding 5"/>
          <p:cNvPicPr>
            <a:picLocks noChangeAspect="1"/>
          </p:cNvPicPr>
          <p:nvPr userDrawn="1"/>
        </p:nvPicPr>
        <p:blipFill rotWithShape="1">
          <a:blip r:embed="rId2" cstate="print">
            <a:extLst>
              <a:ext uri="{28A0092B-C50C-407E-A947-70E740481C1C}">
                <a14:useLocalDpi xmlns:a14="http://schemas.microsoft.com/office/drawing/2010/main"/>
              </a:ext>
            </a:extLst>
          </a:blip>
          <a:srcRect l="18372" t="19513"/>
          <a:stretch/>
        </p:blipFill>
        <p:spPr>
          <a:xfrm>
            <a:off x="-9526" y="-19051"/>
            <a:ext cx="1763161" cy="1738515"/>
          </a:xfrm>
          <a:prstGeom prst="rect">
            <a:avLst/>
          </a:prstGeom>
        </p:spPr>
      </p:pic>
      <p:sp>
        <p:nvSpPr>
          <p:cNvPr id="14" name="Tijdelijke aanduiding voor voettekst 1">
            <a:extLst>
              <a:ext uri="{FF2B5EF4-FFF2-40B4-BE49-F238E27FC236}">
                <a16:creationId xmlns:a16="http://schemas.microsoft.com/office/drawing/2014/main" id="{F2A39EFD-8AD7-724D-94D9-BF3F839AE08C}"/>
              </a:ext>
            </a:extLst>
          </p:cNvPr>
          <p:cNvSpPr>
            <a:spLocks noGrp="1"/>
          </p:cNvSpPr>
          <p:nvPr>
            <p:ph type="ftr" sz="quarter" idx="11"/>
          </p:nvPr>
        </p:nvSpPr>
        <p:spPr>
          <a:xfrm>
            <a:off x="4038600" y="6356350"/>
            <a:ext cx="4114800" cy="365125"/>
          </a:xfrm>
        </p:spPr>
        <p:txBody>
          <a:bodyPr/>
          <a:lstStyle/>
          <a:p>
            <a:endParaRPr lang="nl-BE"/>
          </a:p>
        </p:txBody>
      </p:sp>
      <p:sp>
        <p:nvSpPr>
          <p:cNvPr id="15" name="Tijdelijke aanduiding voor dianummer 2">
            <a:extLst>
              <a:ext uri="{FF2B5EF4-FFF2-40B4-BE49-F238E27FC236}">
                <a16:creationId xmlns:a16="http://schemas.microsoft.com/office/drawing/2014/main" id="{6DAFAF7A-0E4F-5145-A819-B3B6ACECD06C}"/>
              </a:ext>
            </a:extLst>
          </p:cNvPr>
          <p:cNvSpPr>
            <a:spLocks noGrp="1"/>
          </p:cNvSpPr>
          <p:nvPr>
            <p:ph type="sldNum" sz="quarter" idx="12"/>
          </p:nvPr>
        </p:nvSpPr>
        <p:spPr>
          <a:xfrm>
            <a:off x="8610600" y="6356350"/>
            <a:ext cx="2743200" cy="365125"/>
          </a:xfrm>
        </p:spPr>
        <p:txBody>
          <a:bodyPr/>
          <a:lstStyle/>
          <a:p>
            <a:fld id="{18505D4B-7779-46CA-9F34-AD15D64EF2DF}" type="slidenum">
              <a:rPr lang="nl-BE" smtClean="0"/>
              <a:t>‹nr.›</a:t>
            </a:fld>
            <a:endParaRPr lang="nl-BE"/>
          </a:p>
        </p:txBody>
      </p:sp>
      <p:sp>
        <p:nvSpPr>
          <p:cNvPr id="16" name="Tijdelijke aanduiding voor datum 5">
            <a:extLst>
              <a:ext uri="{FF2B5EF4-FFF2-40B4-BE49-F238E27FC236}">
                <a16:creationId xmlns:a16="http://schemas.microsoft.com/office/drawing/2014/main" id="{2D1AC2BE-C799-CF46-AC62-B3AE4107CC5B}"/>
              </a:ext>
            </a:extLst>
          </p:cNvPr>
          <p:cNvSpPr>
            <a:spLocks noGrp="1"/>
          </p:cNvSpPr>
          <p:nvPr>
            <p:ph type="dt" sz="half" idx="2"/>
          </p:nvPr>
        </p:nvSpPr>
        <p:spPr>
          <a:xfrm>
            <a:off x="147320" y="6356350"/>
            <a:ext cx="1447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spTree>
    <p:extLst>
      <p:ext uri="{BB962C8B-B14F-4D97-AF65-F5344CB8AC3E}">
        <p14:creationId xmlns:p14="http://schemas.microsoft.com/office/powerpoint/2010/main" val="52736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sis slide beeld + logo blauw">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905000" y="0"/>
            <a:ext cx="10287000" cy="6858000"/>
          </a:xfrm>
        </p:spPr>
        <p:txBody>
          <a:bodyPr>
            <a:noAutofit/>
          </a:bodyPr>
          <a:lstStyle/>
          <a:p>
            <a:r>
              <a:rPr lang="nl-NL"/>
              <a:t>Klik op het pictogram als u een afbeelding wilt toevoegen</a:t>
            </a:r>
            <a:endParaRPr lang="en-US"/>
          </a:p>
        </p:txBody>
      </p:sp>
      <p:sp>
        <p:nvSpPr>
          <p:cNvPr id="4" name="Rectangle 3"/>
          <p:cNvSpPr/>
          <p:nvPr userDrawn="1"/>
        </p:nvSpPr>
        <p:spPr>
          <a:xfrm>
            <a:off x="0" y="0"/>
            <a:ext cx="1721556" cy="6858000"/>
          </a:xfrm>
          <a:prstGeom prst="rect">
            <a:avLst/>
          </a:prstGeom>
          <a:solidFill>
            <a:srgbClr val="00275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Afbeelding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9526" y="-19051"/>
            <a:ext cx="1715039" cy="1691447"/>
          </a:xfrm>
          <a:prstGeom prst="rect">
            <a:avLst/>
          </a:prstGeom>
        </p:spPr>
      </p:pic>
      <p:sp>
        <p:nvSpPr>
          <p:cNvPr id="2" name="Tijdelijke aanduiding voor voettekst 1"/>
          <p:cNvSpPr>
            <a:spLocks noGrp="1"/>
          </p:cNvSpPr>
          <p:nvPr>
            <p:ph type="ftr" sz="quarter" idx="11"/>
          </p:nvPr>
        </p:nvSpPr>
        <p:spPr/>
        <p:txBody>
          <a:bodyPr/>
          <a:lstStyle/>
          <a:p>
            <a:endParaRPr lang="nl-BE"/>
          </a:p>
        </p:txBody>
      </p:sp>
      <p:sp>
        <p:nvSpPr>
          <p:cNvPr id="3" name="Tijdelijke aanduiding voor dianummer 2"/>
          <p:cNvSpPr>
            <a:spLocks noGrp="1"/>
          </p:cNvSpPr>
          <p:nvPr>
            <p:ph type="sldNum" sz="quarter" idx="12"/>
          </p:nvPr>
        </p:nvSpPr>
        <p:spPr/>
        <p:txBody>
          <a:bodyPr/>
          <a:lstStyle/>
          <a:p>
            <a:fld id="{18505D4B-7779-46CA-9F34-AD15D64EF2DF}" type="slidenum">
              <a:rPr lang="nl-BE" smtClean="0"/>
              <a:t>‹nr.›</a:t>
            </a:fld>
            <a:endParaRPr lang="nl-BE"/>
          </a:p>
        </p:txBody>
      </p:sp>
      <p:sp>
        <p:nvSpPr>
          <p:cNvPr id="8" name="Tijdelijke aanduiding voor datum 5"/>
          <p:cNvSpPr>
            <a:spLocks noGrp="1"/>
          </p:cNvSpPr>
          <p:nvPr>
            <p:ph type="dt" sz="half" idx="2"/>
          </p:nvPr>
        </p:nvSpPr>
        <p:spPr>
          <a:xfrm>
            <a:off x="147320" y="6356350"/>
            <a:ext cx="1447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dirty="0"/>
          </a:p>
        </p:txBody>
      </p:sp>
    </p:spTree>
    <p:extLst>
      <p:ext uri="{BB962C8B-B14F-4D97-AF65-F5344CB8AC3E}">
        <p14:creationId xmlns:p14="http://schemas.microsoft.com/office/powerpoint/2010/main" val="99452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Optie 1 - Beeld 1">
    <p:bg>
      <p:bgPr>
        <a:blipFill dpi="0" rotWithShape="1">
          <a:blip r:embed="rId2">
            <a:alphaModFix amt="60000"/>
            <a:lum/>
          </a:blip>
          <a:srcRect/>
          <a:stretch>
            <a:fillRect t="-9000" b="-9000"/>
          </a:stretch>
        </a:blipFill>
        <a:effectLst/>
      </p:bgPr>
    </p:bg>
    <p:spTree>
      <p:nvGrpSpPr>
        <p:cNvPr id="1" name=""/>
        <p:cNvGrpSpPr/>
        <p:nvPr/>
      </p:nvGrpSpPr>
      <p:grpSpPr>
        <a:xfrm>
          <a:off x="0" y="0"/>
          <a:ext cx="0" cy="0"/>
          <a:chOff x="0" y="0"/>
          <a:chExt cx="0" cy="0"/>
        </a:xfrm>
      </p:grpSpPr>
      <p:pic>
        <p:nvPicPr>
          <p:cNvPr id="5" name="Afbeelding 4"/>
          <p:cNvPicPr>
            <a:picLocks noChangeAspect="1"/>
          </p:cNvPicPr>
          <p:nvPr userDrawn="1"/>
        </p:nvPicPr>
        <p:blipFill rotWithShape="1">
          <a:blip r:embed="rId3" cstate="print">
            <a:extLst>
              <a:ext uri="{28A0092B-C50C-407E-A947-70E740481C1C}">
                <a14:useLocalDpi xmlns:a14="http://schemas.microsoft.com/office/drawing/2010/main"/>
              </a:ext>
            </a:extLst>
          </a:blip>
          <a:srcRect t="19896" r="18829"/>
          <a:stretch/>
        </p:blipFill>
        <p:spPr>
          <a:xfrm>
            <a:off x="8548816" y="-19050"/>
            <a:ext cx="3652709" cy="3604650"/>
          </a:xfrm>
          <a:prstGeom prst="rect">
            <a:avLst/>
          </a:prstGeom>
        </p:spPr>
      </p:pic>
      <p:sp>
        <p:nvSpPr>
          <p:cNvPr id="3" name="Tijdelijke aanduiding voor voettekst 2"/>
          <p:cNvSpPr>
            <a:spLocks noGrp="1"/>
          </p:cNvSpPr>
          <p:nvPr>
            <p:ph type="ftr" sz="quarter" idx="10"/>
          </p:nvPr>
        </p:nvSpPr>
        <p:spPr>
          <a:xfrm>
            <a:off x="3859973" y="6356350"/>
            <a:ext cx="4114800" cy="365125"/>
          </a:xfrm>
        </p:spPr>
        <p:txBody>
          <a:bodyPr/>
          <a:lstStyle/>
          <a:p>
            <a:endParaRPr lang="nl-BE"/>
          </a:p>
        </p:txBody>
      </p:sp>
      <p:sp>
        <p:nvSpPr>
          <p:cNvPr id="4" name="Tijdelijke aanduiding voor dianummer 3"/>
          <p:cNvSpPr>
            <a:spLocks noGrp="1"/>
          </p:cNvSpPr>
          <p:nvPr>
            <p:ph type="sldNum" sz="quarter" idx="11"/>
          </p:nvPr>
        </p:nvSpPr>
        <p:spPr>
          <a:xfrm>
            <a:off x="8253347" y="6356350"/>
            <a:ext cx="2031205" cy="365125"/>
          </a:xfrm>
        </p:spPr>
        <p:txBody>
          <a:bodyPr/>
          <a:lstStyle/>
          <a:p>
            <a:fld id="{18505D4B-7779-46CA-9F34-AD15D64EF2DF}" type="slidenum">
              <a:rPr lang="nl-BE" smtClean="0"/>
              <a:t>‹nr.›</a:t>
            </a:fld>
            <a:endParaRPr lang="nl-BE"/>
          </a:p>
        </p:txBody>
      </p:sp>
      <p:sp>
        <p:nvSpPr>
          <p:cNvPr id="6"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sp>
        <p:nvSpPr>
          <p:cNvPr id="10" name="Titel 1">
            <a:extLst>
              <a:ext uri="{FF2B5EF4-FFF2-40B4-BE49-F238E27FC236}">
                <a16:creationId xmlns:a16="http://schemas.microsoft.com/office/drawing/2014/main" id="{9B125A69-024A-154F-BEC1-F5EEAFDE3DEE}"/>
              </a:ext>
            </a:extLst>
          </p:cNvPr>
          <p:cNvSpPr txBox="1">
            <a:spLocks/>
          </p:cNvSpPr>
          <p:nvPr userDrawn="1"/>
        </p:nvSpPr>
        <p:spPr>
          <a:xfrm>
            <a:off x="833474" y="4566396"/>
            <a:ext cx="9117366" cy="1594556"/>
          </a:xfrm>
          <a:prstGeom prst="rect">
            <a:avLst/>
          </a:prstGeom>
          <a:ln w="76200" cmpd="sng">
            <a:solidFill>
              <a:schemeClr val="bg1"/>
            </a:solidFill>
          </a:ln>
        </p:spPr>
        <p:txBody>
          <a:bodyPr vert="horz" lIns="180000" tIns="180000" rIns="180000" bIns="180000" rtlCol="0" anchor="ctr">
            <a:noAutofit/>
          </a:bodyPr>
          <a:lstStyle>
            <a:lvl1pPr algn="l" defTabSz="914400" rtl="0" eaLnBrk="1" latinLnBrk="0" hangingPunct="1">
              <a:lnSpc>
                <a:spcPct val="90000"/>
              </a:lnSpc>
              <a:spcBef>
                <a:spcPct val="0"/>
              </a:spcBef>
              <a:buNone/>
              <a:defRPr sz="4400" b="1" kern="1200">
                <a:solidFill>
                  <a:srgbClr val="002757"/>
                </a:solidFill>
                <a:latin typeface="+mj-lt"/>
                <a:ea typeface="+mj-ea"/>
                <a:cs typeface="+mj-cs"/>
              </a:defRPr>
            </a:lvl1pPr>
          </a:lstStyle>
          <a:p>
            <a:r>
              <a:rPr lang="nl-NL"/>
              <a:t>KLIK OM DE STIJL TE BEWERKEN</a:t>
            </a:r>
            <a:endParaRPr lang="nl-BE" dirty="0"/>
          </a:p>
        </p:txBody>
      </p:sp>
    </p:spTree>
    <p:extLst>
      <p:ext uri="{BB962C8B-B14F-4D97-AF65-F5344CB8AC3E}">
        <p14:creationId xmlns:p14="http://schemas.microsoft.com/office/powerpoint/2010/main" val="247564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dia Optie 1 - Beeld 2">
    <p:bg>
      <p:bgPr>
        <a:blipFill dpi="0" rotWithShape="1">
          <a:blip r:embed="rId2">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4" name="Titel 1"/>
          <p:cNvSpPr txBox="1">
            <a:spLocks/>
          </p:cNvSpPr>
          <p:nvPr userDrawn="1"/>
        </p:nvSpPr>
        <p:spPr>
          <a:xfrm>
            <a:off x="833474" y="4566396"/>
            <a:ext cx="9117366" cy="1594556"/>
          </a:xfrm>
          <a:prstGeom prst="rect">
            <a:avLst/>
          </a:prstGeom>
          <a:ln w="76200" cmpd="sng">
            <a:solidFill>
              <a:schemeClr val="bg1"/>
            </a:solidFill>
          </a:ln>
        </p:spPr>
        <p:txBody>
          <a:bodyPr vert="horz" lIns="180000" tIns="180000" rIns="180000" bIns="180000" rtlCol="0" anchor="ctr">
            <a:noAutofit/>
          </a:bodyPr>
          <a:lstStyle>
            <a:lvl1pPr algn="l" defTabSz="914400" rtl="0" eaLnBrk="1" latinLnBrk="0" hangingPunct="1">
              <a:lnSpc>
                <a:spcPct val="90000"/>
              </a:lnSpc>
              <a:spcBef>
                <a:spcPct val="0"/>
              </a:spcBef>
              <a:buNone/>
              <a:defRPr sz="4400" b="1" kern="1200">
                <a:solidFill>
                  <a:srgbClr val="002757"/>
                </a:solidFill>
                <a:latin typeface="+mj-lt"/>
                <a:ea typeface="+mj-ea"/>
                <a:cs typeface="+mj-cs"/>
              </a:defRPr>
            </a:lvl1pPr>
          </a:lstStyle>
          <a:p>
            <a:r>
              <a:rPr lang="nl-NL"/>
              <a:t>KLIK OM DE STIJL TE BEWERKEN</a:t>
            </a:r>
            <a:endParaRPr lang="nl-BE" dirty="0"/>
          </a:p>
        </p:txBody>
      </p:sp>
      <p:pic>
        <p:nvPicPr>
          <p:cNvPr id="5" name="Afbeelding 4"/>
          <p:cNvPicPr>
            <a:picLocks noChangeAspect="1"/>
          </p:cNvPicPr>
          <p:nvPr userDrawn="1"/>
        </p:nvPicPr>
        <p:blipFill rotWithShape="1">
          <a:blip r:embed="rId3" cstate="print">
            <a:extLst>
              <a:ext uri="{28A0092B-C50C-407E-A947-70E740481C1C}">
                <a14:useLocalDpi xmlns:a14="http://schemas.microsoft.com/office/drawing/2010/main"/>
              </a:ext>
            </a:extLst>
          </a:blip>
          <a:srcRect t="19896" r="18617"/>
          <a:stretch/>
        </p:blipFill>
        <p:spPr>
          <a:xfrm>
            <a:off x="8548816" y="-19050"/>
            <a:ext cx="3662234" cy="3604650"/>
          </a:xfrm>
          <a:prstGeom prst="rect">
            <a:avLst/>
          </a:prstGeom>
        </p:spPr>
      </p:pic>
      <p:sp>
        <p:nvSpPr>
          <p:cNvPr id="8" name="Tijdelijke aanduiding voor voettekst 2">
            <a:extLst>
              <a:ext uri="{FF2B5EF4-FFF2-40B4-BE49-F238E27FC236}">
                <a16:creationId xmlns:a16="http://schemas.microsoft.com/office/drawing/2014/main" id="{1AF57EE6-EAC9-D347-9B56-3472BC4E195B}"/>
              </a:ext>
            </a:extLst>
          </p:cNvPr>
          <p:cNvSpPr>
            <a:spLocks noGrp="1"/>
          </p:cNvSpPr>
          <p:nvPr>
            <p:ph type="ftr" sz="quarter" idx="10"/>
          </p:nvPr>
        </p:nvSpPr>
        <p:spPr>
          <a:xfrm>
            <a:off x="3859973" y="6356350"/>
            <a:ext cx="4114800" cy="365125"/>
          </a:xfrm>
        </p:spPr>
        <p:txBody>
          <a:bodyPr/>
          <a:lstStyle/>
          <a:p>
            <a:endParaRPr lang="nl-BE"/>
          </a:p>
        </p:txBody>
      </p:sp>
      <p:sp>
        <p:nvSpPr>
          <p:cNvPr id="9" name="Tijdelijke aanduiding voor dianummer 3">
            <a:extLst>
              <a:ext uri="{FF2B5EF4-FFF2-40B4-BE49-F238E27FC236}">
                <a16:creationId xmlns:a16="http://schemas.microsoft.com/office/drawing/2014/main" id="{8BAA8ED2-AC3E-EC4F-917F-864F49D52588}"/>
              </a:ext>
            </a:extLst>
          </p:cNvPr>
          <p:cNvSpPr>
            <a:spLocks noGrp="1"/>
          </p:cNvSpPr>
          <p:nvPr>
            <p:ph type="sldNum" sz="quarter" idx="11"/>
          </p:nvPr>
        </p:nvSpPr>
        <p:spPr>
          <a:xfrm>
            <a:off x="8253347" y="6356350"/>
            <a:ext cx="2031205" cy="365125"/>
          </a:xfrm>
        </p:spPr>
        <p:txBody>
          <a:bodyPr/>
          <a:lstStyle/>
          <a:p>
            <a:fld id="{18505D4B-7779-46CA-9F34-AD15D64EF2DF}" type="slidenum">
              <a:rPr lang="nl-BE" smtClean="0"/>
              <a:t>‹nr.›</a:t>
            </a:fld>
            <a:endParaRPr lang="nl-BE"/>
          </a:p>
        </p:txBody>
      </p:sp>
      <p:sp>
        <p:nvSpPr>
          <p:cNvPr id="10" name="Tijdelijke aanduiding voor datum 5">
            <a:extLst>
              <a:ext uri="{FF2B5EF4-FFF2-40B4-BE49-F238E27FC236}">
                <a16:creationId xmlns:a16="http://schemas.microsoft.com/office/drawing/2014/main" id="{9E26E7F4-E8A9-CC4C-AAEB-7A3F006A6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spTree>
    <p:extLst>
      <p:ext uri="{BB962C8B-B14F-4D97-AF65-F5344CB8AC3E}">
        <p14:creationId xmlns:p14="http://schemas.microsoft.com/office/powerpoint/2010/main" val="101922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dia Optie 1 - Beeld 2">
    <p:bg>
      <p:bgPr>
        <a:blipFill dpi="0" rotWithShape="1">
          <a:blip r:embed="rId2">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4" name="Titel 1"/>
          <p:cNvSpPr txBox="1">
            <a:spLocks/>
          </p:cNvSpPr>
          <p:nvPr userDrawn="1"/>
        </p:nvSpPr>
        <p:spPr>
          <a:xfrm>
            <a:off x="833474" y="4566396"/>
            <a:ext cx="9117366" cy="1594556"/>
          </a:xfrm>
          <a:prstGeom prst="rect">
            <a:avLst/>
          </a:prstGeom>
          <a:ln w="76200" cmpd="sng">
            <a:solidFill>
              <a:schemeClr val="bg1"/>
            </a:solidFill>
          </a:ln>
        </p:spPr>
        <p:txBody>
          <a:bodyPr vert="horz" lIns="180000" tIns="180000" rIns="180000" bIns="180000" rtlCol="0" anchor="ctr">
            <a:noAutofit/>
          </a:bodyPr>
          <a:lstStyle>
            <a:lvl1pPr algn="l" defTabSz="914400" rtl="0" eaLnBrk="1" latinLnBrk="0" hangingPunct="1">
              <a:lnSpc>
                <a:spcPct val="90000"/>
              </a:lnSpc>
              <a:spcBef>
                <a:spcPct val="0"/>
              </a:spcBef>
              <a:buNone/>
              <a:defRPr sz="4400" b="1" kern="1200">
                <a:solidFill>
                  <a:srgbClr val="002757"/>
                </a:solidFill>
                <a:latin typeface="+mj-lt"/>
                <a:ea typeface="+mj-ea"/>
                <a:cs typeface="+mj-cs"/>
              </a:defRPr>
            </a:lvl1pPr>
          </a:lstStyle>
          <a:p>
            <a:r>
              <a:rPr lang="nl-NL"/>
              <a:t>KLIK OM DE STIJL TE BEWERKEN</a:t>
            </a:r>
            <a:endParaRPr lang="nl-BE" dirty="0"/>
          </a:p>
        </p:txBody>
      </p:sp>
      <p:pic>
        <p:nvPicPr>
          <p:cNvPr id="5" name="Afbeelding 4"/>
          <p:cNvPicPr>
            <a:picLocks noChangeAspect="1"/>
          </p:cNvPicPr>
          <p:nvPr userDrawn="1"/>
        </p:nvPicPr>
        <p:blipFill rotWithShape="1">
          <a:blip r:embed="rId3" cstate="print">
            <a:extLst>
              <a:ext uri="{28A0092B-C50C-407E-A947-70E740481C1C}">
                <a14:useLocalDpi xmlns:a14="http://schemas.microsoft.com/office/drawing/2010/main"/>
              </a:ext>
            </a:extLst>
          </a:blip>
          <a:srcRect t="19896" r="18617"/>
          <a:stretch/>
        </p:blipFill>
        <p:spPr>
          <a:xfrm>
            <a:off x="8548816" y="-19050"/>
            <a:ext cx="3662234" cy="3604650"/>
          </a:xfrm>
          <a:prstGeom prst="rect">
            <a:avLst/>
          </a:prstGeom>
        </p:spPr>
      </p:pic>
      <p:sp>
        <p:nvSpPr>
          <p:cNvPr id="8" name="Tijdelijke aanduiding voor voettekst 2">
            <a:extLst>
              <a:ext uri="{FF2B5EF4-FFF2-40B4-BE49-F238E27FC236}">
                <a16:creationId xmlns:a16="http://schemas.microsoft.com/office/drawing/2014/main" id="{1AF57EE6-EAC9-D347-9B56-3472BC4E195B}"/>
              </a:ext>
            </a:extLst>
          </p:cNvPr>
          <p:cNvSpPr>
            <a:spLocks noGrp="1"/>
          </p:cNvSpPr>
          <p:nvPr>
            <p:ph type="ftr" sz="quarter" idx="10"/>
          </p:nvPr>
        </p:nvSpPr>
        <p:spPr>
          <a:xfrm>
            <a:off x="3859973" y="6356350"/>
            <a:ext cx="4114800" cy="365125"/>
          </a:xfrm>
        </p:spPr>
        <p:txBody>
          <a:bodyPr/>
          <a:lstStyle/>
          <a:p>
            <a:endParaRPr lang="nl-BE"/>
          </a:p>
        </p:txBody>
      </p:sp>
      <p:sp>
        <p:nvSpPr>
          <p:cNvPr id="9" name="Tijdelijke aanduiding voor dianummer 3">
            <a:extLst>
              <a:ext uri="{FF2B5EF4-FFF2-40B4-BE49-F238E27FC236}">
                <a16:creationId xmlns:a16="http://schemas.microsoft.com/office/drawing/2014/main" id="{8BAA8ED2-AC3E-EC4F-917F-864F49D52588}"/>
              </a:ext>
            </a:extLst>
          </p:cNvPr>
          <p:cNvSpPr>
            <a:spLocks noGrp="1"/>
          </p:cNvSpPr>
          <p:nvPr>
            <p:ph type="sldNum" sz="quarter" idx="11"/>
          </p:nvPr>
        </p:nvSpPr>
        <p:spPr>
          <a:xfrm>
            <a:off x="8253347" y="6356350"/>
            <a:ext cx="2031205" cy="365125"/>
          </a:xfrm>
        </p:spPr>
        <p:txBody>
          <a:bodyPr/>
          <a:lstStyle/>
          <a:p>
            <a:fld id="{18505D4B-7779-46CA-9F34-AD15D64EF2DF}" type="slidenum">
              <a:rPr lang="nl-BE" smtClean="0"/>
              <a:t>‹nr.›</a:t>
            </a:fld>
            <a:endParaRPr lang="nl-BE"/>
          </a:p>
        </p:txBody>
      </p:sp>
      <p:sp>
        <p:nvSpPr>
          <p:cNvPr id="10" name="Tijdelijke aanduiding voor datum 5">
            <a:extLst>
              <a:ext uri="{FF2B5EF4-FFF2-40B4-BE49-F238E27FC236}">
                <a16:creationId xmlns:a16="http://schemas.microsoft.com/office/drawing/2014/main" id="{9E26E7F4-E8A9-CC4C-AAEB-7A3F006A6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spTree>
    <p:extLst>
      <p:ext uri="{BB962C8B-B14F-4D97-AF65-F5344CB8AC3E}">
        <p14:creationId xmlns:p14="http://schemas.microsoft.com/office/powerpoint/2010/main" val="385948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dia Optie 2 - Rood">
    <p:bg>
      <p:bgPr>
        <a:solidFill>
          <a:srgbClr val="E00049"/>
        </a:solidFill>
        <a:effectLst/>
      </p:bgPr>
    </p:bg>
    <p:spTree>
      <p:nvGrpSpPr>
        <p:cNvPr id="1" name=""/>
        <p:cNvGrpSpPr/>
        <p:nvPr/>
      </p:nvGrpSpPr>
      <p:grpSpPr>
        <a:xfrm>
          <a:off x="0" y="0"/>
          <a:ext cx="0" cy="0"/>
          <a:chOff x="0" y="0"/>
          <a:chExt cx="0" cy="0"/>
        </a:xfrm>
      </p:grpSpPr>
      <p:sp>
        <p:nvSpPr>
          <p:cNvPr id="6" name="Titel 1"/>
          <p:cNvSpPr>
            <a:spLocks noGrp="1" noChangeAspect="1"/>
          </p:cNvSpPr>
          <p:nvPr>
            <p:ph type="ctrTitle"/>
          </p:nvPr>
        </p:nvSpPr>
        <p:spPr>
          <a:xfrm>
            <a:off x="7163862" y="2292529"/>
            <a:ext cx="4741332" cy="2037778"/>
          </a:xfrm>
        </p:spPr>
        <p:txBody>
          <a:bodyPr anchor="t">
            <a:noAutofit/>
          </a:bodyPr>
          <a:lstStyle>
            <a:lvl1pPr algn="r">
              <a:defRPr sz="4800">
                <a:solidFill>
                  <a:srgbClr val="002757"/>
                </a:solidFill>
              </a:defRPr>
            </a:lvl1pPr>
          </a:lstStyle>
          <a:p>
            <a:r>
              <a:rPr lang="nl-NL"/>
              <a:t>Klik om stijl te bewerken</a:t>
            </a:r>
            <a:endParaRPr lang="nl-BE" dirty="0"/>
          </a:p>
        </p:txBody>
      </p:sp>
      <p:sp>
        <p:nvSpPr>
          <p:cNvPr id="7" name="Ondertitel 2"/>
          <p:cNvSpPr>
            <a:spLocks noGrp="1" noChangeAspect="1"/>
          </p:cNvSpPr>
          <p:nvPr>
            <p:ph type="subTitle" idx="1"/>
          </p:nvPr>
        </p:nvSpPr>
        <p:spPr>
          <a:xfrm>
            <a:off x="7163862" y="4330307"/>
            <a:ext cx="4741332" cy="1197901"/>
          </a:xfrm>
          <a:noFill/>
        </p:spPr>
        <p:txBody>
          <a:bodyPr anchor="ctr">
            <a:noAutofit/>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dirty="0"/>
          </a:p>
        </p:txBody>
      </p:sp>
      <p:pic>
        <p:nvPicPr>
          <p:cNvPr id="2" name="Afbeelding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69" t="19480"/>
          <a:stretch/>
        </p:blipFill>
        <p:spPr>
          <a:xfrm>
            <a:off x="-28575" y="-38101"/>
            <a:ext cx="7146708" cy="6522167"/>
          </a:xfrm>
          <a:prstGeom prst="rect">
            <a:avLst/>
          </a:prstGeom>
        </p:spPr>
      </p:pic>
      <p:pic>
        <p:nvPicPr>
          <p:cNvPr id="13" name="Afbeelding 12">
            <a:extLst>
              <a:ext uri="{FF2B5EF4-FFF2-40B4-BE49-F238E27FC236}">
                <a16:creationId xmlns:a16="http://schemas.microsoft.com/office/drawing/2014/main" id="{C8DB041D-A952-E145-8DAE-DB79811786E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875" t="24693" r="54700" b="45217"/>
          <a:stretch/>
        </p:blipFill>
        <p:spPr>
          <a:xfrm>
            <a:off x="8537450" y="160909"/>
            <a:ext cx="3402549" cy="1498715"/>
          </a:xfrm>
          <a:prstGeom prst="rect">
            <a:avLst/>
          </a:prstGeom>
        </p:spPr>
      </p:pic>
      <p:sp>
        <p:nvSpPr>
          <p:cNvPr id="10" name="Tijdelijke aanduiding voor voettekst 2">
            <a:extLst>
              <a:ext uri="{FF2B5EF4-FFF2-40B4-BE49-F238E27FC236}">
                <a16:creationId xmlns:a16="http://schemas.microsoft.com/office/drawing/2014/main" id="{BAF71AAC-4A0B-7048-BB76-5CCBFEEE527D}"/>
              </a:ext>
            </a:extLst>
          </p:cNvPr>
          <p:cNvSpPr>
            <a:spLocks noGrp="1"/>
          </p:cNvSpPr>
          <p:nvPr>
            <p:ph type="ftr" sz="quarter" idx="10"/>
          </p:nvPr>
        </p:nvSpPr>
        <p:spPr>
          <a:xfrm>
            <a:off x="3859973" y="6356350"/>
            <a:ext cx="4114800" cy="365125"/>
          </a:xfrm>
        </p:spPr>
        <p:txBody>
          <a:bodyPr/>
          <a:lstStyle/>
          <a:p>
            <a:endParaRPr lang="nl-BE"/>
          </a:p>
        </p:txBody>
      </p:sp>
      <p:sp>
        <p:nvSpPr>
          <p:cNvPr id="11" name="Tijdelijke aanduiding voor dianummer 3">
            <a:extLst>
              <a:ext uri="{FF2B5EF4-FFF2-40B4-BE49-F238E27FC236}">
                <a16:creationId xmlns:a16="http://schemas.microsoft.com/office/drawing/2014/main" id="{D42D3B12-ED5F-C340-BAC1-1270291EF683}"/>
              </a:ext>
            </a:extLst>
          </p:cNvPr>
          <p:cNvSpPr>
            <a:spLocks noGrp="1"/>
          </p:cNvSpPr>
          <p:nvPr>
            <p:ph type="sldNum" sz="quarter" idx="11"/>
          </p:nvPr>
        </p:nvSpPr>
        <p:spPr>
          <a:xfrm>
            <a:off x="8253347" y="6356350"/>
            <a:ext cx="2031205" cy="365125"/>
          </a:xfrm>
        </p:spPr>
        <p:txBody>
          <a:bodyPr/>
          <a:lstStyle/>
          <a:p>
            <a:fld id="{18505D4B-7779-46CA-9F34-AD15D64EF2DF}" type="slidenum">
              <a:rPr lang="nl-BE" smtClean="0"/>
              <a:t>‹nr.›</a:t>
            </a:fld>
            <a:endParaRPr lang="nl-BE"/>
          </a:p>
        </p:txBody>
      </p:sp>
      <p:sp>
        <p:nvSpPr>
          <p:cNvPr id="12" name="Tijdelijke aanduiding voor datum 5">
            <a:extLst>
              <a:ext uri="{FF2B5EF4-FFF2-40B4-BE49-F238E27FC236}">
                <a16:creationId xmlns:a16="http://schemas.microsoft.com/office/drawing/2014/main" id="{5A67ACF5-9F8D-244E-A658-31A7B9BA63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spTree>
    <p:extLst>
      <p:ext uri="{BB962C8B-B14F-4D97-AF65-F5344CB8AC3E}">
        <p14:creationId xmlns:p14="http://schemas.microsoft.com/office/powerpoint/2010/main" val="315705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dia Optie 2 - Wit">
    <p:bg>
      <p:bgPr>
        <a:solidFill>
          <a:srgbClr val="FFFFFF"/>
        </a:solidFill>
        <a:effectLst/>
      </p:bgPr>
    </p:bg>
    <p:spTree>
      <p:nvGrpSpPr>
        <p:cNvPr id="1" name=""/>
        <p:cNvGrpSpPr/>
        <p:nvPr/>
      </p:nvGrpSpPr>
      <p:grpSpPr>
        <a:xfrm>
          <a:off x="0" y="0"/>
          <a:ext cx="0" cy="0"/>
          <a:chOff x="0" y="0"/>
          <a:chExt cx="0" cy="0"/>
        </a:xfrm>
      </p:grpSpPr>
      <p:pic>
        <p:nvPicPr>
          <p:cNvPr id="4" name="Afbeelding 3"/>
          <p:cNvPicPr>
            <a:picLocks noChangeAspect="1"/>
          </p:cNvPicPr>
          <p:nvPr userDrawn="1"/>
        </p:nvPicPr>
        <p:blipFill rotWithShape="1">
          <a:blip r:embed="rId2" cstate="print">
            <a:extLst>
              <a:ext uri="{28A0092B-C50C-407E-A947-70E740481C1C}">
                <a14:useLocalDpi xmlns:a14="http://schemas.microsoft.com/office/drawing/2010/main"/>
              </a:ext>
            </a:extLst>
          </a:blip>
          <a:srcRect l="11886" t="19832" b="20078"/>
          <a:stretch/>
        </p:blipFill>
        <p:spPr>
          <a:xfrm>
            <a:off x="-19050" y="-9525"/>
            <a:ext cx="7137182" cy="4867275"/>
          </a:xfrm>
          <a:prstGeom prst="rect">
            <a:avLst/>
          </a:prstGeom>
        </p:spPr>
      </p:pic>
      <p:sp>
        <p:nvSpPr>
          <p:cNvPr id="5" name="Rectangle 3"/>
          <p:cNvSpPr/>
          <p:nvPr userDrawn="1"/>
        </p:nvSpPr>
        <p:spPr>
          <a:xfrm>
            <a:off x="0" y="4846284"/>
            <a:ext cx="12192000" cy="1498601"/>
          </a:xfrm>
          <a:prstGeom prst="rect">
            <a:avLst/>
          </a:prstGeom>
          <a:solidFill>
            <a:srgbClr val="E0004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el 1"/>
          <p:cNvSpPr>
            <a:spLocks noGrp="1" noChangeAspect="1"/>
          </p:cNvSpPr>
          <p:nvPr>
            <p:ph type="ctrTitle"/>
          </p:nvPr>
        </p:nvSpPr>
        <p:spPr>
          <a:xfrm>
            <a:off x="7118133" y="2717065"/>
            <a:ext cx="4741332" cy="2129220"/>
          </a:xfrm>
        </p:spPr>
        <p:txBody>
          <a:bodyPr anchor="t">
            <a:noAutofit/>
          </a:bodyPr>
          <a:lstStyle>
            <a:lvl1pPr algn="r">
              <a:defRPr sz="4800">
                <a:solidFill>
                  <a:srgbClr val="002757"/>
                </a:solidFill>
              </a:defRPr>
            </a:lvl1pPr>
          </a:lstStyle>
          <a:p>
            <a:r>
              <a:rPr lang="nl-NL"/>
              <a:t>Klik om stijl te bewerken</a:t>
            </a:r>
            <a:endParaRPr lang="nl-BE" dirty="0"/>
          </a:p>
        </p:txBody>
      </p:sp>
      <p:sp>
        <p:nvSpPr>
          <p:cNvPr id="3" name="Ondertitel 2"/>
          <p:cNvSpPr>
            <a:spLocks noGrp="1" noChangeAspect="1"/>
          </p:cNvSpPr>
          <p:nvPr>
            <p:ph type="subTitle" idx="1"/>
          </p:nvPr>
        </p:nvSpPr>
        <p:spPr>
          <a:xfrm>
            <a:off x="3675887" y="4846283"/>
            <a:ext cx="8183578" cy="1498600"/>
          </a:xfrm>
          <a:noFill/>
        </p:spPr>
        <p:txBody>
          <a:bodyPr anchor="ctr">
            <a:noAutofit/>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dirty="0"/>
          </a:p>
        </p:txBody>
      </p:sp>
      <p:pic>
        <p:nvPicPr>
          <p:cNvPr id="13" name="Afbeelding 12">
            <a:extLst>
              <a:ext uri="{FF2B5EF4-FFF2-40B4-BE49-F238E27FC236}">
                <a16:creationId xmlns:a16="http://schemas.microsoft.com/office/drawing/2014/main" id="{8B89DEC3-FB04-7843-AFEA-59743E19106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875" t="24693" r="54700" b="45217"/>
          <a:stretch/>
        </p:blipFill>
        <p:spPr>
          <a:xfrm>
            <a:off x="171363" y="5014768"/>
            <a:ext cx="2812024" cy="1238607"/>
          </a:xfrm>
          <a:prstGeom prst="rect">
            <a:avLst/>
          </a:prstGeom>
        </p:spPr>
      </p:pic>
      <p:sp>
        <p:nvSpPr>
          <p:cNvPr id="18" name="Tijdelijke aanduiding voor voettekst 2">
            <a:extLst>
              <a:ext uri="{FF2B5EF4-FFF2-40B4-BE49-F238E27FC236}">
                <a16:creationId xmlns:a16="http://schemas.microsoft.com/office/drawing/2014/main" id="{E3923FA1-0949-6247-BCCF-EFECE6E21983}"/>
              </a:ext>
            </a:extLst>
          </p:cNvPr>
          <p:cNvSpPr>
            <a:spLocks noGrp="1"/>
          </p:cNvSpPr>
          <p:nvPr>
            <p:ph type="ftr" sz="quarter" idx="10"/>
          </p:nvPr>
        </p:nvSpPr>
        <p:spPr>
          <a:xfrm>
            <a:off x="3859973" y="6356350"/>
            <a:ext cx="4114800" cy="365125"/>
          </a:xfrm>
        </p:spPr>
        <p:txBody>
          <a:bodyPr/>
          <a:lstStyle/>
          <a:p>
            <a:endParaRPr lang="nl-BE"/>
          </a:p>
        </p:txBody>
      </p:sp>
      <p:sp>
        <p:nvSpPr>
          <p:cNvPr id="19" name="Tijdelijke aanduiding voor dianummer 3">
            <a:extLst>
              <a:ext uri="{FF2B5EF4-FFF2-40B4-BE49-F238E27FC236}">
                <a16:creationId xmlns:a16="http://schemas.microsoft.com/office/drawing/2014/main" id="{6C7F03F7-8CB2-4546-8F3D-3256EBBF203F}"/>
              </a:ext>
            </a:extLst>
          </p:cNvPr>
          <p:cNvSpPr>
            <a:spLocks noGrp="1"/>
          </p:cNvSpPr>
          <p:nvPr>
            <p:ph type="sldNum" sz="quarter" idx="11"/>
          </p:nvPr>
        </p:nvSpPr>
        <p:spPr>
          <a:xfrm>
            <a:off x="8253347" y="6356350"/>
            <a:ext cx="2031205" cy="365125"/>
          </a:xfrm>
        </p:spPr>
        <p:txBody>
          <a:bodyPr/>
          <a:lstStyle/>
          <a:p>
            <a:fld id="{18505D4B-7779-46CA-9F34-AD15D64EF2DF}" type="slidenum">
              <a:rPr lang="nl-BE" smtClean="0"/>
              <a:t>‹nr.›</a:t>
            </a:fld>
            <a:endParaRPr lang="nl-BE"/>
          </a:p>
        </p:txBody>
      </p:sp>
      <p:sp>
        <p:nvSpPr>
          <p:cNvPr id="20" name="Tijdelijke aanduiding voor datum 5">
            <a:extLst>
              <a:ext uri="{FF2B5EF4-FFF2-40B4-BE49-F238E27FC236}">
                <a16:creationId xmlns:a16="http://schemas.microsoft.com/office/drawing/2014/main" id="{91E191CA-312E-864C-B023-C92EC122E6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spTree>
    <p:extLst>
      <p:ext uri="{BB962C8B-B14F-4D97-AF65-F5344CB8AC3E}">
        <p14:creationId xmlns:p14="http://schemas.microsoft.com/office/powerpoint/2010/main" val="160950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sslide met titel - Optie 1">
    <p:spTree>
      <p:nvGrpSpPr>
        <p:cNvPr id="1" name=""/>
        <p:cNvGrpSpPr/>
        <p:nvPr/>
      </p:nvGrpSpPr>
      <p:grpSpPr>
        <a:xfrm>
          <a:off x="0" y="0"/>
          <a:ext cx="0" cy="0"/>
          <a:chOff x="0" y="0"/>
          <a:chExt cx="0" cy="0"/>
        </a:xfrm>
      </p:grpSpPr>
      <p:sp>
        <p:nvSpPr>
          <p:cNvPr id="2" name="Titel 1"/>
          <p:cNvSpPr>
            <a:spLocks noGrp="1"/>
          </p:cNvSpPr>
          <p:nvPr>
            <p:ph type="title"/>
          </p:nvPr>
        </p:nvSpPr>
        <p:spPr>
          <a:xfrm>
            <a:off x="1998701" y="69029"/>
            <a:ext cx="9948332" cy="1281113"/>
          </a:xfrm>
        </p:spPr>
        <p:txBody>
          <a:bodyPr>
            <a:noAutofit/>
          </a:bodyPr>
          <a:lstStyle/>
          <a:p>
            <a:r>
              <a:rPr lang="nl-NL"/>
              <a:t>Klik om stijl te bewerken</a:t>
            </a:r>
            <a:endParaRPr lang="nl-BE" dirty="0"/>
          </a:p>
        </p:txBody>
      </p:sp>
      <p:sp>
        <p:nvSpPr>
          <p:cNvPr id="3" name="Tijdelijke aanduiding voor inhoud 2"/>
          <p:cNvSpPr>
            <a:spLocks noGrp="1"/>
          </p:cNvSpPr>
          <p:nvPr>
            <p:ph idx="1" hasCustomPrompt="1"/>
          </p:nvPr>
        </p:nvSpPr>
        <p:spPr>
          <a:xfrm>
            <a:off x="1998700" y="1529528"/>
            <a:ext cx="9948333" cy="4750153"/>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9" name="Afbeelding 8"/>
          <p:cNvPicPr>
            <a:picLocks noChangeAspect="1"/>
          </p:cNvPicPr>
          <p:nvPr userDrawn="1"/>
        </p:nvPicPr>
        <p:blipFill rotWithShape="1">
          <a:blip r:embed="rId2" cstate="print">
            <a:extLst>
              <a:ext uri="{28A0092B-C50C-407E-A947-70E740481C1C}">
                <a14:useLocalDpi xmlns:a14="http://schemas.microsoft.com/office/drawing/2010/main"/>
              </a:ext>
            </a:extLst>
          </a:blip>
          <a:srcRect l="15636" t="25895"/>
          <a:stretch/>
        </p:blipFill>
        <p:spPr>
          <a:xfrm>
            <a:off x="-19050" y="-19050"/>
            <a:ext cx="1895827" cy="1665288"/>
          </a:xfrm>
          <a:prstGeom prst="rect">
            <a:avLst/>
          </a:prstGeom>
        </p:spPr>
      </p:pic>
      <p:sp>
        <p:nvSpPr>
          <p:cNvPr id="11" name="Tijdelijke aanduiding voor voettekst 2">
            <a:extLst>
              <a:ext uri="{FF2B5EF4-FFF2-40B4-BE49-F238E27FC236}">
                <a16:creationId xmlns:a16="http://schemas.microsoft.com/office/drawing/2014/main" id="{A91674FF-77D7-3346-A4E2-7F63A2464463}"/>
              </a:ext>
            </a:extLst>
          </p:cNvPr>
          <p:cNvSpPr>
            <a:spLocks noGrp="1"/>
          </p:cNvSpPr>
          <p:nvPr>
            <p:ph type="ftr" sz="quarter" idx="10"/>
          </p:nvPr>
        </p:nvSpPr>
        <p:spPr>
          <a:xfrm>
            <a:off x="3859973" y="6356350"/>
            <a:ext cx="4114800" cy="365125"/>
          </a:xfrm>
        </p:spPr>
        <p:txBody>
          <a:bodyPr/>
          <a:lstStyle/>
          <a:p>
            <a:endParaRPr lang="nl-BE"/>
          </a:p>
        </p:txBody>
      </p:sp>
      <p:sp>
        <p:nvSpPr>
          <p:cNvPr id="12" name="Tijdelijke aanduiding voor dianummer 3">
            <a:extLst>
              <a:ext uri="{FF2B5EF4-FFF2-40B4-BE49-F238E27FC236}">
                <a16:creationId xmlns:a16="http://schemas.microsoft.com/office/drawing/2014/main" id="{10B81AB1-88E6-CC48-9C58-416B5ED62968}"/>
              </a:ext>
            </a:extLst>
          </p:cNvPr>
          <p:cNvSpPr>
            <a:spLocks noGrp="1"/>
          </p:cNvSpPr>
          <p:nvPr>
            <p:ph type="sldNum" sz="quarter" idx="11"/>
          </p:nvPr>
        </p:nvSpPr>
        <p:spPr>
          <a:xfrm>
            <a:off x="8253347" y="6356350"/>
            <a:ext cx="2031205" cy="365125"/>
          </a:xfrm>
        </p:spPr>
        <p:txBody>
          <a:bodyPr/>
          <a:lstStyle/>
          <a:p>
            <a:fld id="{18505D4B-7779-46CA-9F34-AD15D64EF2DF}" type="slidenum">
              <a:rPr lang="nl-BE" smtClean="0"/>
              <a:t>‹nr.›</a:t>
            </a:fld>
            <a:endParaRPr lang="nl-BE"/>
          </a:p>
        </p:txBody>
      </p:sp>
      <p:sp>
        <p:nvSpPr>
          <p:cNvPr id="13" name="Tijdelijke aanduiding voor datum 5">
            <a:extLst>
              <a:ext uri="{FF2B5EF4-FFF2-40B4-BE49-F238E27FC236}">
                <a16:creationId xmlns:a16="http://schemas.microsoft.com/office/drawing/2014/main" id="{9CE0FA69-9792-2947-B97F-C704249D7A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sp>
        <p:nvSpPr>
          <p:cNvPr id="8" name="Tijdelijke aanduiding voor inhoud 2">
            <a:extLst>
              <a:ext uri="{FF2B5EF4-FFF2-40B4-BE49-F238E27FC236}">
                <a16:creationId xmlns:a16="http://schemas.microsoft.com/office/drawing/2014/main" id="{C2241EAF-AB21-4F07-99C3-B9AD56528F35}"/>
              </a:ext>
            </a:extLst>
          </p:cNvPr>
          <p:cNvSpPr>
            <a:spLocks noGrp="1"/>
          </p:cNvSpPr>
          <p:nvPr>
            <p:ph idx="12" hasCustomPrompt="1"/>
          </p:nvPr>
        </p:nvSpPr>
        <p:spPr>
          <a:xfrm>
            <a:off x="1998699"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365039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sslide met titel - Optie 1">
    <p:spTree>
      <p:nvGrpSpPr>
        <p:cNvPr id="1" name=""/>
        <p:cNvGrpSpPr/>
        <p:nvPr/>
      </p:nvGrpSpPr>
      <p:grpSpPr>
        <a:xfrm>
          <a:off x="0" y="0"/>
          <a:ext cx="0" cy="0"/>
          <a:chOff x="0" y="0"/>
          <a:chExt cx="0" cy="0"/>
        </a:xfrm>
      </p:grpSpPr>
      <p:sp>
        <p:nvSpPr>
          <p:cNvPr id="2" name="Titel 1"/>
          <p:cNvSpPr>
            <a:spLocks noGrp="1"/>
          </p:cNvSpPr>
          <p:nvPr>
            <p:ph type="title"/>
          </p:nvPr>
        </p:nvSpPr>
        <p:spPr>
          <a:xfrm>
            <a:off x="1998701" y="69029"/>
            <a:ext cx="9948332" cy="1281113"/>
          </a:xfrm>
        </p:spPr>
        <p:txBody>
          <a:bodyPr>
            <a:noAutofit/>
          </a:bodyPr>
          <a:lstStyle/>
          <a:p>
            <a:r>
              <a:rPr lang="nl-NL"/>
              <a:t>Klik om stijl te bewerken</a:t>
            </a:r>
            <a:endParaRPr lang="nl-BE" dirty="0"/>
          </a:p>
        </p:txBody>
      </p:sp>
      <p:sp>
        <p:nvSpPr>
          <p:cNvPr id="3" name="Tijdelijke aanduiding voor inhoud 2"/>
          <p:cNvSpPr>
            <a:spLocks noGrp="1"/>
          </p:cNvSpPr>
          <p:nvPr>
            <p:ph idx="1" hasCustomPrompt="1"/>
          </p:nvPr>
        </p:nvSpPr>
        <p:spPr>
          <a:xfrm>
            <a:off x="1998700" y="1529528"/>
            <a:ext cx="9948333" cy="4750153"/>
          </a:xfrm>
        </p:spPr>
        <p:txBody>
          <a:bodyPr>
            <a:noAutofit/>
          </a:bodyPr>
          <a:lstStyle>
            <a:lvl1pPr marL="352425" indent="-352425">
              <a:buClr>
                <a:srgbClr val="E00049"/>
              </a:buClr>
              <a:buFont typeface="Arial" panose="020B0604020202020204" pitchFamily="34" charset="0"/>
              <a:buChar char="•"/>
              <a:defRPr>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pic>
        <p:nvPicPr>
          <p:cNvPr id="9" name="Afbeelding 8"/>
          <p:cNvPicPr>
            <a:picLocks noChangeAspect="1"/>
          </p:cNvPicPr>
          <p:nvPr userDrawn="1"/>
        </p:nvPicPr>
        <p:blipFill rotWithShape="1">
          <a:blip r:embed="rId2" cstate="print">
            <a:extLst>
              <a:ext uri="{28A0092B-C50C-407E-A947-70E740481C1C}">
                <a14:useLocalDpi xmlns:a14="http://schemas.microsoft.com/office/drawing/2010/main"/>
              </a:ext>
            </a:extLst>
          </a:blip>
          <a:srcRect l="15636" t="25895"/>
          <a:stretch/>
        </p:blipFill>
        <p:spPr>
          <a:xfrm>
            <a:off x="-19050" y="-19050"/>
            <a:ext cx="1895827" cy="1665288"/>
          </a:xfrm>
          <a:prstGeom prst="rect">
            <a:avLst/>
          </a:prstGeom>
        </p:spPr>
      </p:pic>
      <p:sp>
        <p:nvSpPr>
          <p:cNvPr id="11" name="Tijdelijke aanduiding voor voettekst 2">
            <a:extLst>
              <a:ext uri="{FF2B5EF4-FFF2-40B4-BE49-F238E27FC236}">
                <a16:creationId xmlns:a16="http://schemas.microsoft.com/office/drawing/2014/main" id="{A91674FF-77D7-3346-A4E2-7F63A2464463}"/>
              </a:ext>
            </a:extLst>
          </p:cNvPr>
          <p:cNvSpPr>
            <a:spLocks noGrp="1"/>
          </p:cNvSpPr>
          <p:nvPr>
            <p:ph type="ftr" sz="quarter" idx="10"/>
          </p:nvPr>
        </p:nvSpPr>
        <p:spPr>
          <a:xfrm>
            <a:off x="3859973" y="6356350"/>
            <a:ext cx="4114800" cy="365125"/>
          </a:xfrm>
        </p:spPr>
        <p:txBody>
          <a:bodyPr/>
          <a:lstStyle/>
          <a:p>
            <a:endParaRPr lang="nl-BE"/>
          </a:p>
        </p:txBody>
      </p:sp>
      <p:sp>
        <p:nvSpPr>
          <p:cNvPr id="12" name="Tijdelijke aanduiding voor dianummer 3">
            <a:extLst>
              <a:ext uri="{FF2B5EF4-FFF2-40B4-BE49-F238E27FC236}">
                <a16:creationId xmlns:a16="http://schemas.microsoft.com/office/drawing/2014/main" id="{10B81AB1-88E6-CC48-9C58-416B5ED62968}"/>
              </a:ext>
            </a:extLst>
          </p:cNvPr>
          <p:cNvSpPr>
            <a:spLocks noGrp="1"/>
          </p:cNvSpPr>
          <p:nvPr>
            <p:ph type="sldNum" sz="quarter" idx="11"/>
          </p:nvPr>
        </p:nvSpPr>
        <p:spPr>
          <a:xfrm>
            <a:off x="8253347" y="6356350"/>
            <a:ext cx="2031205" cy="365125"/>
          </a:xfrm>
        </p:spPr>
        <p:txBody>
          <a:bodyPr/>
          <a:lstStyle/>
          <a:p>
            <a:fld id="{18505D4B-7779-46CA-9F34-AD15D64EF2DF}" type="slidenum">
              <a:rPr lang="nl-BE" smtClean="0"/>
              <a:t>‹nr.›</a:t>
            </a:fld>
            <a:endParaRPr lang="nl-BE"/>
          </a:p>
        </p:txBody>
      </p:sp>
      <p:sp>
        <p:nvSpPr>
          <p:cNvPr id="13" name="Tijdelijke aanduiding voor datum 5">
            <a:extLst>
              <a:ext uri="{FF2B5EF4-FFF2-40B4-BE49-F238E27FC236}">
                <a16:creationId xmlns:a16="http://schemas.microsoft.com/office/drawing/2014/main" id="{9CE0FA69-9792-2947-B97F-C704249D7A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pic>
        <p:nvPicPr>
          <p:cNvPr id="8" name="Afbeelding 7">
            <a:extLst>
              <a:ext uri="{FF2B5EF4-FFF2-40B4-BE49-F238E27FC236}">
                <a16:creationId xmlns:a16="http://schemas.microsoft.com/office/drawing/2014/main" id="{9B0CB980-3E79-40E5-94E7-83A9F741A525}"/>
              </a:ext>
            </a:extLst>
          </p:cNvPr>
          <p:cNvPicPr>
            <a:picLocks noChangeAspect="1"/>
          </p:cNvPicPr>
          <p:nvPr userDrawn="1"/>
        </p:nvPicPr>
        <p:blipFill rotWithShape="1">
          <a:blip r:embed="rId3"/>
          <a:srcRect t="17757" b="17203"/>
          <a:stretch/>
        </p:blipFill>
        <p:spPr>
          <a:xfrm>
            <a:off x="9513363" y="271220"/>
            <a:ext cx="2433670" cy="891153"/>
          </a:xfrm>
          <a:prstGeom prst="rect">
            <a:avLst/>
          </a:prstGeom>
        </p:spPr>
      </p:pic>
      <p:sp>
        <p:nvSpPr>
          <p:cNvPr id="10" name="Tijdelijke aanduiding voor inhoud 2">
            <a:extLst>
              <a:ext uri="{FF2B5EF4-FFF2-40B4-BE49-F238E27FC236}">
                <a16:creationId xmlns:a16="http://schemas.microsoft.com/office/drawing/2014/main" id="{E24B66AB-F1EE-46B0-B065-479E502EB375}"/>
              </a:ext>
            </a:extLst>
          </p:cNvPr>
          <p:cNvSpPr>
            <a:spLocks noGrp="1"/>
          </p:cNvSpPr>
          <p:nvPr>
            <p:ph idx="12" hasCustomPrompt="1"/>
          </p:nvPr>
        </p:nvSpPr>
        <p:spPr>
          <a:xfrm>
            <a:off x="1998699" y="6356349"/>
            <a:ext cx="9948333" cy="365125"/>
          </a:xfrm>
        </p:spPr>
        <p:txBody>
          <a:bodyPr>
            <a:noAutofit/>
          </a:bodyPr>
          <a:lstStyle>
            <a:lvl1pPr marL="0" indent="0">
              <a:buClr>
                <a:srgbClr val="E00049"/>
              </a:buClr>
              <a:buFont typeface="Arial" panose="020B0604020202020204" pitchFamily="34" charset="0"/>
              <a:buNone/>
              <a:defRPr sz="1200">
                <a:solidFill>
                  <a:srgbClr val="002757"/>
                </a:solidFill>
              </a:defRPr>
            </a:lvl1pPr>
            <a:lvl2pPr marL="800100" indent="-342900">
              <a:buClr>
                <a:srgbClr val="002757"/>
              </a:buClr>
              <a:buFont typeface="Wingdings" charset="2"/>
              <a:buChar char="§"/>
              <a:defRPr>
                <a:solidFill>
                  <a:srgbClr val="002757"/>
                </a:solidFill>
              </a:defRPr>
            </a:lvl2pPr>
            <a:lvl3pPr>
              <a:defRPr>
                <a:solidFill>
                  <a:srgbClr val="002757"/>
                </a:solidFill>
              </a:defRPr>
            </a:lvl3pPr>
            <a:lvl4pPr>
              <a:defRPr>
                <a:solidFill>
                  <a:srgbClr val="002757"/>
                </a:solidFill>
              </a:defRPr>
            </a:lvl4pPr>
            <a:lvl5pPr>
              <a:defRPr>
                <a:solidFill>
                  <a:srgbClr val="002757"/>
                </a:solidFill>
              </a:defRPr>
            </a:lvl5pPr>
          </a:lstStyle>
          <a:p>
            <a:pPr lvl="0"/>
            <a:r>
              <a:rPr lang="nl-BE" dirty="0"/>
              <a:t>Info Link</a:t>
            </a:r>
          </a:p>
        </p:txBody>
      </p:sp>
    </p:spTree>
    <p:extLst>
      <p:ext uri="{BB962C8B-B14F-4D97-AF65-F5344CB8AC3E}">
        <p14:creationId xmlns:p14="http://schemas.microsoft.com/office/powerpoint/2010/main" val="416642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4"/>
            <a:ext cx="10515600" cy="4750153"/>
          </a:xfrm>
          <a:prstGeom prst="rect">
            <a:avLst/>
          </a:prstGeom>
        </p:spPr>
        <p:txBody>
          <a:bodyPr vert="horz" lIns="91440" tIns="45720" rIns="91440" bIns="45720" rtlCol="0">
            <a:no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voettekst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5" name="Tijdelijke aanduiding voor dianummer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05D4B-7779-46CA-9F34-AD15D64EF2DF}" type="slidenum">
              <a:rPr lang="nl-BE" smtClean="0"/>
              <a:t>‹nr.›</a:t>
            </a:fld>
            <a:endParaRPr lang="nl-BE"/>
          </a:p>
        </p:txBody>
      </p:sp>
      <p:sp>
        <p:nvSpPr>
          <p:cNvPr id="6" name="Tijdelijke aanduiding voor datum 5"/>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B5ED2-FF39-4ED4-92A1-AAAD9EFD88D0}" type="datetimeFigureOut">
              <a:rPr lang="nl-BE" smtClean="0"/>
              <a:t>12/11/2021</a:t>
            </a:fld>
            <a:endParaRPr lang="nl-BE"/>
          </a:p>
        </p:txBody>
      </p:sp>
    </p:spTree>
    <p:extLst>
      <p:ext uri="{BB962C8B-B14F-4D97-AF65-F5344CB8AC3E}">
        <p14:creationId xmlns:p14="http://schemas.microsoft.com/office/powerpoint/2010/main" val="2189289548"/>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78" r:id="rId3"/>
    <p:sldLayoutId id="2147483677" r:id="rId4"/>
    <p:sldLayoutId id="2147483679" r:id="rId5"/>
    <p:sldLayoutId id="2147483675" r:id="rId6"/>
    <p:sldLayoutId id="2147483666" r:id="rId7"/>
    <p:sldLayoutId id="2147483650" r:id="rId8"/>
    <p:sldLayoutId id="2147483680" r:id="rId9"/>
    <p:sldLayoutId id="2147483681" r:id="rId10"/>
    <p:sldLayoutId id="2147483672" r:id="rId11"/>
    <p:sldLayoutId id="2147483660" r:id="rId12"/>
    <p:sldLayoutId id="2147483686" r:id="rId13"/>
    <p:sldLayoutId id="2147483687" r:id="rId14"/>
    <p:sldLayoutId id="2147483684" r:id="rId15"/>
    <p:sldLayoutId id="2147483682" r:id="rId16"/>
    <p:sldLayoutId id="2147483661" r:id="rId17"/>
    <p:sldLayoutId id="2147483685" r:id="rId18"/>
    <p:sldLayoutId id="2147483683" r:id="rId19"/>
    <p:sldLayoutId id="2147483662" r:id="rId20"/>
    <p:sldLayoutId id="2147483663" r:id="rId21"/>
    <p:sldLayoutId id="2147483664" r:id="rId22"/>
    <p:sldLayoutId id="2147483667"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800" kern="1200">
          <a:solidFill>
            <a:srgbClr val="00275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tutorialspoint.com/expressjs/expressjs_static_files.htm"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tutorialspoint.com/expressjs/expressjs_routing.htm"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expressjs/expressjs_middleware.htm" TargetMode="External"/><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4KHiSt0oLJ0" TargetMode="External"/><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tutorialspoint.com/expressjs/expressjs_cookies.htm"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expressjs/expressjs_sessions.htm" TargetMode="External"/><Relationship Id="rId2" Type="http://schemas.openxmlformats.org/officeDocument/2006/relationships/hyperlink" Target="http://expressjs.com/en/resources/middleware/session.html" TargetMode="Externa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youtube.com/watch?v=-MTSQjw5DrM"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kinsta.com/nl/kennisbank/wat-is-node-j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simplilearn.com/understanding-node-js-architecture-article" TargetMode="External"/><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BE" sz="3600" dirty="0"/>
              <a:t>Node JS – Express </a:t>
            </a:r>
          </a:p>
        </p:txBody>
      </p:sp>
    </p:spTree>
    <p:extLst>
      <p:ext uri="{BB962C8B-B14F-4D97-AF65-F5344CB8AC3E}">
        <p14:creationId xmlns:p14="http://schemas.microsoft.com/office/powerpoint/2010/main" val="226419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F2AC8E-EF8C-4288-9EAE-D33C3CA4CFA9}"/>
              </a:ext>
            </a:extLst>
          </p:cNvPr>
          <p:cNvSpPr>
            <a:spLocks noGrp="1"/>
          </p:cNvSpPr>
          <p:nvPr>
            <p:ph type="title"/>
          </p:nvPr>
        </p:nvSpPr>
        <p:spPr/>
        <p:txBody>
          <a:bodyPr/>
          <a:lstStyle/>
          <a:p>
            <a:r>
              <a:rPr lang="nl-BE" dirty="0" err="1"/>
              <a:t>Static</a:t>
            </a:r>
            <a:r>
              <a:rPr lang="nl-BE" dirty="0"/>
              <a:t> pages</a:t>
            </a:r>
          </a:p>
        </p:txBody>
      </p:sp>
      <p:sp>
        <p:nvSpPr>
          <p:cNvPr id="5" name="Tijdelijke aanduiding voor inhoud 4">
            <a:extLst>
              <a:ext uri="{FF2B5EF4-FFF2-40B4-BE49-F238E27FC236}">
                <a16:creationId xmlns:a16="http://schemas.microsoft.com/office/drawing/2014/main" id="{30B41568-0B66-4721-BA46-F7370DC13AC6}"/>
              </a:ext>
            </a:extLst>
          </p:cNvPr>
          <p:cNvSpPr>
            <a:spLocks noGrp="1"/>
          </p:cNvSpPr>
          <p:nvPr>
            <p:ph idx="12"/>
          </p:nvPr>
        </p:nvSpPr>
        <p:spPr/>
        <p:txBody>
          <a:bodyPr/>
          <a:lstStyle/>
          <a:p>
            <a:r>
              <a:rPr lang="nl-BE" dirty="0"/>
              <a:t>Info: </a:t>
            </a:r>
            <a:r>
              <a:rPr lang="nl-BE" dirty="0">
                <a:hlinkClick r:id="rId2"/>
              </a:rPr>
              <a:t>https://www.tutorialspoint.com/expressjs/expressjs_static_files.htm</a:t>
            </a:r>
            <a:r>
              <a:rPr lang="nl-BE" dirty="0"/>
              <a:t> </a:t>
            </a:r>
          </a:p>
        </p:txBody>
      </p:sp>
      <p:pic>
        <p:nvPicPr>
          <p:cNvPr id="6" name="Afbeelding 5">
            <a:extLst>
              <a:ext uri="{FF2B5EF4-FFF2-40B4-BE49-F238E27FC236}">
                <a16:creationId xmlns:a16="http://schemas.microsoft.com/office/drawing/2014/main" id="{388BD0CB-F227-4BA5-AE26-AE2F97F0A63E}"/>
              </a:ext>
            </a:extLst>
          </p:cNvPr>
          <p:cNvPicPr>
            <a:picLocks noChangeAspect="1"/>
          </p:cNvPicPr>
          <p:nvPr/>
        </p:nvPicPr>
        <p:blipFill>
          <a:blip r:embed="rId3"/>
          <a:stretch>
            <a:fillRect/>
          </a:stretch>
        </p:blipFill>
        <p:spPr>
          <a:xfrm>
            <a:off x="1834684" y="1825625"/>
            <a:ext cx="10032518" cy="4042515"/>
          </a:xfrm>
          <a:prstGeom prst="rect">
            <a:avLst/>
          </a:prstGeom>
        </p:spPr>
      </p:pic>
    </p:spTree>
    <p:extLst>
      <p:ext uri="{BB962C8B-B14F-4D97-AF65-F5344CB8AC3E}">
        <p14:creationId xmlns:p14="http://schemas.microsoft.com/office/powerpoint/2010/main" val="197916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BE" sz="3600" dirty="0"/>
              <a:t>Routing – Middleware</a:t>
            </a:r>
            <a:endParaRPr lang="nl-BE" dirty="0"/>
          </a:p>
        </p:txBody>
      </p:sp>
    </p:spTree>
    <p:extLst>
      <p:ext uri="{BB962C8B-B14F-4D97-AF65-F5344CB8AC3E}">
        <p14:creationId xmlns:p14="http://schemas.microsoft.com/office/powerpoint/2010/main" val="28101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6EBC5A-4A76-4484-AAE1-00BA57DE7444}"/>
              </a:ext>
            </a:extLst>
          </p:cNvPr>
          <p:cNvSpPr>
            <a:spLocks noGrp="1"/>
          </p:cNvSpPr>
          <p:nvPr>
            <p:ph type="title"/>
          </p:nvPr>
        </p:nvSpPr>
        <p:spPr>
          <a:xfrm>
            <a:off x="1876778" y="365125"/>
            <a:ext cx="9948332" cy="1281113"/>
          </a:xfrm>
        </p:spPr>
        <p:txBody>
          <a:bodyPr anchor="ctr">
            <a:normAutofit/>
          </a:bodyPr>
          <a:lstStyle/>
          <a:p>
            <a:r>
              <a:rPr lang="nl-BE" dirty="0"/>
              <a:t>Routing</a:t>
            </a:r>
          </a:p>
        </p:txBody>
      </p:sp>
      <p:pic>
        <p:nvPicPr>
          <p:cNvPr id="4" name="Tijdelijke aanduiding voor inhoud 3">
            <a:extLst>
              <a:ext uri="{FF2B5EF4-FFF2-40B4-BE49-F238E27FC236}">
                <a16:creationId xmlns:a16="http://schemas.microsoft.com/office/drawing/2014/main" id="{A7505BBB-2CDD-4C1A-ADA0-56B3387374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777" y="2392275"/>
            <a:ext cx="9948333" cy="3108853"/>
          </a:xfrm>
          <a:noFill/>
        </p:spPr>
      </p:pic>
      <p:sp>
        <p:nvSpPr>
          <p:cNvPr id="12" name="Content Placeholder 3">
            <a:extLst>
              <a:ext uri="{FF2B5EF4-FFF2-40B4-BE49-F238E27FC236}">
                <a16:creationId xmlns:a16="http://schemas.microsoft.com/office/drawing/2014/main" id="{82E8714A-749F-4F7E-8D3A-00ED707B1784}"/>
              </a:ext>
            </a:extLst>
          </p:cNvPr>
          <p:cNvSpPr>
            <a:spLocks noGrp="1"/>
          </p:cNvSpPr>
          <p:nvPr>
            <p:ph idx="12"/>
          </p:nvPr>
        </p:nvSpPr>
        <p:spPr>
          <a:xfrm>
            <a:off x="1876777" y="6356349"/>
            <a:ext cx="9948333" cy="365125"/>
          </a:xfrm>
        </p:spPr>
        <p:txBody>
          <a:bodyPr/>
          <a:lstStyle/>
          <a:p>
            <a:endParaRPr lang="en-US"/>
          </a:p>
        </p:txBody>
      </p:sp>
    </p:spTree>
    <p:extLst>
      <p:ext uri="{BB962C8B-B14F-4D97-AF65-F5344CB8AC3E}">
        <p14:creationId xmlns:p14="http://schemas.microsoft.com/office/powerpoint/2010/main" val="218959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7E83AA-CCD8-4DF2-B0AC-1A2A652DCAAB}"/>
              </a:ext>
            </a:extLst>
          </p:cNvPr>
          <p:cNvSpPr>
            <a:spLocks noGrp="1"/>
          </p:cNvSpPr>
          <p:nvPr>
            <p:ph type="title"/>
          </p:nvPr>
        </p:nvSpPr>
        <p:spPr/>
        <p:txBody>
          <a:bodyPr/>
          <a:lstStyle/>
          <a:p>
            <a:r>
              <a:rPr lang="nl-BE" dirty="0"/>
              <a:t>Routing in Express</a:t>
            </a:r>
          </a:p>
        </p:txBody>
      </p:sp>
      <p:sp>
        <p:nvSpPr>
          <p:cNvPr id="4" name="Tijdelijke aanduiding voor inhoud 3">
            <a:extLst>
              <a:ext uri="{FF2B5EF4-FFF2-40B4-BE49-F238E27FC236}">
                <a16:creationId xmlns:a16="http://schemas.microsoft.com/office/drawing/2014/main" id="{01CD1544-EAB3-48F4-ADF6-6BDEDA7CF052}"/>
              </a:ext>
            </a:extLst>
          </p:cNvPr>
          <p:cNvSpPr>
            <a:spLocks noGrp="1"/>
          </p:cNvSpPr>
          <p:nvPr>
            <p:ph idx="12"/>
          </p:nvPr>
        </p:nvSpPr>
        <p:spPr/>
        <p:txBody>
          <a:bodyPr/>
          <a:lstStyle/>
          <a:p>
            <a:r>
              <a:rPr lang="nl-BE" dirty="0"/>
              <a:t>Info: </a:t>
            </a:r>
            <a:r>
              <a:rPr lang="nl-BE" dirty="0">
                <a:hlinkClick r:id="rId2"/>
              </a:rPr>
              <a:t>https://www.tutorialspoint.com/expressjs/expressjs_routing.htm</a:t>
            </a:r>
            <a:r>
              <a:rPr lang="nl-BE" dirty="0"/>
              <a:t> </a:t>
            </a:r>
          </a:p>
        </p:txBody>
      </p:sp>
      <p:pic>
        <p:nvPicPr>
          <p:cNvPr id="6" name="Afbeelding 5">
            <a:extLst>
              <a:ext uri="{FF2B5EF4-FFF2-40B4-BE49-F238E27FC236}">
                <a16:creationId xmlns:a16="http://schemas.microsoft.com/office/drawing/2014/main" id="{C765A514-839A-40B0-A114-D6780C6D7623}"/>
              </a:ext>
            </a:extLst>
          </p:cNvPr>
          <p:cNvPicPr>
            <a:picLocks noChangeAspect="1"/>
          </p:cNvPicPr>
          <p:nvPr/>
        </p:nvPicPr>
        <p:blipFill>
          <a:blip r:embed="rId3"/>
          <a:stretch>
            <a:fillRect/>
          </a:stretch>
        </p:blipFill>
        <p:spPr>
          <a:xfrm>
            <a:off x="2299657" y="1711217"/>
            <a:ext cx="9102571" cy="4470969"/>
          </a:xfrm>
          <a:prstGeom prst="rect">
            <a:avLst/>
          </a:prstGeom>
        </p:spPr>
      </p:pic>
    </p:spTree>
    <p:extLst>
      <p:ext uri="{BB962C8B-B14F-4D97-AF65-F5344CB8AC3E}">
        <p14:creationId xmlns:p14="http://schemas.microsoft.com/office/powerpoint/2010/main" val="390857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CA3DF-C75E-413F-BA49-38E5A1A68C1B}"/>
              </a:ext>
            </a:extLst>
          </p:cNvPr>
          <p:cNvSpPr>
            <a:spLocks noGrp="1"/>
          </p:cNvSpPr>
          <p:nvPr>
            <p:ph type="title"/>
          </p:nvPr>
        </p:nvSpPr>
        <p:spPr>
          <a:xfrm>
            <a:off x="1876778" y="365125"/>
            <a:ext cx="9948332" cy="1281113"/>
          </a:xfrm>
        </p:spPr>
        <p:txBody>
          <a:bodyPr anchor="ctr">
            <a:normAutofit/>
          </a:bodyPr>
          <a:lstStyle/>
          <a:p>
            <a:r>
              <a:rPr lang="nl-BE" dirty="0"/>
              <a:t>Middleware</a:t>
            </a:r>
          </a:p>
        </p:txBody>
      </p:sp>
      <p:pic>
        <p:nvPicPr>
          <p:cNvPr id="4" name="Tijdelijke aanduiding voor inhoud 3">
            <a:extLst>
              <a:ext uri="{FF2B5EF4-FFF2-40B4-BE49-F238E27FC236}">
                <a16:creationId xmlns:a16="http://schemas.microsoft.com/office/drawing/2014/main" id="{30429820-1379-4E67-9C36-BC86C55296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106" y="1825625"/>
            <a:ext cx="9479674" cy="4242154"/>
          </a:xfrm>
          <a:noFill/>
        </p:spPr>
      </p:pic>
      <p:sp>
        <p:nvSpPr>
          <p:cNvPr id="25" name="Content Placeholder 3">
            <a:extLst>
              <a:ext uri="{FF2B5EF4-FFF2-40B4-BE49-F238E27FC236}">
                <a16:creationId xmlns:a16="http://schemas.microsoft.com/office/drawing/2014/main" id="{1D16C918-2B06-4D82-87F7-AA1A34676EF2}"/>
              </a:ext>
            </a:extLst>
          </p:cNvPr>
          <p:cNvSpPr>
            <a:spLocks noGrp="1"/>
          </p:cNvSpPr>
          <p:nvPr>
            <p:ph idx="12"/>
          </p:nvPr>
        </p:nvSpPr>
        <p:spPr>
          <a:xfrm>
            <a:off x="1876777" y="6356349"/>
            <a:ext cx="9948333" cy="365125"/>
          </a:xfrm>
        </p:spPr>
        <p:txBody>
          <a:bodyPr/>
          <a:lstStyle/>
          <a:p>
            <a:r>
              <a:rPr lang="en-US" dirty="0"/>
              <a:t>Info: </a:t>
            </a:r>
            <a:r>
              <a:rPr lang="en-US" dirty="0">
                <a:hlinkClick r:id="rId3"/>
              </a:rPr>
              <a:t>https://www.tutorialspoint.com/expressjs/expressjs_middleware.htm</a:t>
            </a:r>
            <a:r>
              <a:rPr lang="en-US" dirty="0"/>
              <a:t> </a:t>
            </a:r>
          </a:p>
        </p:txBody>
      </p:sp>
    </p:spTree>
    <p:extLst>
      <p:ext uri="{BB962C8B-B14F-4D97-AF65-F5344CB8AC3E}">
        <p14:creationId xmlns:p14="http://schemas.microsoft.com/office/powerpoint/2010/main" val="268258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C66B86-AED8-4B32-8407-F5C20CA55AB2}"/>
              </a:ext>
            </a:extLst>
          </p:cNvPr>
          <p:cNvSpPr>
            <a:spLocks noGrp="1"/>
          </p:cNvSpPr>
          <p:nvPr>
            <p:ph type="title"/>
          </p:nvPr>
        </p:nvSpPr>
        <p:spPr/>
        <p:txBody>
          <a:bodyPr/>
          <a:lstStyle/>
          <a:p>
            <a:r>
              <a:rPr lang="nl-BE" dirty="0"/>
              <a:t>CORS </a:t>
            </a:r>
            <a:r>
              <a:rPr lang="nl-BE" sz="3200" dirty="0"/>
              <a:t>(Cross-</a:t>
            </a:r>
            <a:r>
              <a:rPr lang="nl-BE" sz="3200" dirty="0" err="1"/>
              <a:t>Origin</a:t>
            </a:r>
            <a:r>
              <a:rPr lang="nl-BE" sz="3200" dirty="0"/>
              <a:t> Resource </a:t>
            </a:r>
            <a:r>
              <a:rPr lang="nl-BE" sz="3200" dirty="0" err="1"/>
              <a:t>Sharing</a:t>
            </a:r>
            <a:r>
              <a:rPr lang="nl-BE" sz="3200" dirty="0"/>
              <a:t>)</a:t>
            </a:r>
            <a:endParaRPr lang="nl-BE" dirty="0"/>
          </a:p>
        </p:txBody>
      </p:sp>
      <p:pic>
        <p:nvPicPr>
          <p:cNvPr id="8" name="Tijdelijke aanduiding voor inhoud 7">
            <a:extLst>
              <a:ext uri="{FF2B5EF4-FFF2-40B4-BE49-F238E27FC236}">
                <a16:creationId xmlns:a16="http://schemas.microsoft.com/office/drawing/2014/main" id="{D11ADB71-A579-441C-8360-77AE1109E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233" y="1825625"/>
            <a:ext cx="7449246" cy="4241800"/>
          </a:xfrm>
        </p:spPr>
      </p:pic>
      <p:sp>
        <p:nvSpPr>
          <p:cNvPr id="4" name="Tijdelijke aanduiding voor inhoud 3">
            <a:extLst>
              <a:ext uri="{FF2B5EF4-FFF2-40B4-BE49-F238E27FC236}">
                <a16:creationId xmlns:a16="http://schemas.microsoft.com/office/drawing/2014/main" id="{542051E1-18E9-4938-8BA6-5CC9C7136468}"/>
              </a:ext>
            </a:extLst>
          </p:cNvPr>
          <p:cNvSpPr>
            <a:spLocks noGrp="1"/>
          </p:cNvSpPr>
          <p:nvPr>
            <p:ph idx="12"/>
          </p:nvPr>
        </p:nvSpPr>
        <p:spPr/>
        <p:txBody>
          <a:bodyPr/>
          <a:lstStyle/>
          <a:p>
            <a:r>
              <a:rPr lang="nl-BE" dirty="0">
                <a:hlinkClick r:id="rId3"/>
              </a:rPr>
              <a:t>https://www.youtube.com/watch?v=4KHiSt0oLJ0</a:t>
            </a:r>
            <a:r>
              <a:rPr lang="nl-BE" dirty="0"/>
              <a:t> </a:t>
            </a:r>
          </a:p>
        </p:txBody>
      </p:sp>
    </p:spTree>
    <p:extLst>
      <p:ext uri="{BB962C8B-B14F-4D97-AF65-F5344CB8AC3E}">
        <p14:creationId xmlns:p14="http://schemas.microsoft.com/office/powerpoint/2010/main" val="106850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0AF4C-3DF8-413D-B82B-5BD25EA93314}"/>
              </a:ext>
            </a:extLst>
          </p:cNvPr>
          <p:cNvSpPr>
            <a:spLocks noGrp="1"/>
          </p:cNvSpPr>
          <p:nvPr>
            <p:ph type="title"/>
          </p:nvPr>
        </p:nvSpPr>
        <p:spPr/>
        <p:txBody>
          <a:bodyPr/>
          <a:lstStyle/>
          <a:p>
            <a:r>
              <a:rPr lang="nl-BE" dirty="0"/>
              <a:t>CSRF </a:t>
            </a:r>
            <a:r>
              <a:rPr lang="nl-BE" sz="3200" dirty="0"/>
              <a:t>(Cross-Site </a:t>
            </a:r>
            <a:r>
              <a:rPr lang="nl-BE" sz="3200" dirty="0" err="1"/>
              <a:t>Request</a:t>
            </a:r>
            <a:r>
              <a:rPr lang="nl-BE" sz="3200" dirty="0"/>
              <a:t> </a:t>
            </a:r>
            <a:r>
              <a:rPr lang="nl-BE" sz="3200" dirty="0" err="1"/>
              <a:t>Forgery</a:t>
            </a:r>
            <a:r>
              <a:rPr lang="nl-BE" sz="3200" dirty="0"/>
              <a:t>)</a:t>
            </a:r>
            <a:endParaRPr lang="nl-BE" dirty="0"/>
          </a:p>
        </p:txBody>
      </p:sp>
      <p:pic>
        <p:nvPicPr>
          <p:cNvPr id="9" name="Tijdelijke aanduiding voor inhoud 8">
            <a:extLst>
              <a:ext uri="{FF2B5EF4-FFF2-40B4-BE49-F238E27FC236}">
                <a16:creationId xmlns:a16="http://schemas.microsoft.com/office/drawing/2014/main" id="{1FFFFB7B-C94F-4BE8-9D65-3EAE1D3EC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3325" y="2215980"/>
            <a:ext cx="6105525" cy="3248025"/>
          </a:xfrm>
        </p:spPr>
      </p:pic>
      <p:sp>
        <p:nvSpPr>
          <p:cNvPr id="11" name="Tijdelijke aanduiding voor inhoud 10">
            <a:extLst>
              <a:ext uri="{FF2B5EF4-FFF2-40B4-BE49-F238E27FC236}">
                <a16:creationId xmlns:a16="http://schemas.microsoft.com/office/drawing/2014/main" id="{591965D6-87A5-4379-868A-2F5C5665823A}"/>
              </a:ext>
            </a:extLst>
          </p:cNvPr>
          <p:cNvSpPr>
            <a:spLocks noGrp="1"/>
          </p:cNvSpPr>
          <p:nvPr>
            <p:ph idx="12"/>
          </p:nvPr>
        </p:nvSpPr>
        <p:spPr/>
        <p:txBody>
          <a:bodyPr/>
          <a:lstStyle/>
          <a:p>
            <a:endParaRPr lang="nl-BE"/>
          </a:p>
        </p:txBody>
      </p:sp>
      <p:pic>
        <p:nvPicPr>
          <p:cNvPr id="6" name="Afbeelding 5">
            <a:extLst>
              <a:ext uri="{FF2B5EF4-FFF2-40B4-BE49-F238E27FC236}">
                <a16:creationId xmlns:a16="http://schemas.microsoft.com/office/drawing/2014/main" id="{8D3697E6-A5AD-4BD7-908B-0F830D142B0A}"/>
              </a:ext>
            </a:extLst>
          </p:cNvPr>
          <p:cNvPicPr>
            <a:picLocks noChangeAspect="1"/>
          </p:cNvPicPr>
          <p:nvPr/>
        </p:nvPicPr>
        <p:blipFill>
          <a:blip r:embed="rId3"/>
          <a:stretch>
            <a:fillRect/>
          </a:stretch>
        </p:blipFill>
        <p:spPr>
          <a:xfrm>
            <a:off x="1876777" y="1948587"/>
            <a:ext cx="3803650" cy="3645165"/>
          </a:xfrm>
          <a:prstGeom prst="rect">
            <a:avLst/>
          </a:prstGeom>
        </p:spPr>
      </p:pic>
    </p:spTree>
    <p:extLst>
      <p:ext uri="{BB962C8B-B14F-4D97-AF65-F5344CB8AC3E}">
        <p14:creationId xmlns:p14="http://schemas.microsoft.com/office/powerpoint/2010/main" val="408183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BE" sz="3600" dirty="0"/>
              <a:t>Headers – Cookies – </a:t>
            </a:r>
            <a:r>
              <a:rPr lang="nl-BE" sz="3600" dirty="0" err="1"/>
              <a:t>sessions</a:t>
            </a:r>
            <a:r>
              <a:rPr lang="nl-BE" sz="3600" dirty="0"/>
              <a:t> </a:t>
            </a:r>
          </a:p>
        </p:txBody>
      </p:sp>
    </p:spTree>
    <p:extLst>
      <p:ext uri="{BB962C8B-B14F-4D97-AF65-F5344CB8AC3E}">
        <p14:creationId xmlns:p14="http://schemas.microsoft.com/office/powerpoint/2010/main" val="196255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BA85BD-CE1D-4FA6-A619-576348B79692}"/>
              </a:ext>
            </a:extLst>
          </p:cNvPr>
          <p:cNvSpPr>
            <a:spLocks noGrp="1"/>
          </p:cNvSpPr>
          <p:nvPr>
            <p:ph type="title"/>
          </p:nvPr>
        </p:nvSpPr>
        <p:spPr>
          <a:xfrm>
            <a:off x="1876778" y="365125"/>
            <a:ext cx="9948332" cy="1281113"/>
          </a:xfrm>
        </p:spPr>
        <p:txBody>
          <a:bodyPr anchor="ctr">
            <a:normAutofit/>
          </a:bodyPr>
          <a:lstStyle/>
          <a:p>
            <a:r>
              <a:rPr lang="nl-BE" dirty="0"/>
              <a:t>Headers</a:t>
            </a:r>
          </a:p>
        </p:txBody>
      </p:sp>
      <p:sp>
        <p:nvSpPr>
          <p:cNvPr id="11" name="Content Placeholder 3">
            <a:extLst>
              <a:ext uri="{FF2B5EF4-FFF2-40B4-BE49-F238E27FC236}">
                <a16:creationId xmlns:a16="http://schemas.microsoft.com/office/drawing/2014/main" id="{9B372740-3764-4E81-A2DB-5E84351B08CE}"/>
              </a:ext>
            </a:extLst>
          </p:cNvPr>
          <p:cNvSpPr>
            <a:spLocks noGrp="1"/>
          </p:cNvSpPr>
          <p:nvPr>
            <p:ph idx="12"/>
          </p:nvPr>
        </p:nvSpPr>
        <p:spPr>
          <a:xfrm>
            <a:off x="1876777" y="6356349"/>
            <a:ext cx="9948333" cy="365125"/>
          </a:xfrm>
        </p:spPr>
        <p:txBody>
          <a:bodyPr/>
          <a:lstStyle/>
          <a:p>
            <a:r>
              <a:rPr lang="en-US" dirty="0"/>
              <a:t>Info: https://regbrain.com/article/cache-headers-express-js</a:t>
            </a:r>
          </a:p>
        </p:txBody>
      </p:sp>
      <p:pic>
        <p:nvPicPr>
          <p:cNvPr id="4" name="Afbeelding 3">
            <a:extLst>
              <a:ext uri="{FF2B5EF4-FFF2-40B4-BE49-F238E27FC236}">
                <a16:creationId xmlns:a16="http://schemas.microsoft.com/office/drawing/2014/main" id="{BD83A27E-10ED-436E-8F0E-0062375D8BCF}"/>
              </a:ext>
            </a:extLst>
          </p:cNvPr>
          <p:cNvPicPr>
            <a:picLocks noChangeAspect="1"/>
          </p:cNvPicPr>
          <p:nvPr/>
        </p:nvPicPr>
        <p:blipFill>
          <a:blip r:embed="rId2"/>
          <a:stretch>
            <a:fillRect/>
          </a:stretch>
        </p:blipFill>
        <p:spPr>
          <a:xfrm>
            <a:off x="5966536" y="525559"/>
            <a:ext cx="5858574" cy="5806881"/>
          </a:xfrm>
          <a:prstGeom prst="rect">
            <a:avLst/>
          </a:prstGeom>
        </p:spPr>
      </p:pic>
    </p:spTree>
    <p:extLst>
      <p:ext uri="{BB962C8B-B14F-4D97-AF65-F5344CB8AC3E}">
        <p14:creationId xmlns:p14="http://schemas.microsoft.com/office/powerpoint/2010/main" val="380028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DF031-211B-4D28-AD1D-310B4222D82E}"/>
              </a:ext>
            </a:extLst>
          </p:cNvPr>
          <p:cNvSpPr>
            <a:spLocks noGrp="1"/>
          </p:cNvSpPr>
          <p:nvPr>
            <p:ph type="title"/>
          </p:nvPr>
        </p:nvSpPr>
        <p:spPr/>
        <p:txBody>
          <a:bodyPr anchor="ctr">
            <a:normAutofit/>
          </a:bodyPr>
          <a:lstStyle/>
          <a:p>
            <a:r>
              <a:rPr lang="nl-BE" dirty="0"/>
              <a:t>Cookies</a:t>
            </a:r>
          </a:p>
        </p:txBody>
      </p:sp>
      <p:sp>
        <p:nvSpPr>
          <p:cNvPr id="9" name="Content Placeholder 2">
            <a:extLst>
              <a:ext uri="{FF2B5EF4-FFF2-40B4-BE49-F238E27FC236}">
                <a16:creationId xmlns:a16="http://schemas.microsoft.com/office/drawing/2014/main" id="{D4F9B8B7-063A-412B-8E1C-1E2BD5633F0F}"/>
              </a:ext>
            </a:extLst>
          </p:cNvPr>
          <p:cNvSpPr>
            <a:spLocks noGrp="1"/>
          </p:cNvSpPr>
          <p:nvPr>
            <p:ph idx="1"/>
          </p:nvPr>
        </p:nvSpPr>
        <p:spPr/>
        <p:txBody>
          <a:bodyPr/>
          <a:lstStyle/>
          <a:p>
            <a:r>
              <a:rPr lang="en-US" dirty="0"/>
              <a:t>Data </a:t>
            </a:r>
            <a:r>
              <a:rPr lang="en-US" dirty="0" err="1"/>
              <a:t>opgeslagen</a:t>
            </a:r>
            <a:r>
              <a:rPr lang="en-US" dirty="0"/>
              <a:t> op pc (</a:t>
            </a:r>
            <a:r>
              <a:rPr lang="en-US" dirty="0" err="1"/>
              <a:t>klein</a:t>
            </a:r>
            <a:r>
              <a:rPr lang="en-US" dirty="0"/>
              <a:t> </a:t>
            </a:r>
            <a:r>
              <a:rPr lang="en-US" dirty="0" err="1"/>
              <a:t>tekst</a:t>
            </a:r>
            <a:r>
              <a:rPr lang="en-US" dirty="0"/>
              <a:t> </a:t>
            </a:r>
            <a:r>
              <a:rPr lang="en-US" dirty="0" err="1"/>
              <a:t>bestandje</a:t>
            </a:r>
            <a:r>
              <a:rPr lang="en-US" dirty="0"/>
              <a:t>)</a:t>
            </a:r>
          </a:p>
        </p:txBody>
      </p:sp>
      <p:sp>
        <p:nvSpPr>
          <p:cNvPr id="11" name="Content Placeholder 3">
            <a:extLst>
              <a:ext uri="{FF2B5EF4-FFF2-40B4-BE49-F238E27FC236}">
                <a16:creationId xmlns:a16="http://schemas.microsoft.com/office/drawing/2014/main" id="{CFEFF832-74BA-422D-9A5A-2E3551469220}"/>
              </a:ext>
            </a:extLst>
          </p:cNvPr>
          <p:cNvSpPr>
            <a:spLocks noGrp="1"/>
          </p:cNvSpPr>
          <p:nvPr>
            <p:ph idx="12"/>
          </p:nvPr>
        </p:nvSpPr>
        <p:spPr/>
        <p:txBody>
          <a:bodyPr/>
          <a:lstStyle/>
          <a:p>
            <a:r>
              <a:rPr lang="en-US" dirty="0"/>
              <a:t>Info: </a:t>
            </a:r>
            <a:r>
              <a:rPr lang="en-US" dirty="0">
                <a:hlinkClick r:id="rId2"/>
              </a:rPr>
              <a:t>https://www.tutorialspoint.com/expressjs/expressjs_cookies.htm</a:t>
            </a:r>
            <a:r>
              <a:rPr lang="en-US" dirty="0"/>
              <a:t> </a:t>
            </a:r>
          </a:p>
        </p:txBody>
      </p:sp>
      <p:pic>
        <p:nvPicPr>
          <p:cNvPr id="8" name="Afbeelding 7">
            <a:extLst>
              <a:ext uri="{FF2B5EF4-FFF2-40B4-BE49-F238E27FC236}">
                <a16:creationId xmlns:a16="http://schemas.microsoft.com/office/drawing/2014/main" id="{C3793CFD-C28E-4C5C-88DD-CB1CE6F01566}"/>
              </a:ext>
            </a:extLst>
          </p:cNvPr>
          <p:cNvPicPr>
            <a:picLocks noChangeAspect="1"/>
          </p:cNvPicPr>
          <p:nvPr/>
        </p:nvPicPr>
        <p:blipFill>
          <a:blip r:embed="rId3"/>
          <a:stretch>
            <a:fillRect/>
          </a:stretch>
        </p:blipFill>
        <p:spPr>
          <a:xfrm>
            <a:off x="2932455" y="2531496"/>
            <a:ext cx="7836976" cy="3388340"/>
          </a:xfrm>
          <a:prstGeom prst="rect">
            <a:avLst/>
          </a:prstGeom>
        </p:spPr>
      </p:pic>
    </p:spTree>
    <p:extLst>
      <p:ext uri="{BB962C8B-B14F-4D97-AF65-F5344CB8AC3E}">
        <p14:creationId xmlns:p14="http://schemas.microsoft.com/office/powerpoint/2010/main" val="402713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2DF4AAF7-6446-42DF-B094-800C84F9CBCB}"/>
              </a:ext>
            </a:extLst>
          </p:cNvPr>
          <p:cNvSpPr>
            <a:spLocks noGrp="1"/>
          </p:cNvSpPr>
          <p:nvPr>
            <p:ph type="title"/>
          </p:nvPr>
        </p:nvSpPr>
        <p:spPr/>
        <p:txBody>
          <a:bodyPr/>
          <a:lstStyle/>
          <a:p>
            <a:r>
              <a:rPr lang="nl-BE" dirty="0"/>
              <a:t>Inhoud</a:t>
            </a:r>
          </a:p>
        </p:txBody>
      </p:sp>
      <p:sp>
        <p:nvSpPr>
          <p:cNvPr id="26" name="Tijdelijke aanduiding voor inhoud 25">
            <a:extLst>
              <a:ext uri="{FF2B5EF4-FFF2-40B4-BE49-F238E27FC236}">
                <a16:creationId xmlns:a16="http://schemas.microsoft.com/office/drawing/2014/main" id="{2FF9AF76-2165-45DC-9B60-12F815730025}"/>
              </a:ext>
            </a:extLst>
          </p:cNvPr>
          <p:cNvSpPr>
            <a:spLocks noGrp="1"/>
          </p:cNvSpPr>
          <p:nvPr>
            <p:ph idx="1"/>
          </p:nvPr>
        </p:nvSpPr>
        <p:spPr/>
        <p:txBody>
          <a:bodyPr/>
          <a:lstStyle/>
          <a:p>
            <a:r>
              <a:rPr lang="nl-BE" dirty="0"/>
              <a:t>Node JS</a:t>
            </a:r>
          </a:p>
          <a:p>
            <a:r>
              <a:rPr lang="nl-BE" dirty="0"/>
              <a:t>Express</a:t>
            </a:r>
          </a:p>
          <a:p>
            <a:r>
              <a:rPr lang="nl-BE" dirty="0"/>
              <a:t>Routing – Middleware</a:t>
            </a:r>
          </a:p>
          <a:p>
            <a:r>
              <a:rPr lang="nl-BE" dirty="0"/>
              <a:t>Headers – Cookies – </a:t>
            </a:r>
            <a:r>
              <a:rPr lang="nl-BE" dirty="0" err="1"/>
              <a:t>Sessions</a:t>
            </a:r>
            <a:r>
              <a:rPr lang="nl-BE" dirty="0"/>
              <a:t> </a:t>
            </a:r>
          </a:p>
          <a:p>
            <a:r>
              <a:rPr lang="nl-BE" dirty="0"/>
              <a:t>REST</a:t>
            </a:r>
          </a:p>
          <a:p>
            <a:endParaRPr lang="nl-BE" dirty="0"/>
          </a:p>
        </p:txBody>
      </p:sp>
    </p:spTree>
    <p:extLst>
      <p:ext uri="{BB962C8B-B14F-4D97-AF65-F5344CB8AC3E}">
        <p14:creationId xmlns:p14="http://schemas.microsoft.com/office/powerpoint/2010/main" val="353852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CBD95F-2634-425E-A530-8BD542FA61AC}"/>
              </a:ext>
            </a:extLst>
          </p:cNvPr>
          <p:cNvSpPr>
            <a:spLocks noGrp="1"/>
          </p:cNvSpPr>
          <p:nvPr>
            <p:ph type="title"/>
          </p:nvPr>
        </p:nvSpPr>
        <p:spPr/>
        <p:txBody>
          <a:bodyPr/>
          <a:lstStyle/>
          <a:p>
            <a:r>
              <a:rPr lang="nl-BE" dirty="0" err="1"/>
              <a:t>Sessions</a:t>
            </a:r>
            <a:endParaRPr lang="nl-BE" dirty="0"/>
          </a:p>
        </p:txBody>
      </p:sp>
      <p:sp>
        <p:nvSpPr>
          <p:cNvPr id="3" name="Tijdelijke aanduiding voor inhoud 2">
            <a:extLst>
              <a:ext uri="{FF2B5EF4-FFF2-40B4-BE49-F238E27FC236}">
                <a16:creationId xmlns:a16="http://schemas.microsoft.com/office/drawing/2014/main" id="{5842B56B-2C34-461F-ABB7-8594BE827B2A}"/>
              </a:ext>
            </a:extLst>
          </p:cNvPr>
          <p:cNvSpPr>
            <a:spLocks noGrp="1"/>
          </p:cNvSpPr>
          <p:nvPr>
            <p:ph idx="1"/>
          </p:nvPr>
        </p:nvSpPr>
        <p:spPr>
          <a:xfrm>
            <a:off x="1876776" y="1819405"/>
            <a:ext cx="9948333" cy="4242154"/>
          </a:xfrm>
        </p:spPr>
        <p:txBody>
          <a:bodyPr/>
          <a:lstStyle/>
          <a:p>
            <a:r>
              <a:rPr lang="nl-BE" dirty="0"/>
              <a:t>Tijdelijke cookie</a:t>
            </a:r>
          </a:p>
          <a:p>
            <a:pPr lvl="1"/>
            <a:r>
              <a:rPr lang="nl-BE" dirty="0"/>
              <a:t>Identificatie via </a:t>
            </a:r>
            <a:r>
              <a:rPr lang="nl-BE" dirty="0" err="1"/>
              <a:t>sessionID</a:t>
            </a:r>
            <a:endParaRPr lang="nl-BE" dirty="0"/>
          </a:p>
        </p:txBody>
      </p:sp>
      <p:sp>
        <p:nvSpPr>
          <p:cNvPr id="4" name="Tijdelijke aanduiding voor inhoud 3">
            <a:extLst>
              <a:ext uri="{FF2B5EF4-FFF2-40B4-BE49-F238E27FC236}">
                <a16:creationId xmlns:a16="http://schemas.microsoft.com/office/drawing/2014/main" id="{2ECDE92F-1074-43EF-9D59-47F37DCA47A8}"/>
              </a:ext>
            </a:extLst>
          </p:cNvPr>
          <p:cNvSpPr>
            <a:spLocks noGrp="1"/>
          </p:cNvSpPr>
          <p:nvPr>
            <p:ph idx="12"/>
          </p:nvPr>
        </p:nvSpPr>
        <p:spPr/>
        <p:txBody>
          <a:bodyPr/>
          <a:lstStyle/>
          <a:p>
            <a:r>
              <a:rPr lang="nl-BE" dirty="0"/>
              <a:t>Info: </a:t>
            </a:r>
            <a:r>
              <a:rPr lang="nl-BE" dirty="0">
                <a:hlinkClick r:id="rId2"/>
              </a:rPr>
              <a:t>http://expressjs.com/en/resources/middleware/session.html</a:t>
            </a:r>
            <a:r>
              <a:rPr lang="nl-BE" dirty="0"/>
              <a:t> </a:t>
            </a:r>
            <a:br>
              <a:rPr lang="nl-BE" dirty="0"/>
            </a:br>
            <a:r>
              <a:rPr lang="nl-BE" dirty="0"/>
              <a:t>        </a:t>
            </a:r>
            <a:r>
              <a:rPr lang="nl-BE" dirty="0">
                <a:hlinkClick r:id="rId3"/>
              </a:rPr>
              <a:t>https://www.tutorialspoint.com/expressjs/expressjs_sessions.htm</a:t>
            </a:r>
            <a:br>
              <a:rPr lang="nl-BE" dirty="0"/>
            </a:br>
            <a:r>
              <a:rPr lang="nl-BE" dirty="0"/>
              <a:t>        </a:t>
            </a:r>
          </a:p>
        </p:txBody>
      </p:sp>
      <p:pic>
        <p:nvPicPr>
          <p:cNvPr id="7" name="Picture 6">
            <a:extLst>
              <a:ext uri="{FF2B5EF4-FFF2-40B4-BE49-F238E27FC236}">
                <a16:creationId xmlns:a16="http://schemas.microsoft.com/office/drawing/2014/main" id="{E887D468-34DC-4EBA-9769-1BBFA6447D43}"/>
              </a:ext>
            </a:extLst>
          </p:cNvPr>
          <p:cNvPicPr>
            <a:picLocks noChangeAspect="1"/>
          </p:cNvPicPr>
          <p:nvPr/>
        </p:nvPicPr>
        <p:blipFill>
          <a:blip r:embed="rId4"/>
          <a:stretch>
            <a:fillRect/>
          </a:stretch>
        </p:blipFill>
        <p:spPr>
          <a:xfrm>
            <a:off x="6729236" y="1005682"/>
            <a:ext cx="5095874" cy="5350668"/>
          </a:xfrm>
          <a:prstGeom prst="rect">
            <a:avLst/>
          </a:prstGeom>
        </p:spPr>
      </p:pic>
    </p:spTree>
    <p:extLst>
      <p:ext uri="{BB962C8B-B14F-4D97-AF65-F5344CB8AC3E}">
        <p14:creationId xmlns:p14="http://schemas.microsoft.com/office/powerpoint/2010/main" val="414821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BE" sz="3600" dirty="0"/>
              <a:t>REST</a:t>
            </a:r>
          </a:p>
        </p:txBody>
      </p:sp>
    </p:spTree>
    <p:extLst>
      <p:ext uri="{BB962C8B-B14F-4D97-AF65-F5344CB8AC3E}">
        <p14:creationId xmlns:p14="http://schemas.microsoft.com/office/powerpoint/2010/main" val="410993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0F5AEC-4B4D-4106-9E05-A3137A2BE91D}"/>
              </a:ext>
            </a:extLst>
          </p:cNvPr>
          <p:cNvSpPr>
            <a:spLocks noGrp="1"/>
          </p:cNvSpPr>
          <p:nvPr>
            <p:ph type="title"/>
          </p:nvPr>
        </p:nvSpPr>
        <p:spPr/>
        <p:txBody>
          <a:bodyPr/>
          <a:lstStyle/>
          <a:p>
            <a:r>
              <a:rPr lang="nl-BE" dirty="0"/>
              <a:t>REST API </a:t>
            </a:r>
            <a:r>
              <a:rPr lang="nl-BE" sz="3200" dirty="0"/>
              <a:t>(</a:t>
            </a:r>
            <a:r>
              <a:rPr lang="nl-BE" sz="3200" dirty="0" err="1"/>
              <a:t>Representational</a:t>
            </a:r>
            <a:r>
              <a:rPr lang="nl-BE" sz="3200" dirty="0"/>
              <a:t> state transfer)</a:t>
            </a:r>
            <a:endParaRPr lang="nl-BE" dirty="0"/>
          </a:p>
        </p:txBody>
      </p:sp>
      <p:sp>
        <p:nvSpPr>
          <p:cNvPr id="6" name="Tijdelijke aanduiding voor inhoud 5">
            <a:extLst>
              <a:ext uri="{FF2B5EF4-FFF2-40B4-BE49-F238E27FC236}">
                <a16:creationId xmlns:a16="http://schemas.microsoft.com/office/drawing/2014/main" id="{F545F8A4-FCA0-40B2-897F-AB672B99DF6A}"/>
              </a:ext>
            </a:extLst>
          </p:cNvPr>
          <p:cNvSpPr>
            <a:spLocks noGrp="1"/>
          </p:cNvSpPr>
          <p:nvPr>
            <p:ph idx="1"/>
          </p:nvPr>
        </p:nvSpPr>
        <p:spPr/>
        <p:txBody>
          <a:bodyPr/>
          <a:lstStyle/>
          <a:p>
            <a:r>
              <a:rPr lang="nl-BE" sz="2800" dirty="0" err="1"/>
              <a:t>Representational</a:t>
            </a:r>
            <a:r>
              <a:rPr lang="nl-BE" sz="2800" dirty="0"/>
              <a:t> state transfer</a:t>
            </a:r>
          </a:p>
          <a:p>
            <a:r>
              <a:rPr lang="nl-BE" dirty="0" err="1"/>
              <a:t>Aplication</a:t>
            </a:r>
            <a:r>
              <a:rPr lang="nl-BE" dirty="0"/>
              <a:t> </a:t>
            </a:r>
            <a:r>
              <a:rPr lang="nl-BE" dirty="0" err="1"/>
              <a:t>programming</a:t>
            </a:r>
            <a:r>
              <a:rPr lang="nl-BE" dirty="0"/>
              <a:t> interface</a:t>
            </a:r>
          </a:p>
        </p:txBody>
      </p:sp>
      <p:sp>
        <p:nvSpPr>
          <p:cNvPr id="4" name="Tijdelijke aanduiding voor inhoud 3">
            <a:extLst>
              <a:ext uri="{FF2B5EF4-FFF2-40B4-BE49-F238E27FC236}">
                <a16:creationId xmlns:a16="http://schemas.microsoft.com/office/drawing/2014/main" id="{5D713F30-5A45-4341-8264-FE416D3876D1}"/>
              </a:ext>
            </a:extLst>
          </p:cNvPr>
          <p:cNvSpPr>
            <a:spLocks noGrp="1"/>
          </p:cNvSpPr>
          <p:nvPr>
            <p:ph idx="12"/>
          </p:nvPr>
        </p:nvSpPr>
        <p:spPr/>
        <p:txBody>
          <a:bodyPr/>
          <a:lstStyle/>
          <a:p>
            <a:r>
              <a:rPr lang="nl-BE" dirty="0">
                <a:hlinkClick r:id="rId2"/>
              </a:rPr>
              <a:t>https://www.youtube.com/watch?v=-MTSQjw5DrM</a:t>
            </a:r>
            <a:r>
              <a:rPr lang="nl-BE" dirty="0"/>
              <a:t> </a:t>
            </a:r>
          </a:p>
        </p:txBody>
      </p:sp>
      <p:pic>
        <p:nvPicPr>
          <p:cNvPr id="7" name="Afbeelding 6">
            <a:extLst>
              <a:ext uri="{FF2B5EF4-FFF2-40B4-BE49-F238E27FC236}">
                <a16:creationId xmlns:a16="http://schemas.microsoft.com/office/drawing/2014/main" id="{D6A1E348-6AFE-4F68-A8FD-1EC2C9E88B69}"/>
              </a:ext>
            </a:extLst>
          </p:cNvPr>
          <p:cNvPicPr>
            <a:picLocks noChangeAspect="1"/>
          </p:cNvPicPr>
          <p:nvPr/>
        </p:nvPicPr>
        <p:blipFill>
          <a:blip r:embed="rId3"/>
          <a:stretch>
            <a:fillRect/>
          </a:stretch>
        </p:blipFill>
        <p:spPr>
          <a:xfrm>
            <a:off x="2826785" y="2917486"/>
            <a:ext cx="8046488" cy="3272130"/>
          </a:xfrm>
          <a:prstGeom prst="rect">
            <a:avLst/>
          </a:prstGeom>
        </p:spPr>
      </p:pic>
    </p:spTree>
    <p:extLst>
      <p:ext uri="{BB962C8B-B14F-4D97-AF65-F5344CB8AC3E}">
        <p14:creationId xmlns:p14="http://schemas.microsoft.com/office/powerpoint/2010/main" val="3827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41E746-BA88-400C-B70C-5EE97D2491A3}"/>
              </a:ext>
            </a:extLst>
          </p:cNvPr>
          <p:cNvSpPr>
            <a:spLocks noGrp="1"/>
          </p:cNvSpPr>
          <p:nvPr>
            <p:ph type="title"/>
          </p:nvPr>
        </p:nvSpPr>
        <p:spPr/>
        <p:txBody>
          <a:bodyPr/>
          <a:lstStyle/>
          <a:p>
            <a:r>
              <a:rPr lang="nl-BE" dirty="0"/>
              <a:t>Node JS</a:t>
            </a:r>
          </a:p>
        </p:txBody>
      </p:sp>
      <p:sp>
        <p:nvSpPr>
          <p:cNvPr id="3" name="Tijdelijke aanduiding voor inhoud 2">
            <a:extLst>
              <a:ext uri="{FF2B5EF4-FFF2-40B4-BE49-F238E27FC236}">
                <a16:creationId xmlns:a16="http://schemas.microsoft.com/office/drawing/2014/main" id="{F4A2BBB8-7A43-4FAC-AFA4-94515A915D3B}"/>
              </a:ext>
            </a:extLst>
          </p:cNvPr>
          <p:cNvSpPr>
            <a:spLocks noGrp="1"/>
          </p:cNvSpPr>
          <p:nvPr>
            <p:ph idx="1"/>
          </p:nvPr>
        </p:nvSpPr>
        <p:spPr/>
        <p:txBody>
          <a:bodyPr/>
          <a:lstStyle/>
          <a:p>
            <a:r>
              <a:rPr lang="nl-BE" dirty="0"/>
              <a:t>Open source</a:t>
            </a:r>
          </a:p>
          <a:p>
            <a:r>
              <a:rPr lang="nl-BE" dirty="0"/>
              <a:t>platformonafhankelijke </a:t>
            </a:r>
            <a:r>
              <a:rPr lang="nl-BE" dirty="0" err="1"/>
              <a:t>runtime</a:t>
            </a:r>
            <a:r>
              <a:rPr lang="nl-BE" dirty="0"/>
              <a:t>-omgeving</a:t>
            </a:r>
          </a:p>
          <a:p>
            <a:r>
              <a:rPr lang="nl-BE" dirty="0"/>
              <a:t>Gebruikt de </a:t>
            </a:r>
            <a:r>
              <a:rPr lang="nl-BE" dirty="0" err="1"/>
              <a:t>JavaScript</a:t>
            </a:r>
            <a:r>
              <a:rPr lang="nl-BE" dirty="0"/>
              <a:t> uitvoeringsengine </a:t>
            </a:r>
            <a:r>
              <a:rPr lang="nl-BE" sz="1800" dirty="0"/>
              <a:t>(Zelfde als Chrome)</a:t>
            </a:r>
          </a:p>
          <a:p>
            <a:r>
              <a:rPr lang="nl-BE" dirty="0"/>
              <a:t>Ideaal voor real-time toepassingen</a:t>
            </a:r>
          </a:p>
          <a:p>
            <a:r>
              <a:rPr lang="nl-BE" dirty="0"/>
              <a:t>Zelfde ecosysteem als front-end</a:t>
            </a:r>
          </a:p>
        </p:txBody>
      </p:sp>
      <p:sp>
        <p:nvSpPr>
          <p:cNvPr id="6" name="Tijdelijke aanduiding voor inhoud 5">
            <a:extLst>
              <a:ext uri="{FF2B5EF4-FFF2-40B4-BE49-F238E27FC236}">
                <a16:creationId xmlns:a16="http://schemas.microsoft.com/office/drawing/2014/main" id="{BA5CD304-B200-486D-A4C8-1B90483D410A}"/>
              </a:ext>
            </a:extLst>
          </p:cNvPr>
          <p:cNvSpPr>
            <a:spLocks noGrp="1"/>
          </p:cNvSpPr>
          <p:nvPr>
            <p:ph idx="12"/>
          </p:nvPr>
        </p:nvSpPr>
        <p:spPr/>
        <p:txBody>
          <a:bodyPr/>
          <a:lstStyle/>
          <a:p>
            <a:r>
              <a:rPr lang="nl-BE" dirty="0"/>
              <a:t>Info:</a:t>
            </a:r>
            <a:r>
              <a:rPr lang="nl-BE" dirty="0">
                <a:sym typeface="Wingdings" panose="05000000000000000000" pitchFamily="2" charset="2"/>
              </a:rPr>
              <a:t> </a:t>
            </a:r>
            <a:r>
              <a:rPr lang="nl-BE" dirty="0">
                <a:sym typeface="Wingdings" panose="05000000000000000000" pitchFamily="2" charset="2"/>
                <a:hlinkClick r:id="rId2"/>
              </a:rPr>
              <a:t>https://kinsta.com/nl/kennisbank/wat-is-node-js/</a:t>
            </a:r>
            <a:r>
              <a:rPr lang="nl-BE" dirty="0">
                <a:sym typeface="Wingdings" panose="05000000000000000000" pitchFamily="2" charset="2"/>
              </a:rPr>
              <a:t> </a:t>
            </a:r>
            <a:endParaRPr lang="nl-BE" dirty="0"/>
          </a:p>
        </p:txBody>
      </p:sp>
      <p:pic>
        <p:nvPicPr>
          <p:cNvPr id="7" name="Afbeelding 6">
            <a:extLst>
              <a:ext uri="{FF2B5EF4-FFF2-40B4-BE49-F238E27FC236}">
                <a16:creationId xmlns:a16="http://schemas.microsoft.com/office/drawing/2014/main" id="{1B28230B-BEA9-48B9-9D1B-957E0E68FFA4}"/>
              </a:ext>
            </a:extLst>
          </p:cNvPr>
          <p:cNvPicPr>
            <a:picLocks noChangeAspect="1"/>
          </p:cNvPicPr>
          <p:nvPr/>
        </p:nvPicPr>
        <p:blipFill>
          <a:blip r:embed="rId3"/>
          <a:stretch>
            <a:fillRect/>
          </a:stretch>
        </p:blipFill>
        <p:spPr>
          <a:xfrm>
            <a:off x="8600723" y="3292474"/>
            <a:ext cx="3429000" cy="3429000"/>
          </a:xfrm>
          <a:prstGeom prst="rect">
            <a:avLst/>
          </a:prstGeom>
        </p:spPr>
      </p:pic>
    </p:spTree>
    <p:extLst>
      <p:ext uri="{BB962C8B-B14F-4D97-AF65-F5344CB8AC3E}">
        <p14:creationId xmlns:p14="http://schemas.microsoft.com/office/powerpoint/2010/main" val="298539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1E21D5-245C-4E31-9CF0-1800A6482F01}"/>
              </a:ext>
            </a:extLst>
          </p:cNvPr>
          <p:cNvSpPr>
            <a:spLocks noGrp="1"/>
          </p:cNvSpPr>
          <p:nvPr>
            <p:ph type="title"/>
          </p:nvPr>
        </p:nvSpPr>
        <p:spPr/>
        <p:txBody>
          <a:bodyPr/>
          <a:lstStyle/>
          <a:p>
            <a:r>
              <a:rPr lang="nl-BE" dirty="0"/>
              <a:t>Voordelen Node JS</a:t>
            </a:r>
          </a:p>
        </p:txBody>
      </p:sp>
      <p:sp>
        <p:nvSpPr>
          <p:cNvPr id="4" name="Tijdelijke aanduiding voor inhoud 3">
            <a:extLst>
              <a:ext uri="{FF2B5EF4-FFF2-40B4-BE49-F238E27FC236}">
                <a16:creationId xmlns:a16="http://schemas.microsoft.com/office/drawing/2014/main" id="{C2AC4E1E-EC22-461B-ACC6-1F6333066E38}"/>
              </a:ext>
            </a:extLst>
          </p:cNvPr>
          <p:cNvSpPr>
            <a:spLocks noGrp="1"/>
          </p:cNvSpPr>
          <p:nvPr>
            <p:ph idx="12"/>
          </p:nvPr>
        </p:nvSpPr>
        <p:spPr/>
        <p:txBody>
          <a:bodyPr/>
          <a:lstStyle/>
          <a:p>
            <a:endParaRPr lang="nl-BE"/>
          </a:p>
        </p:txBody>
      </p:sp>
      <p:pic>
        <p:nvPicPr>
          <p:cNvPr id="5" name="Afbeelding 4">
            <a:extLst>
              <a:ext uri="{FF2B5EF4-FFF2-40B4-BE49-F238E27FC236}">
                <a16:creationId xmlns:a16="http://schemas.microsoft.com/office/drawing/2014/main" id="{050064B2-9FBF-4C69-BC6A-DDF876681F6A}"/>
              </a:ext>
            </a:extLst>
          </p:cNvPr>
          <p:cNvPicPr>
            <a:picLocks noChangeAspect="1"/>
          </p:cNvPicPr>
          <p:nvPr/>
        </p:nvPicPr>
        <p:blipFill>
          <a:blip r:embed="rId2"/>
          <a:stretch>
            <a:fillRect/>
          </a:stretch>
        </p:blipFill>
        <p:spPr>
          <a:xfrm>
            <a:off x="2391083" y="1825625"/>
            <a:ext cx="8919719" cy="4242154"/>
          </a:xfrm>
          <a:prstGeom prst="rect">
            <a:avLst/>
          </a:prstGeom>
        </p:spPr>
      </p:pic>
    </p:spTree>
    <p:extLst>
      <p:ext uri="{BB962C8B-B14F-4D97-AF65-F5344CB8AC3E}">
        <p14:creationId xmlns:p14="http://schemas.microsoft.com/office/powerpoint/2010/main" val="226315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FB65D-EF53-46ED-BF8A-98659AF1E53B}"/>
              </a:ext>
            </a:extLst>
          </p:cNvPr>
          <p:cNvSpPr>
            <a:spLocks noGrp="1"/>
          </p:cNvSpPr>
          <p:nvPr>
            <p:ph type="title"/>
          </p:nvPr>
        </p:nvSpPr>
        <p:spPr>
          <a:xfrm>
            <a:off x="1876778" y="365125"/>
            <a:ext cx="9948332" cy="1281113"/>
          </a:xfrm>
        </p:spPr>
        <p:txBody>
          <a:bodyPr anchor="ctr">
            <a:normAutofit/>
          </a:bodyPr>
          <a:lstStyle/>
          <a:p>
            <a:r>
              <a:rPr lang="nl-BE" dirty="0"/>
              <a:t>Node JS</a:t>
            </a:r>
          </a:p>
        </p:txBody>
      </p:sp>
      <p:pic>
        <p:nvPicPr>
          <p:cNvPr id="6" name="Afbeelding 5">
            <a:extLst>
              <a:ext uri="{FF2B5EF4-FFF2-40B4-BE49-F238E27FC236}">
                <a16:creationId xmlns:a16="http://schemas.microsoft.com/office/drawing/2014/main" id="{BD59D722-B18B-46D4-8867-A198F6D108BA}"/>
              </a:ext>
            </a:extLst>
          </p:cNvPr>
          <p:cNvPicPr>
            <a:picLocks noChangeAspect="1"/>
          </p:cNvPicPr>
          <p:nvPr/>
        </p:nvPicPr>
        <p:blipFill>
          <a:blip r:embed="rId2"/>
          <a:stretch>
            <a:fillRect/>
          </a:stretch>
        </p:blipFill>
        <p:spPr>
          <a:xfrm>
            <a:off x="3512002" y="1860751"/>
            <a:ext cx="6673398" cy="3136497"/>
          </a:xfrm>
          <a:prstGeom prst="rect">
            <a:avLst/>
          </a:prstGeom>
          <a:noFill/>
        </p:spPr>
      </p:pic>
      <p:sp>
        <p:nvSpPr>
          <p:cNvPr id="15" name="Content Placeholder 3">
            <a:extLst>
              <a:ext uri="{FF2B5EF4-FFF2-40B4-BE49-F238E27FC236}">
                <a16:creationId xmlns:a16="http://schemas.microsoft.com/office/drawing/2014/main" id="{95004E7C-CC61-4DBE-9B73-5A4EF02136D7}"/>
              </a:ext>
            </a:extLst>
          </p:cNvPr>
          <p:cNvSpPr>
            <a:spLocks noGrp="1"/>
          </p:cNvSpPr>
          <p:nvPr>
            <p:ph idx="12"/>
          </p:nvPr>
        </p:nvSpPr>
        <p:spPr>
          <a:xfrm>
            <a:off x="1876777" y="6356349"/>
            <a:ext cx="9948333" cy="365125"/>
          </a:xfrm>
        </p:spPr>
        <p:txBody>
          <a:bodyPr/>
          <a:lstStyle/>
          <a:p>
            <a:r>
              <a:rPr lang="en-US" dirty="0"/>
              <a:t>Info: </a:t>
            </a:r>
            <a:r>
              <a:rPr lang="en-US" dirty="0">
                <a:hlinkClick r:id="rId3"/>
              </a:rPr>
              <a:t>https://www.simplilearn.com/understanding-node-js-architecture-article</a:t>
            </a:r>
            <a:r>
              <a:rPr lang="en-US" dirty="0"/>
              <a:t> </a:t>
            </a:r>
          </a:p>
        </p:txBody>
      </p:sp>
    </p:spTree>
    <p:extLst>
      <p:ext uri="{BB962C8B-B14F-4D97-AF65-F5344CB8AC3E}">
        <p14:creationId xmlns:p14="http://schemas.microsoft.com/office/powerpoint/2010/main" val="31473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EF840F-A92A-4621-9F8F-7DC611D85698}"/>
              </a:ext>
            </a:extLst>
          </p:cNvPr>
          <p:cNvSpPr>
            <a:spLocks noGrp="1"/>
          </p:cNvSpPr>
          <p:nvPr>
            <p:ph type="title"/>
          </p:nvPr>
        </p:nvSpPr>
        <p:spPr>
          <a:xfrm>
            <a:off x="1876778" y="365125"/>
            <a:ext cx="9948332" cy="1281113"/>
          </a:xfrm>
        </p:spPr>
        <p:txBody>
          <a:bodyPr anchor="ctr">
            <a:normAutofit/>
          </a:bodyPr>
          <a:lstStyle/>
          <a:p>
            <a:r>
              <a:rPr lang="nl-BE" dirty="0"/>
              <a:t>Toepassingen Node JS</a:t>
            </a:r>
          </a:p>
        </p:txBody>
      </p:sp>
      <p:sp>
        <p:nvSpPr>
          <p:cNvPr id="4" name="Tijdelijke aanduiding voor inhoud 3">
            <a:extLst>
              <a:ext uri="{FF2B5EF4-FFF2-40B4-BE49-F238E27FC236}">
                <a16:creationId xmlns:a16="http://schemas.microsoft.com/office/drawing/2014/main" id="{F0D6FC0A-3074-4F20-AFC2-A2E62E8C813E}"/>
              </a:ext>
            </a:extLst>
          </p:cNvPr>
          <p:cNvSpPr>
            <a:spLocks noGrp="1"/>
          </p:cNvSpPr>
          <p:nvPr>
            <p:ph idx="1"/>
          </p:nvPr>
        </p:nvSpPr>
        <p:spPr/>
        <p:txBody>
          <a:bodyPr/>
          <a:lstStyle/>
          <a:p>
            <a:r>
              <a:rPr lang="nl-BE" dirty="0"/>
              <a:t>SPA</a:t>
            </a:r>
          </a:p>
          <a:p>
            <a:r>
              <a:rPr lang="nl-BE" dirty="0"/>
              <a:t>API </a:t>
            </a:r>
          </a:p>
          <a:p>
            <a:r>
              <a:rPr lang="nl-BE" dirty="0" err="1"/>
              <a:t>IoT</a:t>
            </a:r>
            <a:endParaRPr lang="nl-BE" dirty="0"/>
          </a:p>
          <a:p>
            <a:r>
              <a:rPr lang="nl-BE" dirty="0"/>
              <a:t>Chat</a:t>
            </a:r>
          </a:p>
          <a:p>
            <a:r>
              <a:rPr lang="nl-BE" dirty="0"/>
              <a:t>Web Apps</a:t>
            </a:r>
          </a:p>
          <a:p>
            <a:r>
              <a:rPr lang="nl-BE" dirty="0"/>
              <a:t>Streaming</a:t>
            </a:r>
          </a:p>
          <a:p>
            <a:r>
              <a:rPr lang="nl-BE" dirty="0"/>
              <a:t>…</a:t>
            </a:r>
          </a:p>
          <a:p>
            <a:endParaRPr lang="nl-BE" dirty="0"/>
          </a:p>
        </p:txBody>
      </p:sp>
      <p:sp>
        <p:nvSpPr>
          <p:cNvPr id="6" name="Tijdelijke aanduiding voor inhoud 5">
            <a:extLst>
              <a:ext uri="{FF2B5EF4-FFF2-40B4-BE49-F238E27FC236}">
                <a16:creationId xmlns:a16="http://schemas.microsoft.com/office/drawing/2014/main" id="{BCCE12C8-DA99-47BF-90EA-F5EBF2057E4F}"/>
              </a:ext>
            </a:extLst>
          </p:cNvPr>
          <p:cNvSpPr>
            <a:spLocks noGrp="1"/>
          </p:cNvSpPr>
          <p:nvPr>
            <p:ph idx="12"/>
          </p:nvPr>
        </p:nvSpPr>
        <p:spPr/>
        <p:txBody>
          <a:bodyPr/>
          <a:lstStyle/>
          <a:p>
            <a:endParaRPr lang="nl-BE"/>
          </a:p>
        </p:txBody>
      </p:sp>
      <p:pic>
        <p:nvPicPr>
          <p:cNvPr id="5" name="Afbeelding 4">
            <a:extLst>
              <a:ext uri="{FF2B5EF4-FFF2-40B4-BE49-F238E27FC236}">
                <a16:creationId xmlns:a16="http://schemas.microsoft.com/office/drawing/2014/main" id="{CDC4D023-AAF3-465E-A04D-83A60341B73C}"/>
              </a:ext>
            </a:extLst>
          </p:cNvPr>
          <p:cNvPicPr>
            <a:picLocks noChangeAspect="1"/>
          </p:cNvPicPr>
          <p:nvPr/>
        </p:nvPicPr>
        <p:blipFill rotWithShape="1">
          <a:blip r:embed="rId2"/>
          <a:srcRect l="13864" t="5711" r="13493" b="4457"/>
          <a:stretch/>
        </p:blipFill>
        <p:spPr>
          <a:xfrm>
            <a:off x="7251199" y="1646238"/>
            <a:ext cx="4573911" cy="4242154"/>
          </a:xfrm>
          <a:prstGeom prst="rect">
            <a:avLst/>
          </a:prstGeom>
          <a:noFill/>
        </p:spPr>
      </p:pic>
    </p:spTree>
    <p:extLst>
      <p:ext uri="{BB962C8B-B14F-4D97-AF65-F5344CB8AC3E}">
        <p14:creationId xmlns:p14="http://schemas.microsoft.com/office/powerpoint/2010/main" val="204457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BE" sz="3600" dirty="0"/>
              <a:t>Express</a:t>
            </a:r>
            <a:endParaRPr lang="nl-BE" dirty="0"/>
          </a:p>
        </p:txBody>
      </p:sp>
    </p:spTree>
    <p:extLst>
      <p:ext uri="{BB962C8B-B14F-4D97-AF65-F5344CB8AC3E}">
        <p14:creationId xmlns:p14="http://schemas.microsoft.com/office/powerpoint/2010/main" val="48684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B3006-E492-41AF-A8C8-2A2571B3D94B}"/>
              </a:ext>
            </a:extLst>
          </p:cNvPr>
          <p:cNvSpPr>
            <a:spLocks noGrp="1"/>
          </p:cNvSpPr>
          <p:nvPr>
            <p:ph type="title"/>
          </p:nvPr>
        </p:nvSpPr>
        <p:spPr/>
        <p:txBody>
          <a:bodyPr anchor="ctr">
            <a:normAutofit/>
          </a:bodyPr>
          <a:lstStyle/>
          <a:p>
            <a:r>
              <a:rPr lang="nl-BE" dirty="0"/>
              <a:t>Express</a:t>
            </a:r>
          </a:p>
        </p:txBody>
      </p:sp>
      <p:sp>
        <p:nvSpPr>
          <p:cNvPr id="14" name="Tijdelijke aanduiding voor inhoud 13">
            <a:extLst>
              <a:ext uri="{FF2B5EF4-FFF2-40B4-BE49-F238E27FC236}">
                <a16:creationId xmlns:a16="http://schemas.microsoft.com/office/drawing/2014/main" id="{084019DB-33BB-4B0E-B161-699E46DED235}"/>
              </a:ext>
            </a:extLst>
          </p:cNvPr>
          <p:cNvSpPr>
            <a:spLocks noGrp="1"/>
          </p:cNvSpPr>
          <p:nvPr>
            <p:ph idx="1"/>
          </p:nvPr>
        </p:nvSpPr>
        <p:spPr/>
        <p:txBody>
          <a:bodyPr/>
          <a:lstStyle/>
          <a:p>
            <a:r>
              <a:rPr lang="nl-BE" dirty="0"/>
              <a:t>Open source </a:t>
            </a:r>
            <a:r>
              <a:rPr lang="nl-BE" dirty="0" err="1"/>
              <a:t>framework</a:t>
            </a:r>
            <a:endParaRPr lang="nl-BE" dirty="0"/>
          </a:p>
          <a:p>
            <a:r>
              <a:rPr lang="nl-BE" dirty="0"/>
              <a:t>Standaard (web) server </a:t>
            </a:r>
            <a:r>
              <a:rPr lang="nl-BE" dirty="0" err="1"/>
              <a:t>framework</a:t>
            </a:r>
            <a:r>
              <a:rPr lang="nl-BE" dirty="0"/>
              <a:t> (voor Node)</a:t>
            </a:r>
          </a:p>
          <a:p>
            <a:r>
              <a:rPr lang="nl-BE" dirty="0"/>
              <a:t>Gebruikt Connect &amp; HTTP</a:t>
            </a:r>
          </a:p>
          <a:p>
            <a:pPr lvl="1"/>
            <a:r>
              <a:rPr lang="nl-BE" dirty="0"/>
              <a:t>Sinds V4 enkel HTTP</a:t>
            </a:r>
          </a:p>
        </p:txBody>
      </p:sp>
      <p:graphicFrame>
        <p:nvGraphicFramePr>
          <p:cNvPr id="3" name="Tijdelijke aanduiding voor inhoud 2">
            <a:extLst>
              <a:ext uri="{FF2B5EF4-FFF2-40B4-BE49-F238E27FC236}">
                <a16:creationId xmlns:a16="http://schemas.microsoft.com/office/drawing/2014/main" id="{5E7572C7-2E22-40C1-9402-FC0B7FF16907}"/>
              </a:ext>
            </a:extLst>
          </p:cNvPr>
          <p:cNvGraphicFramePr>
            <a:graphicFrameLocks noGrp="1"/>
          </p:cNvGraphicFramePr>
          <p:nvPr>
            <p:ph idx="12"/>
            <p:extLst>
              <p:ext uri="{D42A27DB-BD31-4B8C-83A1-F6EECF244321}">
                <p14:modId xmlns:p14="http://schemas.microsoft.com/office/powerpoint/2010/main" val="670831580"/>
              </p:ext>
            </p:extLst>
          </p:nvPr>
        </p:nvGraphicFramePr>
        <p:xfrm>
          <a:off x="9028874" y="3010851"/>
          <a:ext cx="2651709" cy="2818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427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B3006-E492-41AF-A8C8-2A2571B3D94B}"/>
              </a:ext>
            </a:extLst>
          </p:cNvPr>
          <p:cNvSpPr>
            <a:spLocks noGrp="1"/>
          </p:cNvSpPr>
          <p:nvPr>
            <p:ph type="title"/>
          </p:nvPr>
        </p:nvSpPr>
        <p:spPr/>
        <p:txBody>
          <a:bodyPr anchor="ctr">
            <a:normAutofit/>
          </a:bodyPr>
          <a:lstStyle/>
          <a:p>
            <a:r>
              <a:rPr lang="nl-BE" dirty="0"/>
              <a:t>Node VS Express</a:t>
            </a:r>
          </a:p>
        </p:txBody>
      </p:sp>
      <p:pic>
        <p:nvPicPr>
          <p:cNvPr id="6" name="Tijdelijke aanduiding voor inhoud 5">
            <a:extLst>
              <a:ext uri="{FF2B5EF4-FFF2-40B4-BE49-F238E27FC236}">
                <a16:creationId xmlns:a16="http://schemas.microsoft.com/office/drawing/2014/main" id="{331E017C-6A3E-4AD1-A0B7-70A00F83253C}"/>
              </a:ext>
            </a:extLst>
          </p:cNvPr>
          <p:cNvPicPr>
            <a:picLocks noGrp="1" noChangeAspect="1"/>
          </p:cNvPicPr>
          <p:nvPr>
            <p:ph idx="1"/>
          </p:nvPr>
        </p:nvPicPr>
        <p:blipFill>
          <a:blip r:embed="rId2"/>
          <a:stretch>
            <a:fillRect/>
          </a:stretch>
        </p:blipFill>
        <p:spPr>
          <a:xfrm>
            <a:off x="6780676" y="2503503"/>
            <a:ext cx="5281964" cy="1718274"/>
          </a:xfrm>
        </p:spPr>
      </p:pic>
      <p:sp>
        <p:nvSpPr>
          <p:cNvPr id="4" name="Tijdelijke aanduiding voor inhoud 3">
            <a:extLst>
              <a:ext uri="{FF2B5EF4-FFF2-40B4-BE49-F238E27FC236}">
                <a16:creationId xmlns:a16="http://schemas.microsoft.com/office/drawing/2014/main" id="{7A8A7DC7-50D8-4144-B0A8-B043D00CC07B}"/>
              </a:ext>
            </a:extLst>
          </p:cNvPr>
          <p:cNvSpPr>
            <a:spLocks noGrp="1"/>
          </p:cNvSpPr>
          <p:nvPr>
            <p:ph idx="12"/>
          </p:nvPr>
        </p:nvSpPr>
        <p:spPr/>
        <p:txBody>
          <a:bodyPr/>
          <a:lstStyle/>
          <a:p>
            <a:endParaRPr lang="nl-BE"/>
          </a:p>
        </p:txBody>
      </p:sp>
      <p:pic>
        <p:nvPicPr>
          <p:cNvPr id="14" name="Afbeelding 13">
            <a:extLst>
              <a:ext uri="{FF2B5EF4-FFF2-40B4-BE49-F238E27FC236}">
                <a16:creationId xmlns:a16="http://schemas.microsoft.com/office/drawing/2014/main" id="{65D9209A-C760-4D2C-8AB7-636D79EB9E2E}"/>
              </a:ext>
            </a:extLst>
          </p:cNvPr>
          <p:cNvPicPr>
            <a:picLocks noChangeAspect="1"/>
          </p:cNvPicPr>
          <p:nvPr/>
        </p:nvPicPr>
        <p:blipFill>
          <a:blip r:embed="rId3"/>
          <a:stretch>
            <a:fillRect/>
          </a:stretch>
        </p:blipFill>
        <p:spPr>
          <a:xfrm>
            <a:off x="1876777" y="2049193"/>
            <a:ext cx="4824000" cy="2759613"/>
          </a:xfrm>
          <a:prstGeom prst="rect">
            <a:avLst/>
          </a:prstGeom>
        </p:spPr>
      </p:pic>
    </p:spTree>
    <p:extLst>
      <p:ext uri="{BB962C8B-B14F-4D97-AF65-F5344CB8AC3E}">
        <p14:creationId xmlns:p14="http://schemas.microsoft.com/office/powerpoint/2010/main" val="109402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11a662a989db293ef309695eafe8370941563f4"/>
</p:tagLst>
</file>

<file path=ppt/theme/theme1.xml><?xml version="1.0" encoding="utf-8"?>
<a:theme xmlns:a="http://schemas.openxmlformats.org/drawingml/2006/main" name="02632_00018418_UCLL_PPT_Sjabloonv7">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H - Tahoma">
      <a:majorFont>
        <a:latin typeface="Tahoma"/>
        <a:ea typeface=""/>
        <a:cs typeface=""/>
      </a:majorFont>
      <a:minorFont>
        <a:latin typeface="Tahom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76D0E0F9-F339-9C40-8837-43286219CD8E}" vid="{38F05FFB-6B65-9244-A258-646A389F7117}"/>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5AF72A9159E542A35433ACBE11A6AC" ma:contentTypeVersion="29" ma:contentTypeDescription="Een nieuw document maken." ma:contentTypeScope="" ma:versionID="2bcfc6c1e721d0b6f61f3831b4fc9b8e">
  <xsd:schema xmlns:xsd="http://www.w3.org/2001/XMLSchema" xmlns:xs="http://www.w3.org/2001/XMLSchema" xmlns:p="http://schemas.microsoft.com/office/2006/metadata/properties" xmlns:ns1="http://schemas.microsoft.com/sharepoint/v3" xmlns:ns2="c07ed9a3-6ba0-4a2f-b940-9a589d4ace89" xmlns:ns3="c9afb390-db63-4beb-81d4-5057193fee08" targetNamespace="http://schemas.microsoft.com/office/2006/metadata/properties" ma:root="true" ma:fieldsID="96af941f8b8f63ed52f3324628974814" ns1:_="" ns2:_="" ns3:_="">
    <xsd:import namespace="http://schemas.microsoft.com/sharepoint/v3"/>
    <xsd:import namespace="c07ed9a3-6ba0-4a2f-b940-9a589d4ace89"/>
    <xsd:import namespace="c9afb390-db63-4beb-81d4-5057193fee0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_dlc_DocId" minOccurs="0"/>
                <xsd:element ref="ns3:_dlc_DocIdUrl" minOccurs="0"/>
                <xsd:element ref="ns3:_dlc_DocIdPersistId"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element ref="ns1:_dlc_Exempt" minOccurs="0"/>
                <xsd:element ref="ns2:DLCPolicyLabelValue" minOccurs="0"/>
                <xsd:element ref="ns2:DLCPolicyLabelClientValue" minOccurs="0"/>
                <xsd:element ref="ns2:DLCPolicyLabelLock" minOccurs="0"/>
                <xsd:element ref="ns2:Documen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Van beleid uitgeslote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7ed9a3-6ba0-4a2f-b940-9a589d4ac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DLCPolicyLabelValue" ma:index="23" nillable="true" ma:displayName="Label" ma:description="Hier wordt de huidige waarde van het label opgeslagen." ma:internalName="DLCPolicyLabelValue" ma:readOnly="true">
      <xsd:simpleType>
        <xsd:restriction base="dms:Note">
          <xsd:maxLength value="255"/>
        </xsd:restriction>
      </xsd:simpleType>
    </xsd:element>
    <xsd:element name="DLCPolicyLabelClientValue" ma:index="24"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25" nillable="true" ma:displayName="Label Locked" ma:description="Indicates whether the label should be updated when item properties are modified." ma:hidden="true" ma:internalName="DLCPolicyLabelLock" ma:readOnly="false">
      <xsd:simpleType>
        <xsd:restriction base="dms:Text"/>
      </xsd:simpleType>
    </xsd:element>
    <xsd:element name="DocumentID" ma:index="26" nillable="true" ma:displayName="DocumentID" ma:list="{c07ed9a3-6ba0-4a2f-b940-9a589d4ace89}" ma:internalName="DocumentID" ma:showField="_dlc_DocId">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c9afb390-db63-4beb-81d4-5057193fee08" elementFormDefault="qualified">
    <xsd:import namespace="http://schemas.microsoft.com/office/2006/documentManagement/types"/>
    <xsd:import namespace="http://schemas.microsoft.com/office/infopath/2007/PartnerControls"/>
    <xsd:element name="_dlc_DocId" ma:index="12" nillable="true" ma:displayName="Waarde van de document-id" ma:description="De waarde van de document-id die aan dit item is toegewezen." ma:internalName="_dlc_DocId" ma:readOnly="true">
      <xsd:simpleType>
        <xsd:restriction base="dms:Text"/>
      </xsd:simpleType>
    </xsd:element>
    <xsd:element name="_dlc_DocIdUrl" ma:index="13"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Id blijven behouden" ma:description="Id behouden tijdens toevoegen." ma:hidden="true" ma:internalName="_dlc_DocIdPersistId" ma:readOnly="true">
      <xsd:simpleType>
        <xsd:restriction base="dms:Boolean"/>
      </xsd:simpleType>
    </xsd:element>
    <xsd:element name="SharedWithUsers" ma:index="2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p:Policy xmlns:p="office.server.policy" id="" local="true">
  <p:Name>Document</p:Name>
  <p:Description/>
  <p:Statement/>
  <p:PolicyItems>
    <p:PolicyItem featureId="Microsoft.Office.RecordsManagement.PolicyFeatures.PolicyLabel" staticId="0x010100315AF72A9159E542A35433ACBE11A6AC|801092262" UniqueId="b5205194-13de-4ec8-80ee-8bede98ebabf">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literal">Version: </segment>
          <segment type="metadata">_UIVersionString</segment>
        </label>
      </p:CustomData>
    </p:PolicyItem>
  </p:PolicyItems>
</p:Policy>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DLCPolicyLabelLock xmlns="c07ed9a3-6ba0-4a2f-b940-9a589d4ace89" xsi:nil="true"/>
    <DLCPolicyLabelClientValue xmlns="c07ed9a3-6ba0-4a2f-b940-9a589d4ace89" xsi:nil="true"/>
    <DocumentID xmlns="c07ed9a3-6ba0-4a2f-b940-9a589d4ace89" xsi:nil="true"/>
    <_dlc_DocId xmlns="c9afb390-db63-4beb-81d4-5057193fee08">ICTMAN-1591479224-700859</_dlc_DocId>
    <DLCPolicyLabelValue xmlns="c07ed9a3-6ba0-4a2f-b940-9a589d4ace89">Version: 3.0</DLCPolicyLabelValue>
    <_dlc_DocIdUrl xmlns="c9afb390-db63-4beb-81d4-5057193fee08">
      <Url>https://ucll.sharepoint.com/sites/ICThandleidingen/_layouts/15/DocIdRedir.aspx?ID=ICTMAN-1591479224-700859</Url>
      <Description>ICTMAN-1591479224-700859</Description>
    </_dlc_DocIdUrl>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441171-6186-48AB-8D22-F8BE6212E4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07ed9a3-6ba0-4a2f-b940-9a589d4ace89"/>
    <ds:schemaRef ds:uri="c9afb390-db63-4beb-81d4-5057193fee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B8DD5E-7F34-4DE4-B0D5-811092A21F94}">
  <ds:schemaRefs>
    <ds:schemaRef ds:uri="office.server.policy"/>
  </ds:schemaRefs>
</ds:datastoreItem>
</file>

<file path=customXml/itemProps3.xml><?xml version="1.0" encoding="utf-8"?>
<ds:datastoreItem xmlns:ds="http://schemas.openxmlformats.org/officeDocument/2006/customXml" ds:itemID="{F024179E-50F2-48DD-9F2B-6DB52937ED17}">
  <ds:schemaRefs>
    <ds:schemaRef ds:uri="http://schemas.microsoft.com/sharepoint/events"/>
  </ds:schemaRefs>
</ds:datastoreItem>
</file>

<file path=customXml/itemProps4.xml><?xml version="1.0" encoding="utf-8"?>
<ds:datastoreItem xmlns:ds="http://schemas.openxmlformats.org/officeDocument/2006/customXml" ds:itemID="{F3C00FBF-C5A0-42E8-866A-EEC1C5AD5793}">
  <ds:schemaRefs>
    <ds:schemaRef ds:uri="http://schemas.microsoft.com/office/infopath/2007/PartnerControls"/>
    <ds:schemaRef ds:uri="http://purl.org/dc/dcmitype/"/>
    <ds:schemaRef ds:uri="http://schemas.microsoft.com/office/2006/metadata/properties"/>
    <ds:schemaRef ds:uri="http://www.w3.org/XML/1998/namespace"/>
    <ds:schemaRef ds:uri="c9afb390-db63-4beb-81d4-5057193fee08"/>
    <ds:schemaRef ds:uri="http://schemas.openxmlformats.org/package/2006/metadata/core-properties"/>
    <ds:schemaRef ds:uri="c07ed9a3-6ba0-4a2f-b940-9a589d4ace89"/>
    <ds:schemaRef ds:uri="http://schemas.microsoft.com/office/2006/documentManagement/types"/>
    <ds:schemaRef ds:uri="http://schemas.microsoft.com/sharepoint/v3"/>
    <ds:schemaRef ds:uri="http://purl.org/dc/terms/"/>
    <ds:schemaRef ds:uri="http://purl.org/dc/elements/1.1/"/>
  </ds:schemaRefs>
</ds:datastoreItem>
</file>

<file path=customXml/itemProps5.xml><?xml version="1.0" encoding="utf-8"?>
<ds:datastoreItem xmlns:ds="http://schemas.openxmlformats.org/officeDocument/2006/customXml" ds:itemID="{9C113826-E6CA-400E-8BC4-DF911E2CDE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UCLL Powerpoint</Template>
  <TotalTime>56</TotalTime>
  <Words>321</Words>
  <Application>Microsoft Office PowerPoint</Application>
  <PresentationFormat>Breedbeeld</PresentationFormat>
  <Paragraphs>67</Paragraphs>
  <Slides>22</Slides>
  <Notes>5</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22</vt:i4>
      </vt:variant>
    </vt:vector>
  </HeadingPairs>
  <TitlesOfParts>
    <vt:vector size="27" baseType="lpstr">
      <vt:lpstr>Arial</vt:lpstr>
      <vt:lpstr>Calibri</vt:lpstr>
      <vt:lpstr>Tahoma</vt:lpstr>
      <vt:lpstr>Wingdings</vt:lpstr>
      <vt:lpstr>02632_00018418_UCLL_PPT_Sjabloonv7</vt:lpstr>
      <vt:lpstr>Node JS – Express </vt:lpstr>
      <vt:lpstr>Inhoud</vt:lpstr>
      <vt:lpstr>Node JS</vt:lpstr>
      <vt:lpstr>Voordelen Node JS</vt:lpstr>
      <vt:lpstr>Node JS</vt:lpstr>
      <vt:lpstr>Toepassingen Node JS</vt:lpstr>
      <vt:lpstr>Express</vt:lpstr>
      <vt:lpstr>Express</vt:lpstr>
      <vt:lpstr>Node VS Express</vt:lpstr>
      <vt:lpstr>Static pages</vt:lpstr>
      <vt:lpstr>Routing – Middleware</vt:lpstr>
      <vt:lpstr>Routing</vt:lpstr>
      <vt:lpstr>Routing in Express</vt:lpstr>
      <vt:lpstr>Middleware</vt:lpstr>
      <vt:lpstr>CORS (Cross-Origin Resource Sharing)</vt:lpstr>
      <vt:lpstr>CSRF (Cross-Site Request Forgery)</vt:lpstr>
      <vt:lpstr>Headers – Cookies – sessions </vt:lpstr>
      <vt:lpstr>Headers</vt:lpstr>
      <vt:lpstr>Cookies</vt:lpstr>
      <vt:lpstr>Sessions</vt:lpstr>
      <vt:lpstr>REST</vt:lpstr>
      <vt:lpstr>REST API (Representational state transfer)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Lora - Lorawan</dc:title>
  <dc:creator>Kenny Lacroix</dc:creator>
  <cp:lastModifiedBy>Kenny Lacroix</cp:lastModifiedBy>
  <cp:revision>12</cp:revision>
  <dcterms:created xsi:type="dcterms:W3CDTF">2021-10-20T14:09:48Z</dcterms:created>
  <dcterms:modified xsi:type="dcterms:W3CDTF">2021-11-12T11:33:30Z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0x010100315AF72A9159E542A35433ACBE11A6AC</vt:lpwstr>
  </property>
  <property fmtid="{D5CDD505-2E9C-101B-9397-08002B2CF9AE}" pid="3" name="VGA">
    <vt:bool>true</vt:bool>
  </property>
  <property fmtid="{D5CDD505-2E9C-101B-9397-08002B2CF9AE}" pid="4" name="_dlc_DocIdItemGuid">
    <vt:lpwstr>1f65cc3f-990f-4491-8846-634d12ea815c</vt:lpwstr>
  </property>
</Properties>
</file>