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7" r:id="rId5"/>
    <p:sldId id="757" r:id="rId6"/>
    <p:sldId id="747" r:id="rId7"/>
    <p:sldId id="745" r:id="rId8"/>
    <p:sldId id="748" r:id="rId9"/>
    <p:sldId id="721" r:id="rId10"/>
    <p:sldId id="720" r:id="rId11"/>
    <p:sldId id="724" r:id="rId12"/>
    <p:sldId id="722" r:id="rId13"/>
    <p:sldId id="771" r:id="rId14"/>
    <p:sldId id="723" r:id="rId15"/>
    <p:sldId id="785" r:id="rId16"/>
    <p:sldId id="787" r:id="rId17"/>
    <p:sldId id="725" r:id="rId18"/>
    <p:sldId id="726" r:id="rId19"/>
    <p:sldId id="751" r:id="rId20"/>
    <p:sldId id="729" r:id="rId21"/>
    <p:sldId id="752" r:id="rId22"/>
    <p:sldId id="754" r:id="rId23"/>
    <p:sldId id="732" r:id="rId24"/>
    <p:sldId id="749" r:id="rId25"/>
    <p:sldId id="750" r:id="rId26"/>
    <p:sldId id="769" r:id="rId27"/>
    <p:sldId id="728" r:id="rId28"/>
    <p:sldId id="773" r:id="rId29"/>
    <p:sldId id="774" r:id="rId30"/>
    <p:sldId id="775" r:id="rId31"/>
    <p:sldId id="786" r:id="rId32"/>
    <p:sldId id="778" r:id="rId33"/>
    <p:sldId id="779" r:id="rId34"/>
    <p:sldId id="780" r:id="rId35"/>
    <p:sldId id="781" r:id="rId36"/>
    <p:sldId id="782" r:id="rId37"/>
    <p:sldId id="783" r:id="rId38"/>
    <p:sldId id="784" r:id="rId39"/>
    <p:sldId id="792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49"/>
    <a:srgbClr val="0027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65" d="100"/>
          <a:sy n="165" d="100"/>
        </p:scale>
        <p:origin x="148" y="80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Urting" userId="4a167d54-09e5-437e-86c7-3d90dd344c5c" providerId="ADAL" clId="{2D8FFE33-1931-49BC-8FB1-F9CEA82712CD}"/>
    <pc:docChg chg="undo custSel addSld delSld modSld">
      <pc:chgData name="David Urting" userId="4a167d54-09e5-437e-86c7-3d90dd344c5c" providerId="ADAL" clId="{2D8FFE33-1931-49BC-8FB1-F9CEA82712CD}" dt="2019-10-11T19:23:59.067" v="676" actId="20577"/>
      <pc:docMkLst>
        <pc:docMk/>
      </pc:docMkLst>
      <pc:sldChg chg="del">
        <pc:chgData name="David Urting" userId="4a167d54-09e5-437e-86c7-3d90dd344c5c" providerId="ADAL" clId="{2D8FFE33-1931-49BC-8FB1-F9CEA82712CD}" dt="2019-10-04T18:58:33.604" v="60" actId="47"/>
        <pc:sldMkLst>
          <pc:docMk/>
          <pc:sldMk cId="2264198727" sldId="256"/>
        </pc:sldMkLst>
      </pc:sldChg>
      <pc:sldChg chg="modSp add">
        <pc:chgData name="David Urting" userId="4a167d54-09e5-437e-86c7-3d90dd344c5c" providerId="ADAL" clId="{2D8FFE33-1931-49BC-8FB1-F9CEA82712CD}" dt="2019-10-04T18:58:37.271" v="61" actId="20577"/>
        <pc:sldMkLst>
          <pc:docMk/>
          <pc:sldMk cId="0" sldId="257"/>
        </pc:sldMkLst>
        <pc:spChg chg="mod">
          <ac:chgData name="David Urting" userId="4a167d54-09e5-437e-86c7-3d90dd344c5c" providerId="ADAL" clId="{2D8FFE33-1931-49BC-8FB1-F9CEA82712CD}" dt="2019-10-04T18:58:37.271" v="6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add">
        <pc:chgData name="David Urting" userId="4a167d54-09e5-437e-86c7-3d90dd344c5c" providerId="ADAL" clId="{2D8FFE33-1931-49BC-8FB1-F9CEA82712CD}" dt="2019-10-10T06:03:00.595" v="374" actId="20577"/>
        <pc:sldMkLst>
          <pc:docMk/>
          <pc:sldMk cId="141735244" sldId="498"/>
        </pc:sldMkLst>
        <pc:spChg chg="mod">
          <ac:chgData name="David Urting" userId="4a167d54-09e5-437e-86c7-3d90dd344c5c" providerId="ADAL" clId="{2D8FFE33-1931-49BC-8FB1-F9CEA82712CD}" dt="2019-10-10T06:03:00.595" v="374" actId="20577"/>
          <ac:spMkLst>
            <pc:docMk/>
            <pc:sldMk cId="141735244" sldId="498"/>
            <ac:spMk id="3" creationId="{00000000-0000-0000-0000-000000000000}"/>
          </ac:spMkLst>
        </pc:spChg>
      </pc:sldChg>
      <pc:sldChg chg="modSp add">
        <pc:chgData name="David Urting" userId="4a167d54-09e5-437e-86c7-3d90dd344c5c" providerId="ADAL" clId="{2D8FFE33-1931-49BC-8FB1-F9CEA82712CD}" dt="2019-10-04T18:58:51.533" v="96" actId="27636"/>
        <pc:sldMkLst>
          <pc:docMk/>
          <pc:sldMk cId="3392305452" sldId="610"/>
        </pc:sldMkLst>
        <pc:spChg chg="mod">
          <ac:chgData name="David Urting" userId="4a167d54-09e5-437e-86c7-3d90dd344c5c" providerId="ADAL" clId="{2D8FFE33-1931-49BC-8FB1-F9CEA82712CD}" dt="2019-10-04T18:58:51.533" v="96" actId="27636"/>
          <ac:spMkLst>
            <pc:docMk/>
            <pc:sldMk cId="3392305452" sldId="610"/>
            <ac:spMk id="3" creationId="{57CF9C94-B400-4F12-BB31-4B942CCEFC86}"/>
          </ac:spMkLst>
        </pc:spChg>
      </pc:sldChg>
      <pc:sldChg chg="modSp add">
        <pc:chgData name="David Urting" userId="4a167d54-09e5-437e-86c7-3d90dd344c5c" providerId="ADAL" clId="{2D8FFE33-1931-49BC-8FB1-F9CEA82712CD}" dt="2019-10-10T06:02:35.131" v="361" actId="20577"/>
        <pc:sldMkLst>
          <pc:docMk/>
          <pc:sldMk cId="169982851" sldId="666"/>
        </pc:sldMkLst>
        <pc:spChg chg="mod">
          <ac:chgData name="David Urting" userId="4a167d54-09e5-437e-86c7-3d90dd344c5c" providerId="ADAL" clId="{2D8FFE33-1931-49BC-8FB1-F9CEA82712CD}" dt="2019-10-10T06:02:35.131" v="361" actId="20577"/>
          <ac:spMkLst>
            <pc:docMk/>
            <pc:sldMk cId="169982851" sldId="666"/>
            <ac:spMk id="3" creationId="{FD83D9DF-AAC8-442F-A761-315E8BFFB884}"/>
          </ac:spMkLst>
        </pc:spChg>
      </pc:sldChg>
      <pc:sldChg chg="modSp add">
        <pc:chgData name="David Urting" userId="4a167d54-09e5-437e-86c7-3d90dd344c5c" providerId="ADAL" clId="{2D8FFE33-1931-49BC-8FB1-F9CEA82712CD}" dt="2019-10-04T18:58:19.339" v="26" actId="27636"/>
        <pc:sldMkLst>
          <pc:docMk/>
          <pc:sldMk cId="568155990" sldId="680"/>
        </pc:sldMkLst>
        <pc:spChg chg="mod">
          <ac:chgData name="David Urting" userId="4a167d54-09e5-437e-86c7-3d90dd344c5c" providerId="ADAL" clId="{2D8FFE33-1931-49BC-8FB1-F9CEA82712CD}" dt="2019-10-04T18:58:19.339" v="26" actId="27636"/>
          <ac:spMkLst>
            <pc:docMk/>
            <pc:sldMk cId="568155990" sldId="680"/>
            <ac:spMk id="3" creationId="{DA4CEDE2-9801-44E9-AABE-9E2904E36CB1}"/>
          </ac:spMkLst>
        </pc:spChg>
      </pc:sldChg>
      <pc:sldChg chg="addSp delSp modSp add modAnim">
        <pc:chgData name="David Urting" userId="4a167d54-09e5-437e-86c7-3d90dd344c5c" providerId="ADAL" clId="{2D8FFE33-1931-49BC-8FB1-F9CEA82712CD}" dt="2019-10-04T19:02:11.056" v="145" actId="478"/>
        <pc:sldMkLst>
          <pc:docMk/>
          <pc:sldMk cId="1984916206" sldId="693"/>
        </pc:sldMkLst>
        <pc:spChg chg="add del mod">
          <ac:chgData name="David Urting" userId="4a167d54-09e5-437e-86c7-3d90dd344c5c" providerId="ADAL" clId="{2D8FFE33-1931-49BC-8FB1-F9CEA82712CD}" dt="2019-10-04T19:02:11.056" v="145" actId="478"/>
          <ac:spMkLst>
            <pc:docMk/>
            <pc:sldMk cId="1984916206" sldId="693"/>
            <ac:spMk id="3" creationId="{35BE410D-F050-4B86-ADF1-4167B03B0573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5" creationId="{24E6EF45-9080-45C6-8303-A841455AFA4D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7" creationId="{2C2CFFEA-BB92-46E2-B7DB-A7398371C11C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9" creationId="{A0FD7686-A096-4D0F-9374-3B61F97066B4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11" creationId="{2AF34707-48E1-40CD-9EC2-E8B9772B462D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12" creationId="{4191A996-26C0-432D-A583-D3783B3EC426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13" creationId="{4312975D-0323-493F-998B-A94376A5E36F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14" creationId="{D54FD86C-6422-4788-8A5C-5455BA877122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16" creationId="{69A36512-FD84-4692-A462-F328FD75EE81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17" creationId="{FA5D1AB5-18E9-4278-9BB9-E4E82529EE13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18" creationId="{A77B6051-84D9-4177-853A-F54F09DC2028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19" creationId="{26058500-8192-4D34-A7CE-F049441892E0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21" creationId="{E7062734-ACB1-4C55-8D2F-F43369FD73D4}"/>
          </ac:spMkLst>
        </pc:spChg>
        <pc:spChg chg="add del">
          <ac:chgData name="David Urting" userId="4a167d54-09e5-437e-86c7-3d90dd344c5c" providerId="ADAL" clId="{2D8FFE33-1931-49BC-8FB1-F9CEA82712CD}" dt="2019-10-04T19:02:08.351" v="144"/>
          <ac:spMkLst>
            <pc:docMk/>
            <pc:sldMk cId="1984916206" sldId="693"/>
            <ac:spMk id="22" creationId="{069844A5-2623-4331-A0C0-CFE9F14207AA}"/>
          </ac:spMkLst>
        </pc:spChg>
        <pc:spChg chg="add del">
          <ac:chgData name="David Urting" userId="4a167d54-09e5-437e-86c7-3d90dd344c5c" providerId="ADAL" clId="{2D8FFE33-1931-49BC-8FB1-F9CEA82712CD}" dt="2019-10-04T19:02:07.916" v="143"/>
          <ac:spMkLst>
            <pc:docMk/>
            <pc:sldMk cId="1984916206" sldId="693"/>
            <ac:spMk id="23" creationId="{376C3BE2-B383-4C3B-AB09-75BC838D13AF}"/>
          </ac:spMkLst>
        </pc:spChg>
        <pc:cxnChg chg="add del">
          <ac:chgData name="David Urting" userId="4a167d54-09e5-437e-86c7-3d90dd344c5c" providerId="ADAL" clId="{2D8FFE33-1931-49BC-8FB1-F9CEA82712CD}" dt="2019-10-04T19:02:08.351" v="144"/>
          <ac:cxnSpMkLst>
            <pc:docMk/>
            <pc:sldMk cId="1984916206" sldId="693"/>
            <ac:cxnSpMk id="15" creationId="{157D7217-625E-41FD-A3C3-CFD65240EB90}"/>
          </ac:cxnSpMkLst>
        </pc:cxnChg>
        <pc:cxnChg chg="add del">
          <ac:chgData name="David Urting" userId="4a167d54-09e5-437e-86c7-3d90dd344c5c" providerId="ADAL" clId="{2D8FFE33-1931-49BC-8FB1-F9CEA82712CD}" dt="2019-10-04T19:02:07.916" v="143"/>
          <ac:cxnSpMkLst>
            <pc:docMk/>
            <pc:sldMk cId="1984916206" sldId="693"/>
            <ac:cxnSpMk id="20" creationId="{28A19ED7-9E1F-431B-9BB5-B4BF72386AE8}"/>
          </ac:cxnSpMkLst>
        </pc:cxnChg>
      </pc:sldChg>
      <pc:sldChg chg="modSp add">
        <pc:chgData name="David Urting" userId="4a167d54-09e5-437e-86c7-3d90dd344c5c" providerId="ADAL" clId="{2D8FFE33-1931-49BC-8FB1-F9CEA82712CD}" dt="2019-10-04T18:58:19.193" v="11" actId="27636"/>
        <pc:sldMkLst>
          <pc:docMk/>
          <pc:sldMk cId="426360660" sldId="694"/>
        </pc:sldMkLst>
        <pc:spChg chg="mod">
          <ac:chgData name="David Urting" userId="4a167d54-09e5-437e-86c7-3d90dd344c5c" providerId="ADAL" clId="{2D8FFE33-1931-49BC-8FB1-F9CEA82712CD}" dt="2019-10-04T18:58:19.193" v="11" actId="27636"/>
          <ac:spMkLst>
            <pc:docMk/>
            <pc:sldMk cId="426360660" sldId="694"/>
            <ac:spMk id="3" creationId="{F6CF08BD-729C-40D4-A6BC-098388685A40}"/>
          </ac:spMkLst>
        </pc:spChg>
      </pc:sldChg>
      <pc:sldChg chg="modSp add">
        <pc:chgData name="David Urting" userId="4a167d54-09e5-437e-86c7-3d90dd344c5c" providerId="ADAL" clId="{2D8FFE33-1931-49BC-8FB1-F9CEA82712CD}" dt="2019-10-04T18:58:51.312" v="68" actId="27636"/>
        <pc:sldMkLst>
          <pc:docMk/>
          <pc:sldMk cId="3363938503" sldId="695"/>
        </pc:sldMkLst>
        <pc:spChg chg="mod">
          <ac:chgData name="David Urting" userId="4a167d54-09e5-437e-86c7-3d90dd344c5c" providerId="ADAL" clId="{2D8FFE33-1931-49BC-8FB1-F9CEA82712CD}" dt="2019-10-04T18:58:51.312" v="68" actId="27636"/>
          <ac:spMkLst>
            <pc:docMk/>
            <pc:sldMk cId="3363938503" sldId="695"/>
            <ac:spMk id="2" creationId="{E7361F8C-6FDF-4796-93B7-900082F88629}"/>
          </ac:spMkLst>
        </pc:spChg>
        <pc:spChg chg="mod">
          <ac:chgData name="David Urting" userId="4a167d54-09e5-437e-86c7-3d90dd344c5c" providerId="ADAL" clId="{2D8FFE33-1931-49BC-8FB1-F9CEA82712CD}" dt="2019-10-04T18:58:19.248" v="15" actId="27636"/>
          <ac:spMkLst>
            <pc:docMk/>
            <pc:sldMk cId="3363938503" sldId="695"/>
            <ac:spMk id="3" creationId="{F8B7E2B0-6D78-4D4E-A9CA-49CCFB4F55E4}"/>
          </ac:spMkLst>
        </pc:spChg>
      </pc:sldChg>
      <pc:sldChg chg="addSp modSp add">
        <pc:chgData name="David Urting" userId="4a167d54-09e5-437e-86c7-3d90dd344c5c" providerId="ADAL" clId="{2D8FFE33-1931-49BC-8FB1-F9CEA82712CD}" dt="2019-10-04T19:04:37.330" v="158" actId="207"/>
        <pc:sldMkLst>
          <pc:docMk/>
          <pc:sldMk cId="3025661646" sldId="696"/>
        </pc:sldMkLst>
        <pc:spChg chg="mod">
          <ac:chgData name="David Urting" userId="4a167d54-09e5-437e-86c7-3d90dd344c5c" providerId="ADAL" clId="{2D8FFE33-1931-49BC-8FB1-F9CEA82712CD}" dt="2019-10-04T18:58:51.339" v="71" actId="27636"/>
          <ac:spMkLst>
            <pc:docMk/>
            <pc:sldMk cId="3025661646" sldId="696"/>
            <ac:spMk id="2" creationId="{668BC2A8-EDB5-43DE-AEFF-C6645AD4FD58}"/>
          </ac:spMkLst>
        </pc:spChg>
        <pc:spChg chg="add mod">
          <ac:chgData name="David Urting" userId="4a167d54-09e5-437e-86c7-3d90dd344c5c" providerId="ADAL" clId="{2D8FFE33-1931-49BC-8FB1-F9CEA82712CD}" dt="2019-10-04T18:58:51.235" v="62"/>
          <ac:spMkLst>
            <pc:docMk/>
            <pc:sldMk cId="3025661646" sldId="696"/>
            <ac:spMk id="3" creationId="{EFE6A1BB-3EFB-4258-9F1E-C95FF78C17EE}"/>
          </ac:spMkLst>
        </pc:spChg>
        <pc:spChg chg="mod">
          <ac:chgData name="David Urting" userId="4a167d54-09e5-437e-86c7-3d90dd344c5c" providerId="ADAL" clId="{2D8FFE33-1931-49BC-8FB1-F9CEA82712CD}" dt="2019-10-04T19:04:18.678" v="156" actId="14100"/>
          <ac:spMkLst>
            <pc:docMk/>
            <pc:sldMk cId="3025661646" sldId="696"/>
            <ac:spMk id="7" creationId="{967D0090-39DC-49E1-9E46-7633F20D9C3F}"/>
          </ac:spMkLst>
        </pc:spChg>
        <pc:spChg chg="mod">
          <ac:chgData name="David Urting" userId="4a167d54-09e5-437e-86c7-3d90dd344c5c" providerId="ADAL" clId="{2D8FFE33-1931-49BC-8FB1-F9CEA82712CD}" dt="2019-10-04T19:04:27.987" v="157" actId="14100"/>
          <ac:spMkLst>
            <pc:docMk/>
            <pc:sldMk cId="3025661646" sldId="696"/>
            <ac:spMk id="15" creationId="{78956F74-B879-48F9-B516-C822968E5EBD}"/>
          </ac:spMkLst>
        </pc:spChg>
        <pc:spChg chg="mod">
          <ac:chgData name="David Urting" userId="4a167d54-09e5-437e-86c7-3d90dd344c5c" providerId="ADAL" clId="{2D8FFE33-1931-49BC-8FB1-F9CEA82712CD}" dt="2019-10-04T19:04:37.330" v="158" actId="207"/>
          <ac:spMkLst>
            <pc:docMk/>
            <pc:sldMk cId="3025661646" sldId="696"/>
            <ac:spMk id="19" creationId="{14AF38B2-2EA7-474D-9BF0-B541C1F32656}"/>
          </ac:spMkLst>
        </pc:spChg>
        <pc:cxnChg chg="mod">
          <ac:chgData name="David Urting" userId="4a167d54-09e5-437e-86c7-3d90dd344c5c" providerId="ADAL" clId="{2D8FFE33-1931-49BC-8FB1-F9CEA82712CD}" dt="2019-10-04T19:04:18.678" v="156" actId="14100"/>
          <ac:cxnSpMkLst>
            <pc:docMk/>
            <pc:sldMk cId="3025661646" sldId="696"/>
            <ac:cxnSpMk id="10" creationId="{50E6493C-ACE4-4B6A-8312-BD0330EAB0CE}"/>
          </ac:cxnSpMkLst>
        </pc:cxnChg>
        <pc:cxnChg chg="mod">
          <ac:chgData name="David Urting" userId="4a167d54-09e5-437e-86c7-3d90dd344c5c" providerId="ADAL" clId="{2D8FFE33-1931-49BC-8FB1-F9CEA82712CD}" dt="2019-10-04T19:04:18.678" v="156" actId="14100"/>
          <ac:cxnSpMkLst>
            <pc:docMk/>
            <pc:sldMk cId="3025661646" sldId="696"/>
            <ac:cxnSpMk id="12" creationId="{52F0CD41-CFB1-4765-B489-34661D41938C}"/>
          </ac:cxnSpMkLst>
        </pc:cxnChg>
      </pc:sldChg>
      <pc:sldChg chg="modSp add">
        <pc:chgData name="David Urting" userId="4a167d54-09e5-437e-86c7-3d90dd344c5c" providerId="ADAL" clId="{2D8FFE33-1931-49BC-8FB1-F9CEA82712CD}" dt="2019-10-04T19:03:34.458" v="152" actId="1076"/>
        <pc:sldMkLst>
          <pc:docMk/>
          <pc:sldMk cId="3465335380" sldId="697"/>
        </pc:sldMkLst>
        <pc:spChg chg="mod">
          <ac:chgData name="David Urting" userId="4a167d54-09e5-437e-86c7-3d90dd344c5c" providerId="ADAL" clId="{2D8FFE33-1931-49BC-8FB1-F9CEA82712CD}" dt="2019-10-04T18:58:51.328" v="70" actId="27636"/>
          <ac:spMkLst>
            <pc:docMk/>
            <pc:sldMk cId="3465335380" sldId="697"/>
            <ac:spMk id="2" creationId="{1FDDEA95-95F9-4AB7-BE14-EDE7756BDC5F}"/>
          </ac:spMkLst>
        </pc:spChg>
        <pc:spChg chg="mod">
          <ac:chgData name="David Urting" userId="4a167d54-09e5-437e-86c7-3d90dd344c5c" providerId="ADAL" clId="{2D8FFE33-1931-49BC-8FB1-F9CEA82712CD}" dt="2019-10-04T18:58:19.287" v="19" actId="27636"/>
          <ac:spMkLst>
            <pc:docMk/>
            <pc:sldMk cId="3465335380" sldId="697"/>
            <ac:spMk id="3" creationId="{5C8D5EB7-A90C-48FA-ACDE-144BAD77BB2B}"/>
          </ac:spMkLst>
        </pc:spChg>
        <pc:picChg chg="mod">
          <ac:chgData name="David Urting" userId="4a167d54-09e5-437e-86c7-3d90dd344c5c" providerId="ADAL" clId="{2D8FFE33-1931-49BC-8FB1-F9CEA82712CD}" dt="2019-10-04T19:03:34.458" v="152" actId="1076"/>
          <ac:picMkLst>
            <pc:docMk/>
            <pc:sldMk cId="3465335380" sldId="697"/>
            <ac:picMk id="8194" creationId="{9632F928-C377-430F-A80F-82833BF59F52}"/>
          </ac:picMkLst>
        </pc:picChg>
      </pc:sldChg>
      <pc:sldChg chg="modSp add">
        <pc:chgData name="David Urting" userId="4a167d54-09e5-437e-86c7-3d90dd344c5c" providerId="ADAL" clId="{2D8FFE33-1931-49BC-8FB1-F9CEA82712CD}" dt="2019-10-04T19:05:40.163" v="167" actId="1076"/>
        <pc:sldMkLst>
          <pc:docMk/>
          <pc:sldMk cId="3185674030" sldId="711"/>
        </pc:sldMkLst>
        <pc:spChg chg="mod">
          <ac:chgData name="David Urting" userId="4a167d54-09e5-437e-86c7-3d90dd344c5c" providerId="ADAL" clId="{2D8FFE33-1931-49BC-8FB1-F9CEA82712CD}" dt="2019-10-04T18:58:51.346" v="73" actId="27636"/>
          <ac:spMkLst>
            <pc:docMk/>
            <pc:sldMk cId="3185674030" sldId="711"/>
            <ac:spMk id="2" creationId="{19A4FD9F-0395-4C24-B72F-D375AC2664BA}"/>
          </ac:spMkLst>
        </pc:spChg>
        <pc:spChg chg="mod">
          <ac:chgData name="David Urting" userId="4a167d54-09e5-437e-86c7-3d90dd344c5c" providerId="ADAL" clId="{2D8FFE33-1931-49BC-8FB1-F9CEA82712CD}" dt="2019-10-04T19:05:29.763" v="164" actId="14100"/>
          <ac:spMkLst>
            <pc:docMk/>
            <pc:sldMk cId="3185674030" sldId="711"/>
            <ac:spMk id="3" creationId="{197250E6-3174-4D4E-896F-221C599EC294}"/>
          </ac:spMkLst>
        </pc:spChg>
        <pc:picChg chg="mod">
          <ac:chgData name="David Urting" userId="4a167d54-09e5-437e-86c7-3d90dd344c5c" providerId="ADAL" clId="{2D8FFE33-1931-49BC-8FB1-F9CEA82712CD}" dt="2019-10-04T19:05:40.163" v="167" actId="1076"/>
          <ac:picMkLst>
            <pc:docMk/>
            <pc:sldMk cId="3185674030" sldId="711"/>
            <ac:picMk id="4" creationId="{C8CE07AC-96E1-4693-97A5-327E8E1A252E}"/>
          </ac:picMkLst>
        </pc:picChg>
      </pc:sldChg>
      <pc:sldChg chg="modSp add">
        <pc:chgData name="David Urting" userId="4a167d54-09e5-437e-86c7-3d90dd344c5c" providerId="ADAL" clId="{2D8FFE33-1931-49BC-8FB1-F9CEA82712CD}" dt="2019-10-04T19:02:22.163" v="146" actId="1076"/>
        <pc:sldMkLst>
          <pc:docMk/>
          <pc:sldMk cId="1797316074" sldId="712"/>
        </pc:sldMkLst>
        <pc:spChg chg="mod">
          <ac:chgData name="David Urting" userId="4a167d54-09e5-437e-86c7-3d90dd344c5c" providerId="ADAL" clId="{2D8FFE33-1931-49BC-8FB1-F9CEA82712CD}" dt="2019-10-04T18:58:19.196" v="12" actId="27636"/>
          <ac:spMkLst>
            <pc:docMk/>
            <pc:sldMk cId="1797316074" sldId="712"/>
            <ac:spMk id="2" creationId="{3CB90ADE-A621-405F-B1C8-F6290405F826}"/>
          </ac:spMkLst>
        </pc:spChg>
        <pc:spChg chg="mod">
          <ac:chgData name="David Urting" userId="4a167d54-09e5-437e-86c7-3d90dd344c5c" providerId="ADAL" clId="{2D8FFE33-1931-49BC-8FB1-F9CEA82712CD}" dt="2019-10-04T18:58:19.217" v="13" actId="27636"/>
          <ac:spMkLst>
            <pc:docMk/>
            <pc:sldMk cId="1797316074" sldId="712"/>
            <ac:spMk id="3" creationId="{9DD70003-6C10-4891-A95A-97C6C81CC59A}"/>
          </ac:spMkLst>
        </pc:spChg>
        <pc:picChg chg="mod">
          <ac:chgData name="David Urting" userId="4a167d54-09e5-437e-86c7-3d90dd344c5c" providerId="ADAL" clId="{2D8FFE33-1931-49BC-8FB1-F9CEA82712CD}" dt="2019-10-04T19:02:22.163" v="146" actId="1076"/>
          <ac:picMkLst>
            <pc:docMk/>
            <pc:sldMk cId="1797316074" sldId="712"/>
            <ac:picMk id="1028" creationId="{BF079C98-1B3B-434F-BBAE-E34752ABC59E}"/>
          </ac:picMkLst>
        </pc:picChg>
      </pc:sldChg>
      <pc:sldChg chg="modSp add">
        <pc:chgData name="David Urting" userId="4a167d54-09e5-437e-86c7-3d90dd344c5c" providerId="ADAL" clId="{2D8FFE33-1931-49BC-8FB1-F9CEA82712CD}" dt="2019-10-04T19:02:32.875" v="147" actId="1076"/>
        <pc:sldMkLst>
          <pc:docMk/>
          <pc:sldMk cId="3115623580" sldId="713"/>
        </pc:sldMkLst>
        <pc:spChg chg="mod">
          <ac:chgData name="David Urting" userId="4a167d54-09e5-437e-86c7-3d90dd344c5c" providerId="ADAL" clId="{2D8FFE33-1931-49BC-8FB1-F9CEA82712CD}" dt="2019-10-04T18:58:19.223" v="14" actId="27636"/>
          <ac:spMkLst>
            <pc:docMk/>
            <pc:sldMk cId="3115623580" sldId="713"/>
            <ac:spMk id="2" creationId="{F04C9914-394C-4C52-820E-DC580F933ED3}"/>
          </ac:spMkLst>
        </pc:spChg>
        <pc:picChg chg="mod">
          <ac:chgData name="David Urting" userId="4a167d54-09e5-437e-86c7-3d90dd344c5c" providerId="ADAL" clId="{2D8FFE33-1931-49BC-8FB1-F9CEA82712CD}" dt="2019-10-04T19:02:32.875" v="147" actId="1076"/>
          <ac:picMkLst>
            <pc:docMk/>
            <pc:sldMk cId="3115623580" sldId="713"/>
            <ac:picMk id="4" creationId="{50F4E78F-4513-4D0D-A316-706CE9132F9B}"/>
          </ac:picMkLst>
        </pc:picChg>
      </pc:sldChg>
      <pc:sldChg chg="addSp modSp add">
        <pc:chgData name="David Urting" userId="4a167d54-09e5-437e-86c7-3d90dd344c5c" providerId="ADAL" clId="{2D8FFE33-1931-49BC-8FB1-F9CEA82712CD}" dt="2019-10-04T19:05:08.035" v="163" actId="1076"/>
        <pc:sldMkLst>
          <pc:docMk/>
          <pc:sldMk cId="1998802017" sldId="714"/>
        </pc:sldMkLst>
        <pc:spChg chg="mod">
          <ac:chgData name="David Urting" userId="4a167d54-09e5-437e-86c7-3d90dd344c5c" providerId="ADAL" clId="{2D8FFE33-1931-49BC-8FB1-F9CEA82712CD}" dt="2019-10-04T18:58:51.341" v="72" actId="27636"/>
          <ac:spMkLst>
            <pc:docMk/>
            <pc:sldMk cId="1998802017" sldId="714"/>
            <ac:spMk id="2" creationId="{D518B7EE-DCCF-47C6-8260-5C1C8AFF1A41}"/>
          </ac:spMkLst>
        </pc:spChg>
        <pc:spChg chg="add mod">
          <ac:chgData name="David Urting" userId="4a167d54-09e5-437e-86c7-3d90dd344c5c" providerId="ADAL" clId="{2D8FFE33-1931-49BC-8FB1-F9CEA82712CD}" dt="2019-10-04T18:58:51.235" v="62"/>
          <ac:spMkLst>
            <pc:docMk/>
            <pc:sldMk cId="1998802017" sldId="714"/>
            <ac:spMk id="3" creationId="{47C19509-9B15-4C38-8904-AB2F39F4474D}"/>
          </ac:spMkLst>
        </pc:spChg>
        <pc:spChg chg="mod">
          <ac:chgData name="David Urting" userId="4a167d54-09e5-437e-86c7-3d90dd344c5c" providerId="ADAL" clId="{2D8FFE33-1931-49BC-8FB1-F9CEA82712CD}" dt="2019-10-04T19:05:02.348" v="162" actId="14100"/>
          <ac:spMkLst>
            <pc:docMk/>
            <pc:sldMk cId="1998802017" sldId="714"/>
            <ac:spMk id="5" creationId="{06C08185-A5C1-4C06-B39B-E7BC0040219C}"/>
          </ac:spMkLst>
        </pc:spChg>
        <pc:spChg chg="mod">
          <ac:chgData name="David Urting" userId="4a167d54-09e5-437e-86c7-3d90dd344c5c" providerId="ADAL" clId="{2D8FFE33-1931-49BC-8FB1-F9CEA82712CD}" dt="2019-10-04T19:05:08.035" v="163" actId="1076"/>
          <ac:spMkLst>
            <pc:docMk/>
            <pc:sldMk cId="1998802017" sldId="714"/>
            <ac:spMk id="19" creationId="{2F49710D-3BF0-4FC8-BF35-D3F093AD087A}"/>
          </ac:spMkLst>
        </pc:spChg>
        <pc:cxnChg chg="mod">
          <ac:chgData name="David Urting" userId="4a167d54-09e5-437e-86c7-3d90dd344c5c" providerId="ADAL" clId="{2D8FFE33-1931-49BC-8FB1-F9CEA82712CD}" dt="2019-10-04T19:05:02.348" v="162" actId="14100"/>
          <ac:cxnSpMkLst>
            <pc:docMk/>
            <pc:sldMk cId="1998802017" sldId="714"/>
            <ac:cxnSpMk id="7" creationId="{053294CA-08E6-401E-BC9C-F0A85FCE57BB}"/>
          </ac:cxnSpMkLst>
        </pc:cxnChg>
        <pc:cxnChg chg="mod">
          <ac:chgData name="David Urting" userId="4a167d54-09e5-437e-86c7-3d90dd344c5c" providerId="ADAL" clId="{2D8FFE33-1931-49BC-8FB1-F9CEA82712CD}" dt="2019-10-04T19:05:02.348" v="162" actId="14100"/>
          <ac:cxnSpMkLst>
            <pc:docMk/>
            <pc:sldMk cId="1998802017" sldId="714"/>
            <ac:cxnSpMk id="9" creationId="{6F13A155-2DF1-469B-AA1C-E72F33E0BB0D}"/>
          </ac:cxnSpMkLst>
        </pc:cxnChg>
      </pc:sldChg>
      <pc:sldChg chg="modSp add">
        <pc:chgData name="David Urting" userId="4a167d54-09e5-437e-86c7-3d90dd344c5c" providerId="ADAL" clId="{2D8FFE33-1931-49BC-8FB1-F9CEA82712CD}" dt="2019-10-04T19:44:22.259" v="358" actId="27636"/>
        <pc:sldMkLst>
          <pc:docMk/>
          <pc:sldMk cId="2430277315" sldId="715"/>
        </pc:sldMkLst>
        <pc:spChg chg="mod">
          <ac:chgData name="David Urting" userId="4a167d54-09e5-437e-86c7-3d90dd344c5c" providerId="ADAL" clId="{2D8FFE33-1931-49BC-8FB1-F9CEA82712CD}" dt="2019-10-04T18:58:51.368" v="76" actId="27636"/>
          <ac:spMkLst>
            <pc:docMk/>
            <pc:sldMk cId="2430277315" sldId="715"/>
            <ac:spMk id="2" creationId="{D6BB8CF0-F317-49CF-BA6C-420322418244}"/>
          </ac:spMkLst>
        </pc:spChg>
        <pc:spChg chg="mod">
          <ac:chgData name="David Urting" userId="4a167d54-09e5-437e-86c7-3d90dd344c5c" providerId="ADAL" clId="{2D8FFE33-1931-49BC-8FB1-F9CEA82712CD}" dt="2019-10-04T19:44:22.259" v="358" actId="27636"/>
          <ac:spMkLst>
            <pc:docMk/>
            <pc:sldMk cId="2430277315" sldId="715"/>
            <ac:spMk id="3" creationId="{E581BDE4-9436-4589-8C7B-8B57C39E6A42}"/>
          </ac:spMkLst>
        </pc:spChg>
      </pc:sldChg>
      <pc:sldChg chg="modSp add">
        <pc:chgData name="David Urting" userId="4a167d54-09e5-437e-86c7-3d90dd344c5c" providerId="ADAL" clId="{2D8FFE33-1931-49BC-8FB1-F9CEA82712CD}" dt="2019-10-04T18:58:51.378" v="78" actId="27636"/>
        <pc:sldMkLst>
          <pc:docMk/>
          <pc:sldMk cId="738288536" sldId="716"/>
        </pc:sldMkLst>
        <pc:spChg chg="mod">
          <ac:chgData name="David Urting" userId="4a167d54-09e5-437e-86c7-3d90dd344c5c" providerId="ADAL" clId="{2D8FFE33-1931-49BC-8FB1-F9CEA82712CD}" dt="2019-10-04T18:58:51.371" v="77" actId="27636"/>
          <ac:spMkLst>
            <pc:docMk/>
            <pc:sldMk cId="738288536" sldId="716"/>
            <ac:spMk id="2" creationId="{D6BB8CF0-F317-49CF-BA6C-420322418244}"/>
          </ac:spMkLst>
        </pc:spChg>
        <pc:spChg chg="mod">
          <ac:chgData name="David Urting" userId="4a167d54-09e5-437e-86c7-3d90dd344c5c" providerId="ADAL" clId="{2D8FFE33-1931-49BC-8FB1-F9CEA82712CD}" dt="2019-10-04T18:58:51.378" v="78" actId="27636"/>
          <ac:spMkLst>
            <pc:docMk/>
            <pc:sldMk cId="738288536" sldId="716"/>
            <ac:spMk id="3" creationId="{E581BDE4-9436-4589-8C7B-8B57C39E6A42}"/>
          </ac:spMkLst>
        </pc:spChg>
      </pc:sldChg>
      <pc:sldChg chg="modSp add">
        <pc:chgData name="David Urting" userId="4a167d54-09e5-437e-86c7-3d90dd344c5c" providerId="ADAL" clId="{2D8FFE33-1931-49BC-8FB1-F9CEA82712CD}" dt="2019-10-04T19:07:02.243" v="172" actId="1076"/>
        <pc:sldMkLst>
          <pc:docMk/>
          <pc:sldMk cId="4061756367" sldId="717"/>
        </pc:sldMkLst>
        <pc:spChg chg="mod">
          <ac:chgData name="David Urting" userId="4a167d54-09e5-437e-86c7-3d90dd344c5c" providerId="ADAL" clId="{2D8FFE33-1931-49BC-8FB1-F9CEA82712CD}" dt="2019-10-04T18:58:51.384" v="79" actId="27636"/>
          <ac:spMkLst>
            <pc:docMk/>
            <pc:sldMk cId="4061756367" sldId="717"/>
            <ac:spMk id="3" creationId="{0409D39C-0012-48FE-AE89-747A58385D31}"/>
          </ac:spMkLst>
        </pc:spChg>
        <pc:picChg chg="mod">
          <ac:chgData name="David Urting" userId="4a167d54-09e5-437e-86c7-3d90dd344c5c" providerId="ADAL" clId="{2D8FFE33-1931-49BC-8FB1-F9CEA82712CD}" dt="2019-10-04T19:07:02.243" v="172" actId="1076"/>
          <ac:picMkLst>
            <pc:docMk/>
            <pc:sldMk cId="4061756367" sldId="717"/>
            <ac:picMk id="3074" creationId="{B1442B86-2477-4B38-88EB-99E249DA8738}"/>
          </ac:picMkLst>
        </pc:picChg>
      </pc:sldChg>
      <pc:sldChg chg="modSp add">
        <pc:chgData name="David Urting" userId="4a167d54-09e5-437e-86c7-3d90dd344c5c" providerId="ADAL" clId="{2D8FFE33-1931-49BC-8FB1-F9CEA82712CD}" dt="2019-10-04T18:58:51.358" v="74" actId="27636"/>
        <pc:sldMkLst>
          <pc:docMk/>
          <pc:sldMk cId="3455148870" sldId="718"/>
        </pc:sldMkLst>
        <pc:spChg chg="mod">
          <ac:chgData name="David Urting" userId="4a167d54-09e5-437e-86c7-3d90dd344c5c" providerId="ADAL" clId="{2D8FFE33-1931-49BC-8FB1-F9CEA82712CD}" dt="2019-10-04T18:58:51.358" v="74" actId="27636"/>
          <ac:spMkLst>
            <pc:docMk/>
            <pc:sldMk cId="3455148870" sldId="718"/>
            <ac:spMk id="3" creationId="{FD0B426E-8999-4662-836B-E9B40437B271}"/>
          </ac:spMkLst>
        </pc:spChg>
      </pc:sldChg>
      <pc:sldChg chg="add">
        <pc:chgData name="David Urting" userId="4a167d54-09e5-437e-86c7-3d90dd344c5c" providerId="ADAL" clId="{2D8FFE33-1931-49BC-8FB1-F9CEA82712CD}" dt="2019-10-04T18:58:18.825" v="0"/>
        <pc:sldMkLst>
          <pc:docMk/>
          <pc:sldMk cId="2129207517" sldId="719"/>
        </pc:sldMkLst>
      </pc:sldChg>
      <pc:sldChg chg="modSp add">
        <pc:chgData name="David Urting" userId="4a167d54-09e5-437e-86c7-3d90dd344c5c" providerId="ADAL" clId="{2D8FFE33-1931-49BC-8FB1-F9CEA82712CD}" dt="2019-10-10T09:27:14.159" v="628" actId="1076"/>
        <pc:sldMkLst>
          <pc:docMk/>
          <pc:sldMk cId="3489702185" sldId="720"/>
        </pc:sldMkLst>
        <pc:spChg chg="mod">
          <ac:chgData name="David Urting" userId="4a167d54-09e5-437e-86c7-3d90dd344c5c" providerId="ADAL" clId="{2D8FFE33-1931-49BC-8FB1-F9CEA82712CD}" dt="2019-10-04T18:58:51.409" v="82" actId="27636"/>
          <ac:spMkLst>
            <pc:docMk/>
            <pc:sldMk cId="3489702185" sldId="720"/>
            <ac:spMk id="2" creationId="{E0C805E8-8B2E-4993-82FF-71BB3E3E72C7}"/>
          </ac:spMkLst>
        </pc:spChg>
        <pc:spChg chg="mod">
          <ac:chgData name="David Urting" userId="4a167d54-09e5-437e-86c7-3d90dd344c5c" providerId="ADAL" clId="{2D8FFE33-1931-49BC-8FB1-F9CEA82712CD}" dt="2019-10-10T09:27:14.159" v="628" actId="1076"/>
          <ac:spMkLst>
            <pc:docMk/>
            <pc:sldMk cId="3489702185" sldId="720"/>
            <ac:spMk id="5" creationId="{99AE1D67-BD75-4B80-AA15-7031A24222CE}"/>
          </ac:spMkLst>
        </pc:spChg>
      </pc:sldChg>
      <pc:sldChg chg="modSp add">
        <pc:chgData name="David Urting" userId="4a167d54-09e5-437e-86c7-3d90dd344c5c" providerId="ADAL" clId="{2D8FFE33-1931-49BC-8FB1-F9CEA82712CD}" dt="2019-10-04T18:58:19.432" v="35" actId="27636"/>
        <pc:sldMkLst>
          <pc:docMk/>
          <pc:sldMk cId="3088217342" sldId="721"/>
        </pc:sldMkLst>
        <pc:spChg chg="mod">
          <ac:chgData name="David Urting" userId="4a167d54-09e5-437e-86c7-3d90dd344c5c" providerId="ADAL" clId="{2D8FFE33-1931-49BC-8FB1-F9CEA82712CD}" dt="2019-10-04T18:58:19.432" v="35" actId="27636"/>
          <ac:spMkLst>
            <pc:docMk/>
            <pc:sldMk cId="3088217342" sldId="721"/>
            <ac:spMk id="2" creationId="{E0C805E8-8B2E-4993-82FF-71BB3E3E72C7}"/>
          </ac:spMkLst>
        </pc:spChg>
      </pc:sldChg>
      <pc:sldChg chg="modSp add">
        <pc:chgData name="David Urting" userId="4a167d54-09e5-437e-86c7-3d90dd344c5c" providerId="ADAL" clId="{2D8FFE33-1931-49BC-8FB1-F9CEA82712CD}" dt="2019-10-10T09:31:00.491" v="638" actId="20577"/>
        <pc:sldMkLst>
          <pc:docMk/>
          <pc:sldMk cId="1058569698" sldId="722"/>
        </pc:sldMkLst>
        <pc:spChg chg="mod">
          <ac:chgData name="David Urting" userId="4a167d54-09e5-437e-86c7-3d90dd344c5c" providerId="ADAL" clId="{2D8FFE33-1931-49BC-8FB1-F9CEA82712CD}" dt="2019-10-04T18:58:19.446" v="38" actId="27636"/>
          <ac:spMkLst>
            <pc:docMk/>
            <pc:sldMk cId="1058569698" sldId="722"/>
            <ac:spMk id="2" creationId="{FE1F1E65-FA96-4CE0-B4F1-1F889209D31E}"/>
          </ac:spMkLst>
        </pc:spChg>
        <pc:spChg chg="mod">
          <ac:chgData name="David Urting" userId="4a167d54-09e5-437e-86c7-3d90dd344c5c" providerId="ADAL" clId="{2D8FFE33-1931-49BC-8FB1-F9CEA82712CD}" dt="2019-10-10T09:31:00.491" v="638" actId="20577"/>
          <ac:spMkLst>
            <pc:docMk/>
            <pc:sldMk cId="1058569698" sldId="722"/>
            <ac:spMk id="3" creationId="{C4C6CBBE-2C77-4B97-8697-4132BEC06C6F}"/>
          </ac:spMkLst>
        </pc:spChg>
        <pc:grpChg chg="mod">
          <ac:chgData name="David Urting" userId="4a167d54-09e5-437e-86c7-3d90dd344c5c" providerId="ADAL" clId="{2D8FFE33-1931-49BC-8FB1-F9CEA82712CD}" dt="2019-10-04T19:08:57.427" v="192" actId="14100"/>
          <ac:grpSpMkLst>
            <pc:docMk/>
            <pc:sldMk cId="1058569698" sldId="722"/>
            <ac:grpSpMk id="6" creationId="{A0A74C51-FBFA-4E97-B317-830248C5CBA2}"/>
          </ac:grpSpMkLst>
        </pc:grpChg>
      </pc:sldChg>
      <pc:sldChg chg="modSp add">
        <pc:chgData name="David Urting" userId="4a167d54-09e5-437e-86c7-3d90dd344c5c" providerId="ADAL" clId="{2D8FFE33-1931-49BC-8FB1-F9CEA82712CD}" dt="2019-10-04T18:58:51.446" v="84" actId="27636"/>
        <pc:sldMkLst>
          <pc:docMk/>
          <pc:sldMk cId="202976037" sldId="723"/>
        </pc:sldMkLst>
        <pc:spChg chg="mod">
          <ac:chgData name="David Urting" userId="4a167d54-09e5-437e-86c7-3d90dd344c5c" providerId="ADAL" clId="{2D8FFE33-1931-49BC-8FB1-F9CEA82712CD}" dt="2019-10-04T18:58:51.446" v="84" actId="27636"/>
          <ac:spMkLst>
            <pc:docMk/>
            <pc:sldMk cId="202976037" sldId="723"/>
            <ac:spMk id="3" creationId="{65C98CCD-9CB0-4AA9-8073-CFFCBA6B755D}"/>
          </ac:spMkLst>
        </pc:spChg>
      </pc:sldChg>
      <pc:sldChg chg="add">
        <pc:chgData name="David Urting" userId="4a167d54-09e5-437e-86c7-3d90dd344c5c" providerId="ADAL" clId="{2D8FFE33-1931-49BC-8FB1-F9CEA82712CD}" dt="2019-10-04T18:58:18.825" v="0"/>
        <pc:sldMkLst>
          <pc:docMk/>
          <pc:sldMk cId="531927513" sldId="724"/>
        </pc:sldMkLst>
      </pc:sldChg>
      <pc:sldChg chg="addSp delSp modSp add">
        <pc:chgData name="David Urting" userId="4a167d54-09e5-437e-86c7-3d90dd344c5c" providerId="ADAL" clId="{2D8FFE33-1931-49BC-8FB1-F9CEA82712CD}" dt="2019-10-04T19:12:04.637" v="209"/>
        <pc:sldMkLst>
          <pc:docMk/>
          <pc:sldMk cId="3697458167" sldId="725"/>
        </pc:sldMkLst>
        <pc:spChg chg="mod">
          <ac:chgData name="David Urting" userId="4a167d54-09e5-437e-86c7-3d90dd344c5c" providerId="ADAL" clId="{2D8FFE33-1931-49BC-8FB1-F9CEA82712CD}" dt="2019-10-04T18:58:51.472" v="88" actId="27636"/>
          <ac:spMkLst>
            <pc:docMk/>
            <pc:sldMk cId="3697458167" sldId="725"/>
            <ac:spMk id="3" creationId="{5E54E82C-41CA-45D3-BCA0-DF7AAF8DB005}"/>
          </ac:spMkLst>
        </pc:spChg>
        <pc:spChg chg="del mod">
          <ac:chgData name="David Urting" userId="4a167d54-09e5-437e-86c7-3d90dd344c5c" providerId="ADAL" clId="{2D8FFE33-1931-49BC-8FB1-F9CEA82712CD}" dt="2019-10-04T19:11:58.274" v="208" actId="478"/>
          <ac:spMkLst>
            <pc:docMk/>
            <pc:sldMk cId="3697458167" sldId="725"/>
            <ac:spMk id="4" creationId="{02E5575A-4F42-4D8C-B205-4975A85450A9}"/>
          </ac:spMkLst>
        </pc:spChg>
        <pc:spChg chg="add">
          <ac:chgData name="David Urting" userId="4a167d54-09e5-437e-86c7-3d90dd344c5c" providerId="ADAL" clId="{2D8FFE33-1931-49BC-8FB1-F9CEA82712CD}" dt="2019-10-04T19:12:04.637" v="209"/>
          <ac:spMkLst>
            <pc:docMk/>
            <pc:sldMk cId="3697458167" sldId="725"/>
            <ac:spMk id="5" creationId="{EA27A1A7-53E1-48FD-9F35-694B838B2049}"/>
          </ac:spMkLst>
        </pc:spChg>
      </pc:sldChg>
      <pc:sldChg chg="modSp add">
        <pc:chgData name="David Urting" userId="4a167d54-09e5-437e-86c7-3d90dd344c5c" providerId="ADAL" clId="{2D8FFE33-1931-49BC-8FB1-F9CEA82712CD}" dt="2019-10-04T19:11:47.012" v="206" actId="14100"/>
        <pc:sldMkLst>
          <pc:docMk/>
          <pc:sldMk cId="83431523" sldId="726"/>
        </pc:sldMkLst>
        <pc:spChg chg="mod">
          <ac:chgData name="David Urting" userId="4a167d54-09e5-437e-86c7-3d90dd344c5c" providerId="ADAL" clId="{2D8FFE33-1931-49BC-8FB1-F9CEA82712CD}" dt="2019-10-04T18:58:19.587" v="46" actId="27636"/>
          <ac:spMkLst>
            <pc:docMk/>
            <pc:sldMk cId="83431523" sldId="726"/>
            <ac:spMk id="3" creationId="{066BF8E3-993D-49F8-96F6-1224AA4CC028}"/>
          </ac:spMkLst>
        </pc:spChg>
        <pc:spChg chg="mod">
          <ac:chgData name="David Urting" userId="4a167d54-09e5-437e-86c7-3d90dd344c5c" providerId="ADAL" clId="{2D8FFE33-1931-49BC-8FB1-F9CEA82712CD}" dt="2019-10-04T19:11:47.012" v="206" actId="14100"/>
          <ac:spMkLst>
            <pc:docMk/>
            <pc:sldMk cId="83431523" sldId="726"/>
            <ac:spMk id="6" creationId="{09309F84-624F-4F0E-B4B7-94CFF6C80B33}"/>
          </ac:spMkLst>
        </pc:spChg>
      </pc:sldChg>
      <pc:sldChg chg="modSp add">
        <pc:chgData name="David Urting" userId="4a167d54-09e5-437e-86c7-3d90dd344c5c" providerId="ADAL" clId="{2D8FFE33-1931-49BC-8FB1-F9CEA82712CD}" dt="2019-10-04T19:12:53.076" v="213" actId="6549"/>
        <pc:sldMkLst>
          <pc:docMk/>
          <pc:sldMk cId="2000087540" sldId="728"/>
        </pc:sldMkLst>
        <pc:spChg chg="mod">
          <ac:chgData name="David Urting" userId="4a167d54-09e5-437e-86c7-3d90dd344c5c" providerId="ADAL" clId="{2D8FFE33-1931-49BC-8FB1-F9CEA82712CD}" dt="2019-10-04T19:12:53.076" v="213" actId="6549"/>
          <ac:spMkLst>
            <pc:docMk/>
            <pc:sldMk cId="2000087540" sldId="728"/>
            <ac:spMk id="2" creationId="{13501708-D684-48BB-AB8C-EC34960F871B}"/>
          </ac:spMkLst>
        </pc:spChg>
        <pc:spChg chg="mod">
          <ac:chgData name="David Urting" userId="4a167d54-09e5-437e-86c7-3d90dd344c5c" providerId="ADAL" clId="{2D8FFE33-1931-49BC-8FB1-F9CEA82712CD}" dt="2019-10-04T18:58:19.620" v="48" actId="27636"/>
          <ac:spMkLst>
            <pc:docMk/>
            <pc:sldMk cId="2000087540" sldId="728"/>
            <ac:spMk id="3" creationId="{65C98CCD-9CB0-4AA9-8073-CFFCBA6B755D}"/>
          </ac:spMkLst>
        </pc:spChg>
      </pc:sldChg>
      <pc:sldChg chg="modSp add">
        <pc:chgData name="David Urting" userId="4a167d54-09e5-437e-86c7-3d90dd344c5c" providerId="ADAL" clId="{2D8FFE33-1931-49BC-8FB1-F9CEA82712CD}" dt="2019-10-04T19:09:57.547" v="195" actId="1076"/>
        <pc:sldMkLst>
          <pc:docMk/>
          <pc:sldMk cId="3393005413" sldId="729"/>
        </pc:sldMkLst>
        <pc:spChg chg="mod">
          <ac:chgData name="David Urting" userId="4a167d54-09e5-437e-86c7-3d90dd344c5c" providerId="ADAL" clId="{2D8FFE33-1931-49BC-8FB1-F9CEA82712CD}" dt="2019-10-04T19:09:54.193" v="194" actId="20577"/>
          <ac:spMkLst>
            <pc:docMk/>
            <pc:sldMk cId="3393005413" sldId="729"/>
            <ac:spMk id="3" creationId="{F331A9B8-6B05-4AD5-A44B-CAB8E4AFDA26}"/>
          </ac:spMkLst>
        </pc:spChg>
        <pc:graphicFrameChg chg="mod">
          <ac:chgData name="David Urting" userId="4a167d54-09e5-437e-86c7-3d90dd344c5c" providerId="ADAL" clId="{2D8FFE33-1931-49BC-8FB1-F9CEA82712CD}" dt="2019-10-04T19:09:57.547" v="195" actId="1076"/>
          <ac:graphicFrameMkLst>
            <pc:docMk/>
            <pc:sldMk cId="3393005413" sldId="729"/>
            <ac:graphicFrameMk id="4" creationId="{7CE9EEAE-9C13-4899-8DA2-450225D79A1F}"/>
          </ac:graphicFrameMkLst>
        </pc:graphicFrameChg>
      </pc:sldChg>
      <pc:sldChg chg="modSp add">
        <pc:chgData name="David Urting" userId="4a167d54-09e5-437e-86c7-3d90dd344c5c" providerId="ADAL" clId="{2D8FFE33-1931-49BC-8FB1-F9CEA82712CD}" dt="2019-10-04T19:03:15.594" v="151" actId="1076"/>
        <pc:sldMkLst>
          <pc:docMk/>
          <pc:sldMk cId="4249406409" sldId="730"/>
        </pc:sldMkLst>
        <pc:spChg chg="mod">
          <ac:chgData name="David Urting" userId="4a167d54-09e5-437e-86c7-3d90dd344c5c" providerId="ADAL" clId="{2D8FFE33-1931-49BC-8FB1-F9CEA82712CD}" dt="2019-10-04T19:03:14.483" v="150" actId="14100"/>
          <ac:spMkLst>
            <pc:docMk/>
            <pc:sldMk cId="4249406409" sldId="730"/>
            <ac:spMk id="3" creationId="{88C2B08B-9A52-4DE7-B10B-FBF2651B77AE}"/>
          </ac:spMkLst>
        </pc:spChg>
        <pc:picChg chg="mod">
          <ac:chgData name="David Urting" userId="4a167d54-09e5-437e-86c7-3d90dd344c5c" providerId="ADAL" clId="{2D8FFE33-1931-49BC-8FB1-F9CEA82712CD}" dt="2019-10-04T19:03:15.594" v="151" actId="1076"/>
          <ac:picMkLst>
            <pc:docMk/>
            <pc:sldMk cId="4249406409" sldId="730"/>
            <ac:picMk id="4" creationId="{E8434593-8303-424C-981D-5259E0C01FDB}"/>
          </ac:picMkLst>
        </pc:picChg>
      </pc:sldChg>
      <pc:sldChg chg="modSp add">
        <pc:chgData name="David Urting" userId="4a167d54-09e5-437e-86c7-3d90dd344c5c" providerId="ADAL" clId="{2D8FFE33-1931-49BC-8FB1-F9CEA82712CD}" dt="2019-10-04T19:03:56.707" v="155" actId="14100"/>
        <pc:sldMkLst>
          <pc:docMk/>
          <pc:sldMk cId="2267062703" sldId="731"/>
        </pc:sldMkLst>
        <pc:spChg chg="mod">
          <ac:chgData name="David Urting" userId="4a167d54-09e5-437e-86c7-3d90dd344c5c" providerId="ADAL" clId="{2D8FFE33-1931-49BC-8FB1-F9CEA82712CD}" dt="2019-10-04T18:58:19.308" v="21" actId="27636"/>
          <ac:spMkLst>
            <pc:docMk/>
            <pc:sldMk cId="2267062703" sldId="731"/>
            <ac:spMk id="3" creationId="{17584CF6-4BE7-45A9-85F2-5FBAA6F438F4}"/>
          </ac:spMkLst>
        </pc:spChg>
        <pc:picChg chg="mod">
          <ac:chgData name="David Urting" userId="4a167d54-09e5-437e-86c7-3d90dd344c5c" providerId="ADAL" clId="{2D8FFE33-1931-49BC-8FB1-F9CEA82712CD}" dt="2019-10-04T19:03:56.707" v="155" actId="14100"/>
          <ac:picMkLst>
            <pc:docMk/>
            <pc:sldMk cId="2267062703" sldId="731"/>
            <ac:picMk id="4" creationId="{B5CF2AB0-5F39-4DAD-8125-67F57134E801}"/>
          </ac:picMkLst>
        </pc:picChg>
      </pc:sldChg>
      <pc:sldChg chg="modSp add">
        <pc:chgData name="David Urting" userId="4a167d54-09e5-437e-86c7-3d90dd344c5c" providerId="ADAL" clId="{2D8FFE33-1931-49BC-8FB1-F9CEA82712CD}" dt="2019-10-04T18:58:19.518" v="43" actId="27636"/>
        <pc:sldMkLst>
          <pc:docMk/>
          <pc:sldMk cId="233900088" sldId="732"/>
        </pc:sldMkLst>
        <pc:spChg chg="mod">
          <ac:chgData name="David Urting" userId="4a167d54-09e5-437e-86c7-3d90dd344c5c" providerId="ADAL" clId="{2D8FFE33-1931-49BC-8FB1-F9CEA82712CD}" dt="2019-10-04T18:58:19.518" v="43" actId="27636"/>
          <ac:spMkLst>
            <pc:docMk/>
            <pc:sldMk cId="233900088" sldId="732"/>
            <ac:spMk id="3" creationId="{0CFB5047-9850-4AE1-908C-73C639A521F1}"/>
          </ac:spMkLst>
        </pc:spChg>
      </pc:sldChg>
      <pc:sldChg chg="modSp add">
        <pc:chgData name="David Urting" userId="4a167d54-09e5-437e-86c7-3d90dd344c5c" providerId="ADAL" clId="{2D8FFE33-1931-49BC-8FB1-F9CEA82712CD}" dt="2019-10-04T19:03:03.523" v="149" actId="1076"/>
        <pc:sldMkLst>
          <pc:docMk/>
          <pc:sldMk cId="776766807" sldId="738"/>
        </pc:sldMkLst>
        <pc:spChg chg="mod">
          <ac:chgData name="David Urting" userId="4a167d54-09e5-437e-86c7-3d90dd344c5c" providerId="ADAL" clId="{2D8FFE33-1931-49BC-8FB1-F9CEA82712CD}" dt="2019-10-04T18:58:51.325" v="69" actId="27636"/>
          <ac:spMkLst>
            <pc:docMk/>
            <pc:sldMk cId="776766807" sldId="738"/>
            <ac:spMk id="3" creationId="{D74E5B1E-8C1F-43D3-A119-6757C26DAF00}"/>
          </ac:spMkLst>
        </pc:spChg>
        <pc:spChg chg="mod">
          <ac:chgData name="David Urting" userId="4a167d54-09e5-437e-86c7-3d90dd344c5c" providerId="ADAL" clId="{2D8FFE33-1931-49BC-8FB1-F9CEA82712CD}" dt="2019-10-04T19:03:03.523" v="149" actId="1076"/>
          <ac:spMkLst>
            <pc:docMk/>
            <pc:sldMk cId="776766807" sldId="738"/>
            <ac:spMk id="6" creationId="{898B55F5-6176-4F95-BB8A-B585DEE84264}"/>
          </ac:spMkLst>
        </pc:spChg>
        <pc:picChg chg="mod">
          <ac:chgData name="David Urting" userId="4a167d54-09e5-437e-86c7-3d90dd344c5c" providerId="ADAL" clId="{2D8FFE33-1931-49BC-8FB1-F9CEA82712CD}" dt="2019-10-04T19:02:53.970" v="148" actId="1076"/>
          <ac:picMkLst>
            <pc:docMk/>
            <pc:sldMk cId="776766807" sldId="738"/>
            <ac:picMk id="5" creationId="{A5816B87-3382-4769-8CDF-F4B9E1A50720}"/>
          </ac:picMkLst>
        </pc:picChg>
      </pc:sldChg>
      <pc:sldChg chg="modSp add">
        <pc:chgData name="David Urting" userId="4a167d54-09e5-437e-86c7-3d90dd344c5c" providerId="ADAL" clId="{2D8FFE33-1931-49BC-8FB1-F9CEA82712CD}" dt="2019-10-04T18:58:19.291" v="20" actId="27636"/>
        <pc:sldMkLst>
          <pc:docMk/>
          <pc:sldMk cId="939694623" sldId="739"/>
        </pc:sldMkLst>
        <pc:spChg chg="mod">
          <ac:chgData name="David Urting" userId="4a167d54-09e5-437e-86c7-3d90dd344c5c" providerId="ADAL" clId="{2D8FFE33-1931-49BC-8FB1-F9CEA82712CD}" dt="2019-10-04T18:58:19.291" v="20" actId="27636"/>
          <ac:spMkLst>
            <pc:docMk/>
            <pc:sldMk cId="939694623" sldId="739"/>
            <ac:spMk id="3" creationId="{5C1E4540-B4E3-4B5D-86BA-9753FC1EB248}"/>
          </ac:spMkLst>
        </pc:spChg>
      </pc:sldChg>
      <pc:sldChg chg="add">
        <pc:chgData name="David Urting" userId="4a167d54-09e5-437e-86c7-3d90dd344c5c" providerId="ADAL" clId="{2D8FFE33-1931-49BC-8FB1-F9CEA82712CD}" dt="2019-10-04T18:58:18.825" v="0"/>
        <pc:sldMkLst>
          <pc:docMk/>
          <pc:sldMk cId="2143990681" sldId="740"/>
        </pc:sldMkLst>
      </pc:sldChg>
      <pc:sldChg chg="modSp add">
        <pc:chgData name="David Urting" userId="4a167d54-09e5-437e-86c7-3d90dd344c5c" providerId="ADAL" clId="{2D8FFE33-1931-49BC-8FB1-F9CEA82712CD}" dt="2019-10-04T18:59:57.191" v="103" actId="27636"/>
        <pc:sldMkLst>
          <pc:docMk/>
          <pc:sldMk cId="3340352428" sldId="745"/>
        </pc:sldMkLst>
        <pc:spChg chg="mod">
          <ac:chgData name="David Urting" userId="4a167d54-09e5-437e-86c7-3d90dd344c5c" providerId="ADAL" clId="{2D8FFE33-1931-49BC-8FB1-F9CEA82712CD}" dt="2019-10-04T18:58:51.284" v="65" actId="27636"/>
          <ac:spMkLst>
            <pc:docMk/>
            <pc:sldMk cId="3340352428" sldId="745"/>
            <ac:spMk id="2" creationId="{375E5205-FD3F-455E-98BD-EF97EFBC574D}"/>
          </ac:spMkLst>
        </pc:spChg>
        <pc:spChg chg="mod">
          <ac:chgData name="David Urting" userId="4a167d54-09e5-437e-86c7-3d90dd344c5c" providerId="ADAL" clId="{2D8FFE33-1931-49BC-8FB1-F9CEA82712CD}" dt="2019-10-04T18:59:57.191" v="103" actId="27636"/>
          <ac:spMkLst>
            <pc:docMk/>
            <pc:sldMk cId="3340352428" sldId="745"/>
            <ac:spMk id="3" creationId="{1109E9AF-FCB0-4BA1-85FF-4679F7B7FDBC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4" creationId="{DFBCE9B5-B7CC-4CD4-BDF2-0B1B0524F059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11" creationId="{94120E01-EE5A-4312-A9E9-B04F8DF016B8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12" creationId="{44DCD049-F34F-4365-BCF2-24CB9043D08B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15" creationId="{FBC3F63C-C76A-4419-9CF8-94D802FB7E17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17" creationId="{67E0DCB9-0F63-4E97-AE2A-DDD7411201FE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18" creationId="{79DB17E5-19B9-4B34-BFCC-B6C0911F2B42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19" creationId="{CEEA6E25-36AE-4E0C-8723-7E9543D2AD2A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27" creationId="{11BBD1B4-4E12-4F16-9CB1-501E40657119}"/>
          </ac:spMkLst>
        </pc:spChg>
        <pc:spChg chg="mod">
          <ac:chgData name="David Urting" userId="4a167d54-09e5-437e-86c7-3d90dd344c5c" providerId="ADAL" clId="{2D8FFE33-1931-49BC-8FB1-F9CEA82712CD}" dt="2019-10-04T18:59:54.158" v="101" actId="1076"/>
          <ac:spMkLst>
            <pc:docMk/>
            <pc:sldMk cId="3340352428" sldId="745"/>
            <ac:spMk id="28" creationId="{052F4761-D6C2-4EDB-8D89-E0E79C29E977}"/>
          </ac:spMkLst>
        </pc:spChg>
        <pc:grpChg chg="mod">
          <ac:chgData name="David Urting" userId="4a167d54-09e5-437e-86c7-3d90dd344c5c" providerId="ADAL" clId="{2D8FFE33-1931-49BC-8FB1-F9CEA82712CD}" dt="2019-10-04T18:59:54.158" v="101" actId="1076"/>
          <ac:grpSpMkLst>
            <pc:docMk/>
            <pc:sldMk cId="3340352428" sldId="745"/>
            <ac:grpSpMk id="13" creationId="{8993DAAD-E2D6-4BC0-B22A-4EFCF973DAD7}"/>
          </ac:grpSpMkLst>
        </pc:grpChg>
        <pc:grpChg chg="mod">
          <ac:chgData name="David Urting" userId="4a167d54-09e5-437e-86c7-3d90dd344c5c" providerId="ADAL" clId="{2D8FFE33-1931-49BC-8FB1-F9CEA82712CD}" dt="2019-10-04T18:59:54.158" v="101" actId="1076"/>
          <ac:grpSpMkLst>
            <pc:docMk/>
            <pc:sldMk cId="3340352428" sldId="745"/>
            <ac:grpSpMk id="14" creationId="{6B80EE90-EC40-4E2A-B77C-3224636475DB}"/>
          </ac:grpSpMkLst>
        </pc:grpChg>
        <pc:grpChg chg="mod">
          <ac:chgData name="David Urting" userId="4a167d54-09e5-437e-86c7-3d90dd344c5c" providerId="ADAL" clId="{2D8FFE33-1931-49BC-8FB1-F9CEA82712CD}" dt="2019-10-04T18:59:54.158" v="101" actId="1076"/>
          <ac:grpSpMkLst>
            <pc:docMk/>
            <pc:sldMk cId="3340352428" sldId="745"/>
            <ac:grpSpMk id="20" creationId="{5FD518CC-8013-414A-BDF5-11B20393A598}"/>
          </ac:grpSpMkLst>
        </pc:grpChg>
        <pc:picChg chg="mod">
          <ac:chgData name="David Urting" userId="4a167d54-09e5-437e-86c7-3d90dd344c5c" providerId="ADAL" clId="{2D8FFE33-1931-49BC-8FB1-F9CEA82712CD}" dt="2019-10-04T18:59:54.158" v="101" actId="1076"/>
          <ac:picMkLst>
            <pc:docMk/>
            <pc:sldMk cId="3340352428" sldId="745"/>
            <ac:picMk id="2052" creationId="{478B8EFD-9684-43C5-BFD6-EF5885D76388}"/>
          </ac:picMkLst>
        </pc:picChg>
      </pc:sldChg>
      <pc:sldChg chg="modSp add">
        <pc:chgData name="David Urting" userId="4a167d54-09e5-437e-86c7-3d90dd344c5c" providerId="ADAL" clId="{2D8FFE33-1931-49BC-8FB1-F9CEA82712CD}" dt="2019-10-04T19:01:32.407" v="135" actId="20577"/>
        <pc:sldMkLst>
          <pc:docMk/>
          <pc:sldMk cId="517952784" sldId="746"/>
        </pc:sldMkLst>
        <pc:spChg chg="mod">
          <ac:chgData name="David Urting" userId="4a167d54-09e5-437e-86c7-3d90dd344c5c" providerId="ADAL" clId="{2D8FFE33-1931-49BC-8FB1-F9CEA82712CD}" dt="2019-10-04T19:01:32.407" v="135" actId="20577"/>
          <ac:spMkLst>
            <pc:docMk/>
            <pc:sldMk cId="517952784" sldId="746"/>
            <ac:spMk id="3" creationId="{1D038406-4E8A-4050-B37A-E3EB3D798917}"/>
          </ac:spMkLst>
        </pc:spChg>
      </pc:sldChg>
      <pc:sldChg chg="modSp add">
        <pc:chgData name="David Urting" userId="4a167d54-09e5-437e-86c7-3d90dd344c5c" providerId="ADAL" clId="{2D8FFE33-1931-49BC-8FB1-F9CEA82712CD}" dt="2019-10-04T18:59:42.510" v="98" actId="20577"/>
        <pc:sldMkLst>
          <pc:docMk/>
          <pc:sldMk cId="3666424895" sldId="747"/>
        </pc:sldMkLst>
        <pc:spChg chg="mod">
          <ac:chgData name="David Urting" userId="4a167d54-09e5-437e-86c7-3d90dd344c5c" providerId="ADAL" clId="{2D8FFE33-1931-49BC-8FB1-F9CEA82712CD}" dt="2019-10-04T18:58:19.107" v="3" actId="27636"/>
          <ac:spMkLst>
            <pc:docMk/>
            <pc:sldMk cId="3666424895" sldId="747"/>
            <ac:spMk id="2" creationId="{57EE0AFC-B53E-4C13-B3A4-FE79167AEEF7}"/>
          </ac:spMkLst>
        </pc:spChg>
        <pc:spChg chg="mod">
          <ac:chgData name="David Urting" userId="4a167d54-09e5-437e-86c7-3d90dd344c5c" providerId="ADAL" clId="{2D8FFE33-1931-49BC-8FB1-F9CEA82712CD}" dt="2019-10-04T18:58:51.274" v="63" actId="27636"/>
          <ac:spMkLst>
            <pc:docMk/>
            <pc:sldMk cId="3666424895" sldId="747"/>
            <ac:spMk id="3" creationId="{19A28FAD-C857-4AB9-8CC3-7834EB15784E}"/>
          </ac:spMkLst>
        </pc:spChg>
        <pc:spChg chg="mod">
          <ac:chgData name="David Urting" userId="4a167d54-09e5-437e-86c7-3d90dd344c5c" providerId="ADAL" clId="{2D8FFE33-1931-49BC-8FB1-F9CEA82712CD}" dt="2019-10-04T18:59:42.510" v="98" actId="20577"/>
          <ac:spMkLst>
            <pc:docMk/>
            <pc:sldMk cId="3666424895" sldId="747"/>
            <ac:spMk id="9" creationId="{FD9F05EF-6538-44A8-897A-F751D3898F96}"/>
          </ac:spMkLst>
        </pc:spChg>
      </pc:sldChg>
      <pc:sldChg chg="modSp add">
        <pc:chgData name="David Urting" userId="4a167d54-09e5-437e-86c7-3d90dd344c5c" providerId="ADAL" clId="{2D8FFE33-1931-49BC-8FB1-F9CEA82712CD}" dt="2019-10-04T18:58:51.286" v="66" actId="27636"/>
        <pc:sldMkLst>
          <pc:docMk/>
          <pc:sldMk cId="3007394507" sldId="748"/>
        </pc:sldMkLst>
        <pc:spChg chg="mod">
          <ac:chgData name="David Urting" userId="4a167d54-09e5-437e-86c7-3d90dd344c5c" providerId="ADAL" clId="{2D8FFE33-1931-49BC-8FB1-F9CEA82712CD}" dt="2019-10-04T18:58:51.286" v="66" actId="27636"/>
          <ac:spMkLst>
            <pc:docMk/>
            <pc:sldMk cId="3007394507" sldId="748"/>
            <ac:spMk id="2" creationId="{A6E0DA8A-EBD1-4BAC-9968-D61747D4743A}"/>
          </ac:spMkLst>
        </pc:spChg>
        <pc:spChg chg="mod">
          <ac:chgData name="David Urting" userId="4a167d54-09e5-437e-86c7-3d90dd344c5c" providerId="ADAL" clId="{2D8FFE33-1931-49BC-8FB1-F9CEA82712CD}" dt="2019-10-04T18:58:19.147" v="8" actId="27636"/>
          <ac:spMkLst>
            <pc:docMk/>
            <pc:sldMk cId="3007394507" sldId="748"/>
            <ac:spMk id="3" creationId="{64CD0A49-128F-4407-8C99-B37218FD2F79}"/>
          </ac:spMkLst>
        </pc:spChg>
      </pc:sldChg>
      <pc:sldChg chg="modSp add">
        <pc:chgData name="David Urting" userId="4a167d54-09e5-437e-86c7-3d90dd344c5c" providerId="ADAL" clId="{2D8FFE33-1931-49BC-8FB1-F9CEA82712CD}" dt="2019-10-04T19:11:00.963" v="202" actId="14100"/>
        <pc:sldMkLst>
          <pc:docMk/>
          <pc:sldMk cId="835263234" sldId="749"/>
        </pc:sldMkLst>
        <pc:spChg chg="mod">
          <ac:chgData name="David Urting" userId="4a167d54-09e5-437e-86c7-3d90dd344c5c" providerId="ADAL" clId="{2D8FFE33-1931-49BC-8FB1-F9CEA82712CD}" dt="2019-10-04T19:10:49.348" v="198" actId="20577"/>
          <ac:spMkLst>
            <pc:docMk/>
            <pc:sldMk cId="835263234" sldId="749"/>
            <ac:spMk id="3" creationId="{6F2D2759-4BBF-4CA3-AE16-D0167B67FDEB}"/>
          </ac:spMkLst>
        </pc:spChg>
        <pc:graphicFrameChg chg="mod modGraphic">
          <ac:chgData name="David Urting" userId="4a167d54-09e5-437e-86c7-3d90dd344c5c" providerId="ADAL" clId="{2D8FFE33-1931-49BC-8FB1-F9CEA82712CD}" dt="2019-10-04T19:11:00.963" v="202" actId="14100"/>
          <ac:graphicFrameMkLst>
            <pc:docMk/>
            <pc:sldMk cId="835263234" sldId="749"/>
            <ac:graphicFrameMk id="6" creationId="{B0109C62-B23C-4743-A78B-9563007B3FA0}"/>
          </ac:graphicFrameMkLst>
        </pc:graphicFrameChg>
      </pc:sldChg>
      <pc:sldChg chg="modSp add">
        <pc:chgData name="David Urting" userId="4a167d54-09e5-437e-86c7-3d90dd344c5c" providerId="ADAL" clId="{2D8FFE33-1931-49BC-8FB1-F9CEA82712CD}" dt="2019-10-04T19:11:25.714" v="204" actId="1076"/>
        <pc:sldMkLst>
          <pc:docMk/>
          <pc:sldMk cId="390913328" sldId="750"/>
        </pc:sldMkLst>
        <pc:spChg chg="mod">
          <ac:chgData name="David Urting" userId="4a167d54-09e5-437e-86c7-3d90dd344c5c" providerId="ADAL" clId="{2D8FFE33-1931-49BC-8FB1-F9CEA82712CD}" dt="2019-10-04T18:58:51.465" v="87" actId="27636"/>
          <ac:spMkLst>
            <pc:docMk/>
            <pc:sldMk cId="390913328" sldId="750"/>
            <ac:spMk id="3" creationId="{6B3E60FA-6A9A-4918-BF3F-DA05D081FCC7}"/>
          </ac:spMkLst>
        </pc:spChg>
        <pc:graphicFrameChg chg="mod">
          <ac:chgData name="David Urting" userId="4a167d54-09e5-437e-86c7-3d90dd344c5c" providerId="ADAL" clId="{2D8FFE33-1931-49BC-8FB1-F9CEA82712CD}" dt="2019-10-04T19:11:19.395" v="203" actId="1076"/>
          <ac:graphicFrameMkLst>
            <pc:docMk/>
            <pc:sldMk cId="390913328" sldId="750"/>
            <ac:graphicFrameMk id="5" creationId="{D2AC7A8E-D451-4EBA-B68E-5A7614E5EBF8}"/>
          </ac:graphicFrameMkLst>
        </pc:graphicFrameChg>
        <pc:graphicFrameChg chg="mod">
          <ac:chgData name="David Urting" userId="4a167d54-09e5-437e-86c7-3d90dd344c5c" providerId="ADAL" clId="{2D8FFE33-1931-49BC-8FB1-F9CEA82712CD}" dt="2019-10-04T19:11:25.714" v="204" actId="1076"/>
          <ac:graphicFrameMkLst>
            <pc:docMk/>
            <pc:sldMk cId="390913328" sldId="750"/>
            <ac:graphicFrameMk id="11" creationId="{3368C294-1DEA-4A1D-B04E-D95E6B3CB07D}"/>
          </ac:graphicFrameMkLst>
        </pc:graphicFrameChg>
      </pc:sldChg>
      <pc:sldChg chg="modSp add">
        <pc:chgData name="David Urting" userId="4a167d54-09e5-437e-86c7-3d90dd344c5c" providerId="ADAL" clId="{2D8FFE33-1931-49BC-8FB1-F9CEA82712CD}" dt="2019-10-04T19:09:40.427" v="193" actId="1076"/>
        <pc:sldMkLst>
          <pc:docMk/>
          <pc:sldMk cId="3368427393" sldId="751"/>
        </pc:sldMkLst>
        <pc:spChg chg="mod">
          <ac:chgData name="David Urting" userId="4a167d54-09e5-437e-86c7-3d90dd344c5c" providerId="ADAL" clId="{2D8FFE33-1931-49BC-8FB1-F9CEA82712CD}" dt="2019-10-04T18:58:51.451" v="85" actId="27636"/>
          <ac:spMkLst>
            <pc:docMk/>
            <pc:sldMk cId="3368427393" sldId="751"/>
            <ac:spMk id="2" creationId="{53F4719F-084F-4D5E-AC9F-58C381D732CF}"/>
          </ac:spMkLst>
        </pc:spChg>
        <pc:graphicFrameChg chg="mod">
          <ac:chgData name="David Urting" userId="4a167d54-09e5-437e-86c7-3d90dd344c5c" providerId="ADAL" clId="{2D8FFE33-1931-49BC-8FB1-F9CEA82712CD}" dt="2019-10-04T19:09:40.427" v="193" actId="1076"/>
          <ac:graphicFrameMkLst>
            <pc:docMk/>
            <pc:sldMk cId="3368427393" sldId="751"/>
            <ac:graphicFrameMk id="7" creationId="{D4FE0FE5-3CF2-411E-9998-820676BDB60A}"/>
          </ac:graphicFrameMkLst>
        </pc:graphicFrameChg>
      </pc:sldChg>
      <pc:sldChg chg="addSp delSp modSp add">
        <pc:chgData name="David Urting" userId="4a167d54-09e5-437e-86c7-3d90dd344c5c" providerId="ADAL" clId="{2D8FFE33-1931-49BC-8FB1-F9CEA82712CD}" dt="2019-10-04T19:10:02.837" v="196" actId="478"/>
        <pc:sldMkLst>
          <pc:docMk/>
          <pc:sldMk cId="3416445579" sldId="752"/>
        </pc:sldMkLst>
        <pc:spChg chg="mod">
          <ac:chgData name="David Urting" userId="4a167d54-09e5-437e-86c7-3d90dd344c5c" providerId="ADAL" clId="{2D8FFE33-1931-49BC-8FB1-F9CEA82712CD}" dt="2019-10-04T18:58:51.456" v="86" actId="27636"/>
          <ac:spMkLst>
            <pc:docMk/>
            <pc:sldMk cId="3416445579" sldId="752"/>
            <ac:spMk id="2" creationId="{5CD35BBD-C2E8-4B6C-B170-4E2899A381FD}"/>
          </ac:spMkLst>
        </pc:spChg>
        <pc:spChg chg="add del mod">
          <ac:chgData name="David Urting" userId="4a167d54-09e5-437e-86c7-3d90dd344c5c" providerId="ADAL" clId="{2D8FFE33-1931-49BC-8FB1-F9CEA82712CD}" dt="2019-10-04T19:10:02.837" v="196" actId="478"/>
          <ac:spMkLst>
            <pc:docMk/>
            <pc:sldMk cId="3416445579" sldId="752"/>
            <ac:spMk id="3" creationId="{8FC503A5-DBBB-4FB5-821F-468924F5B9DA}"/>
          </ac:spMkLst>
        </pc:spChg>
      </pc:sldChg>
      <pc:sldChg chg="modSp add">
        <pc:chgData name="David Urting" userId="4a167d54-09e5-437e-86c7-3d90dd344c5c" providerId="ADAL" clId="{2D8FFE33-1931-49BC-8FB1-F9CEA82712CD}" dt="2019-10-04T19:10:21.068" v="197" actId="14100"/>
        <pc:sldMkLst>
          <pc:docMk/>
          <pc:sldMk cId="1462897820" sldId="754"/>
        </pc:sldMkLst>
        <pc:spChg chg="mod">
          <ac:chgData name="David Urting" userId="4a167d54-09e5-437e-86c7-3d90dd344c5c" providerId="ADAL" clId="{2D8FFE33-1931-49BC-8FB1-F9CEA82712CD}" dt="2019-10-04T18:58:19.509" v="42" actId="27636"/>
          <ac:spMkLst>
            <pc:docMk/>
            <pc:sldMk cId="1462897820" sldId="754"/>
            <ac:spMk id="3" creationId="{7856D468-38A0-4523-BF9C-6B41665AD8BB}"/>
          </ac:spMkLst>
        </pc:spChg>
        <pc:spChg chg="mod">
          <ac:chgData name="David Urting" userId="4a167d54-09e5-437e-86c7-3d90dd344c5c" providerId="ADAL" clId="{2D8FFE33-1931-49BC-8FB1-F9CEA82712CD}" dt="2019-10-04T19:10:21.068" v="197" actId="14100"/>
          <ac:spMkLst>
            <pc:docMk/>
            <pc:sldMk cId="1462897820" sldId="754"/>
            <ac:spMk id="5" creationId="{DEAAEC1F-533A-4D16-9994-656C062BEC39}"/>
          </ac:spMkLst>
        </pc:spChg>
      </pc:sldChg>
      <pc:sldChg chg="modSp add">
        <pc:chgData name="David Urting" userId="4a167d54-09e5-437e-86c7-3d90dd344c5c" providerId="ADAL" clId="{2D8FFE33-1931-49BC-8FB1-F9CEA82712CD}" dt="2019-10-04T19:07:35.643" v="177" actId="1076"/>
        <pc:sldMkLst>
          <pc:docMk/>
          <pc:sldMk cId="3982524248" sldId="755"/>
        </pc:sldMkLst>
        <pc:spChg chg="mod">
          <ac:chgData name="David Urting" userId="4a167d54-09e5-437e-86c7-3d90dd344c5c" providerId="ADAL" clId="{2D8FFE33-1931-49BC-8FB1-F9CEA82712CD}" dt="2019-10-04T19:07:29.258" v="175" actId="20577"/>
          <ac:spMkLst>
            <pc:docMk/>
            <pc:sldMk cId="3982524248" sldId="755"/>
            <ac:spMk id="3" creationId="{0409D39C-0012-48FE-AE89-747A58385D31}"/>
          </ac:spMkLst>
        </pc:spChg>
        <pc:graphicFrameChg chg="mod">
          <ac:chgData name="David Urting" userId="4a167d54-09e5-437e-86c7-3d90dd344c5c" providerId="ADAL" clId="{2D8FFE33-1931-49BC-8FB1-F9CEA82712CD}" dt="2019-10-04T19:07:15.963" v="174" actId="1076"/>
          <ac:graphicFrameMkLst>
            <pc:docMk/>
            <pc:sldMk cId="3982524248" sldId="755"/>
            <ac:graphicFrameMk id="4" creationId="{76303C9B-C743-4FE5-92A6-58490A716AE2}"/>
          </ac:graphicFrameMkLst>
        </pc:graphicFrameChg>
        <pc:graphicFrameChg chg="mod">
          <ac:chgData name="David Urting" userId="4a167d54-09e5-437e-86c7-3d90dd344c5c" providerId="ADAL" clId="{2D8FFE33-1931-49BC-8FB1-F9CEA82712CD}" dt="2019-10-04T19:07:32.707" v="176" actId="1076"/>
          <ac:graphicFrameMkLst>
            <pc:docMk/>
            <pc:sldMk cId="3982524248" sldId="755"/>
            <ac:graphicFrameMk id="6" creationId="{6D771DEE-C53B-4B90-B322-2B941037624D}"/>
          </ac:graphicFrameMkLst>
        </pc:graphicFrameChg>
        <pc:graphicFrameChg chg="mod">
          <ac:chgData name="David Urting" userId="4a167d54-09e5-437e-86c7-3d90dd344c5c" providerId="ADAL" clId="{2D8FFE33-1931-49BC-8FB1-F9CEA82712CD}" dt="2019-10-04T19:07:35.643" v="177" actId="1076"/>
          <ac:graphicFrameMkLst>
            <pc:docMk/>
            <pc:sldMk cId="3982524248" sldId="755"/>
            <ac:graphicFrameMk id="8" creationId="{3A74E999-A911-40B4-81D5-B28E4D3DF1C8}"/>
          </ac:graphicFrameMkLst>
        </pc:graphicFrameChg>
        <pc:picChg chg="mod">
          <ac:chgData name="David Urting" userId="4a167d54-09e5-437e-86c7-3d90dd344c5c" providerId="ADAL" clId="{2D8FFE33-1931-49BC-8FB1-F9CEA82712CD}" dt="2019-10-04T19:07:09.835" v="173" actId="1076"/>
          <ac:picMkLst>
            <pc:docMk/>
            <pc:sldMk cId="3982524248" sldId="755"/>
            <ac:picMk id="3074" creationId="{B1442B86-2477-4B38-88EB-99E249DA8738}"/>
          </ac:picMkLst>
        </pc:picChg>
      </pc:sldChg>
      <pc:sldChg chg="modSp add">
        <pc:chgData name="David Urting" userId="4a167d54-09e5-437e-86c7-3d90dd344c5c" providerId="ADAL" clId="{2D8FFE33-1931-49BC-8FB1-F9CEA82712CD}" dt="2019-10-07T19:56:59.452" v="359" actId="1076"/>
        <pc:sldMkLst>
          <pc:docMk/>
          <pc:sldMk cId="778891438" sldId="756"/>
        </pc:sldMkLst>
        <pc:spChg chg="mod">
          <ac:chgData name="David Urting" userId="4a167d54-09e5-437e-86c7-3d90dd344c5c" providerId="ADAL" clId="{2D8FFE33-1931-49BC-8FB1-F9CEA82712CD}" dt="2019-10-04T19:07:57.850" v="182" actId="27636"/>
          <ac:spMkLst>
            <pc:docMk/>
            <pc:sldMk cId="778891438" sldId="756"/>
            <ac:spMk id="3" creationId="{700D903A-5830-4132-A59C-984724247F83}"/>
          </ac:spMkLst>
        </pc:spChg>
        <pc:grpChg chg="mod">
          <ac:chgData name="David Urting" userId="4a167d54-09e5-437e-86c7-3d90dd344c5c" providerId="ADAL" clId="{2D8FFE33-1931-49BC-8FB1-F9CEA82712CD}" dt="2019-10-04T19:08:02.954" v="184" actId="1076"/>
          <ac:grpSpMkLst>
            <pc:docMk/>
            <pc:sldMk cId="778891438" sldId="756"/>
            <ac:grpSpMk id="8" creationId="{BD69A286-2C1B-411B-9105-F5E299757832}"/>
          </ac:grpSpMkLst>
        </pc:grpChg>
        <pc:picChg chg="mod">
          <ac:chgData name="David Urting" userId="4a167d54-09e5-437e-86c7-3d90dd344c5c" providerId="ADAL" clId="{2D8FFE33-1931-49BC-8FB1-F9CEA82712CD}" dt="2019-10-04T19:08:08.859" v="187" actId="14100"/>
          <ac:picMkLst>
            <pc:docMk/>
            <pc:sldMk cId="778891438" sldId="756"/>
            <ac:picMk id="4" creationId="{E0462F1A-1DF7-4C9E-8822-699810E32099}"/>
          </ac:picMkLst>
        </pc:picChg>
        <pc:picChg chg="mod">
          <ac:chgData name="David Urting" userId="4a167d54-09e5-437e-86c7-3d90dd344c5c" providerId="ADAL" clId="{2D8FFE33-1931-49BC-8FB1-F9CEA82712CD}" dt="2019-10-07T19:56:59.452" v="359" actId="1076"/>
          <ac:picMkLst>
            <pc:docMk/>
            <pc:sldMk cId="778891438" sldId="756"/>
            <ac:picMk id="5" creationId="{A83A3E29-C70F-4FA2-B216-6E7F65D6D7FF}"/>
          </ac:picMkLst>
        </pc:picChg>
      </pc:sldChg>
      <pc:sldChg chg="modSp add">
        <pc:chgData name="David Urting" userId="4a167d54-09e5-437e-86c7-3d90dd344c5c" providerId="ADAL" clId="{2D8FFE33-1931-49BC-8FB1-F9CEA82712CD}" dt="2019-10-04T18:58:19.103" v="2" actId="27636"/>
        <pc:sldMkLst>
          <pc:docMk/>
          <pc:sldMk cId="242906047" sldId="757"/>
        </pc:sldMkLst>
        <pc:spChg chg="mod">
          <ac:chgData name="David Urting" userId="4a167d54-09e5-437e-86c7-3d90dd344c5c" providerId="ADAL" clId="{2D8FFE33-1931-49BC-8FB1-F9CEA82712CD}" dt="2019-10-04T18:58:19.103" v="2" actId="27636"/>
          <ac:spMkLst>
            <pc:docMk/>
            <pc:sldMk cId="242906047" sldId="757"/>
            <ac:spMk id="2" creationId="{86A54505-ED36-4DFC-86ED-EDEF1E711784}"/>
          </ac:spMkLst>
        </pc:spChg>
      </pc:sldChg>
      <pc:sldChg chg="modSp add">
        <pc:chgData name="David Urting" userId="4a167d54-09e5-437e-86c7-3d90dd344c5c" providerId="ADAL" clId="{2D8FFE33-1931-49BC-8FB1-F9CEA82712CD}" dt="2019-10-04T19:12:30.683" v="210" actId="1076"/>
        <pc:sldMkLst>
          <pc:docMk/>
          <pc:sldMk cId="3559778320" sldId="769"/>
        </pc:sldMkLst>
        <pc:spChg chg="mod">
          <ac:chgData name="David Urting" userId="4a167d54-09e5-437e-86c7-3d90dd344c5c" providerId="ADAL" clId="{2D8FFE33-1931-49BC-8FB1-F9CEA82712CD}" dt="2019-10-04T18:58:51.481" v="89" actId="27636"/>
          <ac:spMkLst>
            <pc:docMk/>
            <pc:sldMk cId="3559778320" sldId="769"/>
            <ac:spMk id="3" creationId="{43EB4C39-3AA0-4094-B2EC-0B21213A1AEF}"/>
          </ac:spMkLst>
        </pc:spChg>
        <pc:spChg chg="mod">
          <ac:chgData name="David Urting" userId="4a167d54-09e5-437e-86c7-3d90dd344c5c" providerId="ADAL" clId="{2D8FFE33-1931-49BC-8FB1-F9CEA82712CD}" dt="2019-10-04T19:12:30.683" v="210" actId="1076"/>
          <ac:spMkLst>
            <pc:docMk/>
            <pc:sldMk cId="3559778320" sldId="769"/>
            <ac:spMk id="4" creationId="{9B2DC82A-A095-4907-94B9-FD96E370AACF}"/>
          </ac:spMkLst>
        </pc:spChg>
      </pc:sldChg>
      <pc:sldChg chg="add">
        <pc:chgData name="David Urting" userId="4a167d54-09e5-437e-86c7-3d90dd344c5c" providerId="ADAL" clId="{2D8FFE33-1931-49BC-8FB1-F9CEA82712CD}" dt="2019-10-04T18:58:18.825" v="0"/>
        <pc:sldMkLst>
          <pc:docMk/>
          <pc:sldMk cId="2528219077" sldId="771"/>
        </pc:sldMkLst>
      </pc:sldChg>
      <pc:sldChg chg="add">
        <pc:chgData name="David Urting" userId="4a167d54-09e5-437e-86c7-3d90dd344c5c" providerId="ADAL" clId="{2D8FFE33-1931-49BC-8FB1-F9CEA82712CD}" dt="2019-10-04T18:58:18.825" v="0"/>
        <pc:sldMkLst>
          <pc:docMk/>
          <pc:sldMk cId="4041276044" sldId="773"/>
        </pc:sldMkLst>
      </pc:sldChg>
      <pc:sldChg chg="add">
        <pc:chgData name="David Urting" userId="4a167d54-09e5-437e-86c7-3d90dd344c5c" providerId="ADAL" clId="{2D8FFE33-1931-49BC-8FB1-F9CEA82712CD}" dt="2019-10-04T18:58:18.825" v="0"/>
        <pc:sldMkLst>
          <pc:docMk/>
          <pc:sldMk cId="2977362745" sldId="774"/>
        </pc:sldMkLst>
      </pc:sldChg>
      <pc:sldChg chg="modSp add">
        <pc:chgData name="David Urting" userId="4a167d54-09e5-437e-86c7-3d90dd344c5c" providerId="ADAL" clId="{2D8FFE33-1931-49BC-8FB1-F9CEA82712CD}" dt="2019-10-04T18:58:19.630" v="49" actId="27636"/>
        <pc:sldMkLst>
          <pc:docMk/>
          <pc:sldMk cId="563960147" sldId="775"/>
        </pc:sldMkLst>
        <pc:spChg chg="mod">
          <ac:chgData name="David Urting" userId="4a167d54-09e5-437e-86c7-3d90dd344c5c" providerId="ADAL" clId="{2D8FFE33-1931-49BC-8FB1-F9CEA82712CD}" dt="2019-10-04T18:58:19.630" v="49" actId="27636"/>
          <ac:spMkLst>
            <pc:docMk/>
            <pc:sldMk cId="563960147" sldId="775"/>
            <ac:spMk id="3" creationId="{6D758AE5-4695-47F6-8C36-F7D03B1BFA23}"/>
          </ac:spMkLst>
        </pc:spChg>
      </pc:sldChg>
      <pc:sldChg chg="modSp add">
        <pc:chgData name="David Urting" userId="4a167d54-09e5-437e-86c7-3d90dd344c5c" providerId="ADAL" clId="{2D8FFE33-1931-49BC-8FB1-F9CEA82712CD}" dt="2019-10-04T18:58:19.653" v="51" actId="27636"/>
        <pc:sldMkLst>
          <pc:docMk/>
          <pc:sldMk cId="288938929" sldId="778"/>
        </pc:sldMkLst>
        <pc:spChg chg="mod">
          <ac:chgData name="David Urting" userId="4a167d54-09e5-437e-86c7-3d90dd344c5c" providerId="ADAL" clId="{2D8FFE33-1931-49BC-8FB1-F9CEA82712CD}" dt="2019-10-04T18:58:19.653" v="51" actId="27636"/>
          <ac:spMkLst>
            <pc:docMk/>
            <pc:sldMk cId="288938929" sldId="778"/>
            <ac:spMk id="3" creationId="{E99B0B82-0FB8-49A7-94D9-B7DEDE257CE1}"/>
          </ac:spMkLst>
        </pc:spChg>
      </pc:sldChg>
      <pc:sldChg chg="modSp add">
        <pc:chgData name="David Urting" userId="4a167d54-09e5-437e-86c7-3d90dd344c5c" providerId="ADAL" clId="{2D8FFE33-1931-49BC-8FB1-F9CEA82712CD}" dt="2019-10-04T19:14:06.087" v="214" actId="20577"/>
        <pc:sldMkLst>
          <pc:docMk/>
          <pc:sldMk cId="930372192" sldId="779"/>
        </pc:sldMkLst>
        <pc:spChg chg="mod">
          <ac:chgData name="David Urting" userId="4a167d54-09e5-437e-86c7-3d90dd344c5c" providerId="ADAL" clId="{2D8FFE33-1931-49BC-8FB1-F9CEA82712CD}" dt="2019-10-04T19:14:06.087" v="214" actId="20577"/>
          <ac:spMkLst>
            <pc:docMk/>
            <pc:sldMk cId="930372192" sldId="779"/>
            <ac:spMk id="3" creationId="{CE81D680-DC0F-4DD9-A775-3AD9C50D466B}"/>
          </ac:spMkLst>
        </pc:spChg>
      </pc:sldChg>
      <pc:sldChg chg="modSp add">
        <pc:chgData name="David Urting" userId="4a167d54-09e5-437e-86c7-3d90dd344c5c" providerId="ADAL" clId="{2D8FFE33-1931-49BC-8FB1-F9CEA82712CD}" dt="2019-10-04T19:14:21.803" v="215" actId="14100"/>
        <pc:sldMkLst>
          <pc:docMk/>
          <pc:sldMk cId="1246202204" sldId="780"/>
        </pc:sldMkLst>
        <pc:spChg chg="mod">
          <ac:chgData name="David Urting" userId="4a167d54-09e5-437e-86c7-3d90dd344c5c" providerId="ADAL" clId="{2D8FFE33-1931-49BC-8FB1-F9CEA82712CD}" dt="2019-10-04T18:58:51.503" v="92" actId="27636"/>
          <ac:spMkLst>
            <pc:docMk/>
            <pc:sldMk cId="1246202204" sldId="780"/>
            <ac:spMk id="2" creationId="{1C407B3A-8AFB-4FA4-AF8B-5AC6D7D5AD9C}"/>
          </ac:spMkLst>
        </pc:spChg>
        <pc:spChg chg="mod">
          <ac:chgData name="David Urting" userId="4a167d54-09e5-437e-86c7-3d90dd344c5c" providerId="ADAL" clId="{2D8FFE33-1931-49BC-8FB1-F9CEA82712CD}" dt="2019-10-04T18:58:51.502" v="91" actId="27636"/>
          <ac:spMkLst>
            <pc:docMk/>
            <pc:sldMk cId="1246202204" sldId="780"/>
            <ac:spMk id="3" creationId="{7DA87FCD-2B89-40C0-BED3-D8401ED0EF16}"/>
          </ac:spMkLst>
        </pc:spChg>
        <pc:spChg chg="mod">
          <ac:chgData name="David Urting" userId="4a167d54-09e5-437e-86c7-3d90dd344c5c" providerId="ADAL" clId="{2D8FFE33-1931-49BC-8FB1-F9CEA82712CD}" dt="2019-10-04T19:14:21.803" v="215" actId="14100"/>
          <ac:spMkLst>
            <pc:docMk/>
            <pc:sldMk cId="1246202204" sldId="780"/>
            <ac:spMk id="4" creationId="{C851B03D-5DC1-495A-9FA0-A7B62BC35067}"/>
          </ac:spMkLst>
        </pc:spChg>
        <pc:cxnChg chg="mod">
          <ac:chgData name="David Urting" userId="4a167d54-09e5-437e-86c7-3d90dd344c5c" providerId="ADAL" clId="{2D8FFE33-1931-49BC-8FB1-F9CEA82712CD}" dt="2019-10-04T19:14:21.803" v="215" actId="14100"/>
          <ac:cxnSpMkLst>
            <pc:docMk/>
            <pc:sldMk cId="1246202204" sldId="780"/>
            <ac:cxnSpMk id="7" creationId="{B0F3E16C-5363-49B2-A98D-597444D4B14F}"/>
          </ac:cxnSpMkLst>
        </pc:cxnChg>
      </pc:sldChg>
      <pc:sldChg chg="modSp add">
        <pc:chgData name="David Urting" userId="4a167d54-09e5-437e-86c7-3d90dd344c5c" providerId="ADAL" clId="{2D8FFE33-1931-49BC-8FB1-F9CEA82712CD}" dt="2019-10-04T18:58:19.673" v="55" actId="27636"/>
        <pc:sldMkLst>
          <pc:docMk/>
          <pc:sldMk cId="3518959256" sldId="781"/>
        </pc:sldMkLst>
        <pc:spChg chg="mod">
          <ac:chgData name="David Urting" userId="4a167d54-09e5-437e-86c7-3d90dd344c5c" providerId="ADAL" clId="{2D8FFE33-1931-49BC-8FB1-F9CEA82712CD}" dt="2019-10-04T18:58:19.673" v="55" actId="27636"/>
          <ac:spMkLst>
            <pc:docMk/>
            <pc:sldMk cId="3518959256" sldId="781"/>
            <ac:spMk id="2" creationId="{F7ED6D5A-6AA4-4C84-A4D2-522C00F99CFA}"/>
          </ac:spMkLst>
        </pc:spChg>
      </pc:sldChg>
      <pc:sldChg chg="addSp delSp modSp add">
        <pc:chgData name="David Urting" userId="4a167d54-09e5-437e-86c7-3d90dd344c5c" providerId="ADAL" clId="{2D8FFE33-1931-49BC-8FB1-F9CEA82712CD}" dt="2019-10-04T19:15:02.083" v="219" actId="1076"/>
        <pc:sldMkLst>
          <pc:docMk/>
          <pc:sldMk cId="59577704" sldId="782"/>
        </pc:sldMkLst>
        <pc:spChg chg="mod">
          <ac:chgData name="David Urting" userId="4a167d54-09e5-437e-86c7-3d90dd344c5c" providerId="ADAL" clId="{2D8FFE33-1931-49BC-8FB1-F9CEA82712CD}" dt="2019-10-04T19:14:48.844" v="217" actId="1076"/>
          <ac:spMkLst>
            <pc:docMk/>
            <pc:sldMk cId="59577704" sldId="782"/>
            <ac:spMk id="2" creationId="{F246D1DF-32FA-43AB-AAE7-FBA3880164A8}"/>
          </ac:spMkLst>
        </pc:spChg>
        <pc:spChg chg="del">
          <ac:chgData name="David Urting" userId="4a167d54-09e5-437e-86c7-3d90dd344c5c" providerId="ADAL" clId="{2D8FFE33-1931-49BC-8FB1-F9CEA82712CD}" dt="2019-10-04T18:58:51.235" v="62"/>
          <ac:spMkLst>
            <pc:docMk/>
            <pc:sldMk cId="59577704" sldId="782"/>
            <ac:spMk id="3" creationId="{7BA56713-339C-435F-AD7F-42C491C1F194}"/>
          </ac:spMkLst>
        </pc:spChg>
        <pc:spChg chg="add del mod">
          <ac:chgData name="David Urting" userId="4a167d54-09e5-437e-86c7-3d90dd344c5c" providerId="ADAL" clId="{2D8FFE33-1931-49BC-8FB1-F9CEA82712CD}" dt="2019-10-04T19:14:57.541" v="218" actId="478"/>
          <ac:spMkLst>
            <pc:docMk/>
            <pc:sldMk cId="59577704" sldId="782"/>
            <ac:spMk id="5" creationId="{E6919885-E850-4C23-B591-FB4A796A4A49}"/>
          </ac:spMkLst>
        </pc:spChg>
        <pc:graphicFrameChg chg="mod">
          <ac:chgData name="David Urting" userId="4a167d54-09e5-437e-86c7-3d90dd344c5c" providerId="ADAL" clId="{2D8FFE33-1931-49BC-8FB1-F9CEA82712CD}" dt="2019-10-04T19:15:02.083" v="219" actId="1076"/>
          <ac:graphicFrameMkLst>
            <pc:docMk/>
            <pc:sldMk cId="59577704" sldId="782"/>
            <ac:graphicFrameMk id="4" creationId="{80923E1C-28F1-4AE8-9B2D-AA0F8176ACA7}"/>
          </ac:graphicFrameMkLst>
        </pc:graphicFrameChg>
      </pc:sldChg>
      <pc:sldChg chg="addSp delSp modSp add">
        <pc:chgData name="David Urting" userId="4a167d54-09e5-437e-86c7-3d90dd344c5c" providerId="ADAL" clId="{2D8FFE33-1931-49BC-8FB1-F9CEA82712CD}" dt="2019-10-04T19:15:34.968" v="231" actId="20577"/>
        <pc:sldMkLst>
          <pc:docMk/>
          <pc:sldMk cId="1165153762" sldId="783"/>
        </pc:sldMkLst>
        <pc:spChg chg="mod">
          <ac:chgData name="David Urting" userId="4a167d54-09e5-437e-86c7-3d90dd344c5c" providerId="ADAL" clId="{2D8FFE33-1931-49BC-8FB1-F9CEA82712CD}" dt="2019-10-04T18:58:51.508" v="94" actId="27636"/>
          <ac:spMkLst>
            <pc:docMk/>
            <pc:sldMk cId="1165153762" sldId="783"/>
            <ac:spMk id="2" creationId="{F246D1DF-32FA-43AB-AAE7-FBA3880164A8}"/>
          </ac:spMkLst>
        </pc:spChg>
        <pc:spChg chg="add del mod">
          <ac:chgData name="David Urting" userId="4a167d54-09e5-437e-86c7-3d90dd344c5c" providerId="ADAL" clId="{2D8FFE33-1931-49BC-8FB1-F9CEA82712CD}" dt="2019-10-04T19:15:17.923" v="221" actId="478"/>
          <ac:spMkLst>
            <pc:docMk/>
            <pc:sldMk cId="1165153762" sldId="783"/>
            <ac:spMk id="3" creationId="{1BB2D4F8-F9EB-4002-9CD5-68CC1A2AA216}"/>
          </ac:spMkLst>
        </pc:spChg>
        <pc:graphicFrameChg chg="modGraphic">
          <ac:chgData name="David Urting" userId="4a167d54-09e5-437e-86c7-3d90dd344c5c" providerId="ADAL" clId="{2D8FFE33-1931-49BC-8FB1-F9CEA82712CD}" dt="2019-10-04T19:15:34.968" v="231" actId="20577"/>
          <ac:graphicFrameMkLst>
            <pc:docMk/>
            <pc:sldMk cId="1165153762" sldId="783"/>
            <ac:graphicFrameMk id="4" creationId="{80923E1C-28F1-4AE8-9B2D-AA0F8176ACA7}"/>
          </ac:graphicFrameMkLst>
        </pc:graphicFrameChg>
      </pc:sldChg>
      <pc:sldChg chg="modSp add">
        <pc:chgData name="David Urting" userId="4a167d54-09e5-437e-86c7-3d90dd344c5c" providerId="ADAL" clId="{2D8FFE33-1931-49BC-8FB1-F9CEA82712CD}" dt="2019-10-04T18:58:51.520" v="95" actId="27636"/>
        <pc:sldMkLst>
          <pc:docMk/>
          <pc:sldMk cId="743426034" sldId="784"/>
        </pc:sldMkLst>
        <pc:spChg chg="mod">
          <ac:chgData name="David Urting" userId="4a167d54-09e5-437e-86c7-3d90dd344c5c" providerId="ADAL" clId="{2D8FFE33-1931-49BC-8FB1-F9CEA82712CD}" dt="2019-10-04T18:58:51.520" v="95" actId="27636"/>
          <ac:spMkLst>
            <pc:docMk/>
            <pc:sldMk cId="743426034" sldId="784"/>
            <ac:spMk id="3" creationId="{F26D44BC-5452-47C1-B2C0-D513BF21CE3B}"/>
          </ac:spMkLst>
        </pc:spChg>
      </pc:sldChg>
      <pc:sldChg chg="modSp add">
        <pc:chgData name="David Urting" userId="4a167d54-09e5-437e-86c7-3d90dd344c5c" providerId="ADAL" clId="{2D8FFE33-1931-49BC-8FB1-F9CEA82712CD}" dt="2019-10-04T18:58:19.501" v="40" actId="27636"/>
        <pc:sldMkLst>
          <pc:docMk/>
          <pc:sldMk cId="3774483237" sldId="785"/>
        </pc:sldMkLst>
        <pc:spChg chg="mod">
          <ac:chgData name="David Urting" userId="4a167d54-09e5-437e-86c7-3d90dd344c5c" providerId="ADAL" clId="{2D8FFE33-1931-49BC-8FB1-F9CEA82712CD}" dt="2019-10-04T18:58:19.501" v="40" actId="27636"/>
          <ac:spMkLst>
            <pc:docMk/>
            <pc:sldMk cId="3774483237" sldId="785"/>
            <ac:spMk id="3" creationId="{65C98CCD-9CB0-4AA9-8073-CFFCBA6B755D}"/>
          </ac:spMkLst>
        </pc:spChg>
      </pc:sldChg>
      <pc:sldChg chg="modSp add">
        <pc:chgData name="David Urting" userId="4a167d54-09e5-437e-86c7-3d90dd344c5c" providerId="ADAL" clId="{2D8FFE33-1931-49BC-8FB1-F9CEA82712CD}" dt="2019-10-04T18:58:19.633" v="50" actId="27636"/>
        <pc:sldMkLst>
          <pc:docMk/>
          <pc:sldMk cId="1571611584" sldId="786"/>
        </pc:sldMkLst>
        <pc:spChg chg="mod">
          <ac:chgData name="David Urting" userId="4a167d54-09e5-437e-86c7-3d90dd344c5c" providerId="ADAL" clId="{2D8FFE33-1931-49BC-8FB1-F9CEA82712CD}" dt="2019-10-04T18:58:19.633" v="50" actId="27636"/>
          <ac:spMkLst>
            <pc:docMk/>
            <pc:sldMk cId="1571611584" sldId="786"/>
            <ac:spMk id="2" creationId="{E0C805E8-8B2E-4993-82FF-71BB3E3E72C7}"/>
          </ac:spMkLst>
        </pc:spChg>
      </pc:sldChg>
      <pc:sldChg chg="modSp add">
        <pc:chgData name="David Urting" userId="4a167d54-09e5-437e-86c7-3d90dd344c5c" providerId="ADAL" clId="{2D8FFE33-1931-49BC-8FB1-F9CEA82712CD}" dt="2019-10-04T19:01:46.299" v="138" actId="1076"/>
        <pc:sldMkLst>
          <pc:docMk/>
          <pc:sldMk cId="42303898" sldId="787"/>
        </pc:sldMkLst>
        <pc:spChg chg="mod">
          <ac:chgData name="David Urting" userId="4a167d54-09e5-437e-86c7-3d90dd344c5c" providerId="ADAL" clId="{2D8FFE33-1931-49BC-8FB1-F9CEA82712CD}" dt="2019-10-04T18:58:51.299" v="67" actId="27636"/>
          <ac:spMkLst>
            <pc:docMk/>
            <pc:sldMk cId="42303898" sldId="787"/>
            <ac:spMk id="3" creationId="{FD0B426E-8999-4662-836B-E9B40437B271}"/>
          </ac:spMkLst>
        </pc:spChg>
        <pc:picChg chg="mod">
          <ac:chgData name="David Urting" userId="4a167d54-09e5-437e-86c7-3d90dd344c5c" providerId="ADAL" clId="{2D8FFE33-1931-49BC-8FB1-F9CEA82712CD}" dt="2019-10-04T19:01:39.163" v="136" actId="1076"/>
          <ac:picMkLst>
            <pc:docMk/>
            <pc:sldMk cId="42303898" sldId="787"/>
            <ac:picMk id="4" creationId="{4995A756-2E1F-4400-B8D2-A1EAAC226CC4}"/>
          </ac:picMkLst>
        </pc:picChg>
        <pc:picChg chg="mod">
          <ac:chgData name="David Urting" userId="4a167d54-09e5-437e-86c7-3d90dd344c5c" providerId="ADAL" clId="{2D8FFE33-1931-49BC-8FB1-F9CEA82712CD}" dt="2019-10-04T19:01:46.299" v="138" actId="1076"/>
          <ac:picMkLst>
            <pc:docMk/>
            <pc:sldMk cId="42303898" sldId="787"/>
            <ac:picMk id="5" creationId="{67387E49-663A-4E32-8878-D07B8AF55A96}"/>
          </ac:picMkLst>
        </pc:picChg>
      </pc:sldChg>
      <pc:sldChg chg="modSp add">
        <pc:chgData name="David Urting" userId="4a167d54-09e5-437e-86c7-3d90dd344c5c" providerId="ADAL" clId="{2D8FFE33-1931-49BC-8FB1-F9CEA82712CD}" dt="2019-10-11T19:23:59.067" v="676" actId="20577"/>
        <pc:sldMkLst>
          <pc:docMk/>
          <pc:sldMk cId="4071683811" sldId="788"/>
        </pc:sldMkLst>
        <pc:spChg chg="mod">
          <ac:chgData name="David Urting" userId="4a167d54-09e5-437e-86c7-3d90dd344c5c" providerId="ADAL" clId="{2D8FFE33-1931-49BC-8FB1-F9CEA82712CD}" dt="2019-10-11T19:23:53.509" v="671" actId="20577"/>
          <ac:spMkLst>
            <pc:docMk/>
            <pc:sldMk cId="4071683811" sldId="788"/>
            <ac:spMk id="2" creationId="{C2BD033F-7121-4236-B22C-5A9164433A3A}"/>
          </ac:spMkLst>
        </pc:spChg>
        <pc:spChg chg="mod">
          <ac:chgData name="David Urting" userId="4a167d54-09e5-437e-86c7-3d90dd344c5c" providerId="ADAL" clId="{2D8FFE33-1931-49BC-8FB1-F9CEA82712CD}" dt="2019-10-11T19:23:59.067" v="676" actId="20577"/>
          <ac:spMkLst>
            <pc:docMk/>
            <pc:sldMk cId="4071683811" sldId="788"/>
            <ac:spMk id="3" creationId="{374F2376-36AE-4A90-AB7D-F787096064FE}"/>
          </ac:spMkLst>
        </pc:spChg>
      </pc:sldChg>
      <pc:sldChg chg="addSp delSp modSp add modAnim">
        <pc:chgData name="David Urting" userId="4a167d54-09e5-437e-86c7-3d90dd344c5c" providerId="ADAL" clId="{2D8FFE33-1931-49BC-8FB1-F9CEA82712CD}" dt="2019-10-10T06:10:55.337" v="627"/>
        <pc:sldMkLst>
          <pc:docMk/>
          <pc:sldMk cId="379668428" sldId="789"/>
        </pc:sldMkLst>
        <pc:spChg chg="mod">
          <ac:chgData name="David Urting" userId="4a167d54-09e5-437e-86c7-3d90dd344c5c" providerId="ADAL" clId="{2D8FFE33-1931-49BC-8FB1-F9CEA82712CD}" dt="2019-10-10T06:06:50.232" v="616" actId="5793"/>
          <ac:spMkLst>
            <pc:docMk/>
            <pc:sldMk cId="379668428" sldId="789"/>
            <ac:spMk id="2" creationId="{3096B97B-55D7-4491-9860-623768246B41}"/>
          </ac:spMkLst>
        </pc:spChg>
        <pc:spChg chg="del">
          <ac:chgData name="David Urting" userId="4a167d54-09e5-437e-86c7-3d90dd344c5c" providerId="ADAL" clId="{2D8FFE33-1931-49BC-8FB1-F9CEA82712CD}" dt="2019-10-10T06:08:10.395" v="617"/>
          <ac:spMkLst>
            <pc:docMk/>
            <pc:sldMk cId="379668428" sldId="789"/>
            <ac:spMk id="3" creationId="{FD509442-6F16-4FC7-B965-410F15624449}"/>
          </ac:spMkLst>
        </pc:spChg>
        <pc:picChg chg="add mod">
          <ac:chgData name="David Urting" userId="4a167d54-09e5-437e-86c7-3d90dd344c5c" providerId="ADAL" clId="{2D8FFE33-1931-49BC-8FB1-F9CEA82712CD}" dt="2019-10-10T06:10:31.005" v="622" actId="1076"/>
          <ac:picMkLst>
            <pc:docMk/>
            <pc:sldMk cId="379668428" sldId="789"/>
            <ac:picMk id="1026" creationId="{1CAC9E8D-A4DD-4F58-920E-59C7F066BFC4}"/>
          </ac:picMkLst>
        </pc:picChg>
        <pc:picChg chg="add mod">
          <ac:chgData name="David Urting" userId="4a167d54-09e5-437e-86c7-3d90dd344c5c" providerId="ADAL" clId="{2D8FFE33-1931-49BC-8FB1-F9CEA82712CD}" dt="2019-10-10T06:10:34.752" v="623" actId="1076"/>
          <ac:picMkLst>
            <pc:docMk/>
            <pc:sldMk cId="379668428" sldId="789"/>
            <ac:picMk id="1028" creationId="{697B9FFE-950C-4346-8F3B-A21FE3A9C93B}"/>
          </ac:picMkLst>
        </pc:picChg>
      </pc:sldChg>
    </pc:docChg>
  </pc:docChgLst>
  <pc:docChgLst>
    <pc:chgData name="David" userId="4a167d54-09e5-437e-86c7-3d90dd344c5c" providerId="ADAL" clId="{A4C2788E-4824-4339-BE9E-FB527A4DBB84}"/>
    <pc:docChg chg="undo custSel addSld modSld">
      <pc:chgData name="David" userId="4a167d54-09e5-437e-86c7-3d90dd344c5c" providerId="ADAL" clId="{A4C2788E-4824-4339-BE9E-FB527A4DBB84}" dt="2021-04-18T09:35:35.158" v="421" actId="1076"/>
      <pc:docMkLst>
        <pc:docMk/>
      </pc:docMkLst>
      <pc:sldChg chg="modSp">
        <pc:chgData name="David" userId="4a167d54-09e5-437e-86c7-3d90dd344c5c" providerId="ADAL" clId="{A4C2788E-4824-4339-BE9E-FB527A4DBB84}" dt="2021-04-18T08:52:56.791" v="14" actId="20577"/>
        <pc:sldMkLst>
          <pc:docMk/>
          <pc:sldMk cId="3489702185" sldId="720"/>
        </pc:sldMkLst>
        <pc:graphicFrameChg chg="mod">
          <ac:chgData name="David" userId="4a167d54-09e5-437e-86c7-3d90dd344c5c" providerId="ADAL" clId="{A4C2788E-4824-4339-BE9E-FB527A4DBB84}" dt="2021-04-18T08:52:56.791" v="14" actId="20577"/>
          <ac:graphicFrameMkLst>
            <pc:docMk/>
            <pc:sldMk cId="3489702185" sldId="720"/>
            <ac:graphicFrameMk id="4" creationId="{09352DBD-291A-4D05-A17F-FF481574FC5E}"/>
          </ac:graphicFrameMkLst>
        </pc:graphicFrameChg>
      </pc:sldChg>
      <pc:sldChg chg="modSp mod">
        <pc:chgData name="David" userId="4a167d54-09e5-437e-86c7-3d90dd344c5c" providerId="ADAL" clId="{A4C2788E-4824-4339-BE9E-FB527A4DBB84}" dt="2021-04-18T08:53:37.273" v="38" actId="20577"/>
        <pc:sldMkLst>
          <pc:docMk/>
          <pc:sldMk cId="1058569698" sldId="722"/>
        </pc:sldMkLst>
        <pc:spChg chg="mod">
          <ac:chgData name="David" userId="4a167d54-09e5-437e-86c7-3d90dd344c5c" providerId="ADAL" clId="{A4C2788E-4824-4339-BE9E-FB527A4DBB84}" dt="2021-04-18T08:53:37.273" v="38" actId="20577"/>
          <ac:spMkLst>
            <pc:docMk/>
            <pc:sldMk cId="1058569698" sldId="722"/>
            <ac:spMk id="3" creationId="{C4C6CBBE-2C77-4B97-8697-4132BEC06C6F}"/>
          </ac:spMkLst>
        </pc:spChg>
      </pc:sldChg>
      <pc:sldChg chg="modSp mod">
        <pc:chgData name="David" userId="4a167d54-09e5-437e-86c7-3d90dd344c5c" providerId="ADAL" clId="{A4C2788E-4824-4339-BE9E-FB527A4DBB84}" dt="2021-04-18T08:55:55.032" v="50" actId="113"/>
        <pc:sldMkLst>
          <pc:docMk/>
          <pc:sldMk cId="83431523" sldId="726"/>
        </pc:sldMkLst>
        <pc:graphicFrameChg chg="modGraphic">
          <ac:chgData name="David" userId="4a167d54-09e5-437e-86c7-3d90dd344c5c" providerId="ADAL" clId="{A4C2788E-4824-4339-BE9E-FB527A4DBB84}" dt="2021-04-18T08:55:55.032" v="50" actId="113"/>
          <ac:graphicFrameMkLst>
            <pc:docMk/>
            <pc:sldMk cId="83431523" sldId="726"/>
            <ac:graphicFrameMk id="5" creationId="{88B5A415-4791-454B-B98A-1A96397C72F6}"/>
          </ac:graphicFrameMkLst>
        </pc:graphicFrameChg>
      </pc:sldChg>
      <pc:sldChg chg="modSp mod">
        <pc:chgData name="David" userId="4a167d54-09e5-437e-86c7-3d90dd344c5c" providerId="ADAL" clId="{A4C2788E-4824-4339-BE9E-FB527A4DBB84}" dt="2021-04-18T08:51:34.889" v="1" actId="20577"/>
        <pc:sldMkLst>
          <pc:docMk/>
          <pc:sldMk cId="3666424895" sldId="747"/>
        </pc:sldMkLst>
        <pc:spChg chg="mod">
          <ac:chgData name="David" userId="4a167d54-09e5-437e-86c7-3d90dd344c5c" providerId="ADAL" clId="{A4C2788E-4824-4339-BE9E-FB527A4DBB84}" dt="2021-04-18T08:51:34.889" v="1" actId="20577"/>
          <ac:spMkLst>
            <pc:docMk/>
            <pc:sldMk cId="3666424895" sldId="747"/>
            <ac:spMk id="9" creationId="{FD9F05EF-6538-44A8-897A-F751D3898F96}"/>
          </ac:spMkLst>
        </pc:spChg>
      </pc:sldChg>
      <pc:sldChg chg="modSp mod">
        <pc:chgData name="David" userId="4a167d54-09e5-437e-86c7-3d90dd344c5c" providerId="ADAL" clId="{A4C2788E-4824-4339-BE9E-FB527A4DBB84}" dt="2021-04-18T08:51:50.560" v="9" actId="20577"/>
        <pc:sldMkLst>
          <pc:docMk/>
          <pc:sldMk cId="3007394507" sldId="748"/>
        </pc:sldMkLst>
        <pc:spChg chg="mod">
          <ac:chgData name="David" userId="4a167d54-09e5-437e-86c7-3d90dd344c5c" providerId="ADAL" clId="{A4C2788E-4824-4339-BE9E-FB527A4DBB84}" dt="2021-04-18T08:51:50.560" v="9" actId="20577"/>
          <ac:spMkLst>
            <pc:docMk/>
            <pc:sldMk cId="3007394507" sldId="748"/>
            <ac:spMk id="3" creationId="{64CD0A49-128F-4407-8C99-B37218FD2F79}"/>
          </ac:spMkLst>
        </pc:spChg>
      </pc:sldChg>
      <pc:sldChg chg="modSp mod">
        <pc:chgData name="David" userId="4a167d54-09e5-437e-86c7-3d90dd344c5c" providerId="ADAL" clId="{A4C2788E-4824-4339-BE9E-FB527A4DBB84}" dt="2021-04-18T08:57:23.753" v="51" actId="20577"/>
        <pc:sldMkLst>
          <pc:docMk/>
          <pc:sldMk cId="3559778320" sldId="769"/>
        </pc:sldMkLst>
        <pc:spChg chg="mod">
          <ac:chgData name="David" userId="4a167d54-09e5-437e-86c7-3d90dd344c5c" providerId="ADAL" clId="{A4C2788E-4824-4339-BE9E-FB527A4DBB84}" dt="2021-04-18T08:57:23.753" v="51" actId="20577"/>
          <ac:spMkLst>
            <pc:docMk/>
            <pc:sldMk cId="3559778320" sldId="769"/>
            <ac:spMk id="3" creationId="{43EB4C39-3AA0-4094-B2EC-0B21213A1AEF}"/>
          </ac:spMkLst>
        </pc:spChg>
      </pc:sldChg>
      <pc:sldChg chg="modSp mod">
        <pc:chgData name="David" userId="4a167d54-09e5-437e-86c7-3d90dd344c5c" providerId="ADAL" clId="{A4C2788E-4824-4339-BE9E-FB527A4DBB84}" dt="2021-04-18T08:58:21.262" v="77" actId="6549"/>
        <pc:sldMkLst>
          <pc:docMk/>
          <pc:sldMk cId="563960147" sldId="775"/>
        </pc:sldMkLst>
        <pc:spChg chg="mod">
          <ac:chgData name="David" userId="4a167d54-09e5-437e-86c7-3d90dd344c5c" providerId="ADAL" clId="{A4C2788E-4824-4339-BE9E-FB527A4DBB84}" dt="2021-04-18T08:58:21.262" v="77" actId="6549"/>
          <ac:spMkLst>
            <pc:docMk/>
            <pc:sldMk cId="563960147" sldId="775"/>
            <ac:spMk id="3" creationId="{6D758AE5-4695-47F6-8C36-F7D03B1BFA23}"/>
          </ac:spMkLst>
        </pc:spChg>
      </pc:sldChg>
      <pc:sldChg chg="modSp mod">
        <pc:chgData name="David" userId="4a167d54-09e5-437e-86c7-3d90dd344c5c" providerId="ADAL" clId="{A4C2788E-4824-4339-BE9E-FB527A4DBB84}" dt="2021-04-18T08:59:11.442" v="99" actId="20577"/>
        <pc:sldMkLst>
          <pc:docMk/>
          <pc:sldMk cId="1246202204" sldId="780"/>
        </pc:sldMkLst>
        <pc:spChg chg="mod">
          <ac:chgData name="David" userId="4a167d54-09e5-437e-86c7-3d90dd344c5c" providerId="ADAL" clId="{A4C2788E-4824-4339-BE9E-FB527A4DBB84}" dt="2021-04-18T08:59:11.442" v="99" actId="20577"/>
          <ac:spMkLst>
            <pc:docMk/>
            <pc:sldMk cId="1246202204" sldId="780"/>
            <ac:spMk id="3" creationId="{7DA87FCD-2B89-40C0-BED3-D8401ED0EF16}"/>
          </ac:spMkLst>
        </pc:spChg>
      </pc:sldChg>
      <pc:sldChg chg="modSp mod">
        <pc:chgData name="David" userId="4a167d54-09e5-437e-86c7-3d90dd344c5c" providerId="ADAL" clId="{A4C2788E-4824-4339-BE9E-FB527A4DBB84}" dt="2021-04-18T09:00:12.161" v="171" actId="20577"/>
        <pc:sldMkLst>
          <pc:docMk/>
          <pc:sldMk cId="3518959256" sldId="781"/>
        </pc:sldMkLst>
        <pc:spChg chg="mod">
          <ac:chgData name="David" userId="4a167d54-09e5-437e-86c7-3d90dd344c5c" providerId="ADAL" clId="{A4C2788E-4824-4339-BE9E-FB527A4DBB84}" dt="2021-04-18T09:00:12.161" v="171" actId="20577"/>
          <ac:spMkLst>
            <pc:docMk/>
            <pc:sldMk cId="3518959256" sldId="781"/>
            <ac:spMk id="5" creationId="{FF264341-B710-48A7-9BEE-1C4BC134DB7D}"/>
          </ac:spMkLst>
        </pc:spChg>
      </pc:sldChg>
      <pc:sldChg chg="modSp mod">
        <pc:chgData name="David" userId="4a167d54-09e5-437e-86c7-3d90dd344c5c" providerId="ADAL" clId="{A4C2788E-4824-4339-BE9E-FB527A4DBB84}" dt="2021-04-18T08:54:50.119" v="49" actId="207"/>
        <pc:sldMkLst>
          <pc:docMk/>
          <pc:sldMk cId="2347771862" sldId="787"/>
        </pc:sldMkLst>
        <pc:spChg chg="mod">
          <ac:chgData name="David" userId="4a167d54-09e5-437e-86c7-3d90dd344c5c" providerId="ADAL" clId="{A4C2788E-4824-4339-BE9E-FB527A4DBB84}" dt="2021-04-18T08:54:50.119" v="49" actId="207"/>
          <ac:spMkLst>
            <pc:docMk/>
            <pc:sldMk cId="2347771862" sldId="787"/>
            <ac:spMk id="3" creationId="{65C98CCD-9CB0-4AA9-8073-CFFCBA6B755D}"/>
          </ac:spMkLst>
        </pc:spChg>
      </pc:sldChg>
      <pc:sldChg chg="addSp modSp add mod">
        <pc:chgData name="David" userId="4a167d54-09e5-437e-86c7-3d90dd344c5c" providerId="ADAL" clId="{A4C2788E-4824-4339-BE9E-FB527A4DBB84}" dt="2021-04-18T09:35:35.158" v="421" actId="1076"/>
        <pc:sldMkLst>
          <pc:docMk/>
          <pc:sldMk cId="1125948045" sldId="792"/>
        </pc:sldMkLst>
        <pc:spChg chg="mod">
          <ac:chgData name="David" userId="4a167d54-09e5-437e-86c7-3d90dd344c5c" providerId="ADAL" clId="{A4C2788E-4824-4339-BE9E-FB527A4DBB84}" dt="2021-04-18T09:33:58.136" v="414" actId="20577"/>
          <ac:spMkLst>
            <pc:docMk/>
            <pc:sldMk cId="1125948045" sldId="792"/>
            <ac:spMk id="3" creationId="{D1FF8ECC-1C41-4548-ACC5-53A2A97EE078}"/>
          </ac:spMkLst>
        </pc:spChg>
        <pc:spChg chg="add mod">
          <ac:chgData name="David" userId="4a167d54-09e5-437e-86c7-3d90dd344c5c" providerId="ADAL" clId="{A4C2788E-4824-4339-BE9E-FB527A4DBB84}" dt="2021-04-18T09:34:09.289" v="417" actId="1076"/>
          <ac:spMkLst>
            <pc:docMk/>
            <pc:sldMk cId="1125948045" sldId="792"/>
            <ac:spMk id="5" creationId="{52EEA712-8B89-443D-8D94-53F99DF1A57A}"/>
          </ac:spMkLst>
        </pc:spChg>
        <pc:picChg chg="add mod">
          <ac:chgData name="David" userId="4a167d54-09e5-437e-86c7-3d90dd344c5c" providerId="ADAL" clId="{A4C2788E-4824-4339-BE9E-FB527A4DBB84}" dt="2021-04-18T09:34:09.289" v="417" actId="1076"/>
          <ac:picMkLst>
            <pc:docMk/>
            <pc:sldMk cId="1125948045" sldId="792"/>
            <ac:picMk id="4" creationId="{E2FA6E91-D8A8-424E-9C47-B8AA1BF9297D}"/>
          </ac:picMkLst>
        </pc:picChg>
        <pc:picChg chg="add mod">
          <ac:chgData name="David" userId="4a167d54-09e5-437e-86c7-3d90dd344c5c" providerId="ADAL" clId="{A4C2788E-4824-4339-BE9E-FB527A4DBB84}" dt="2021-04-18T09:34:52.315" v="419" actId="1076"/>
          <ac:picMkLst>
            <pc:docMk/>
            <pc:sldMk cId="1125948045" sldId="792"/>
            <ac:picMk id="7" creationId="{91B7B696-169A-4E1A-BAB6-E876773D1922}"/>
          </ac:picMkLst>
        </pc:picChg>
        <pc:picChg chg="add mod">
          <ac:chgData name="David" userId="4a167d54-09e5-437e-86c7-3d90dd344c5c" providerId="ADAL" clId="{A4C2788E-4824-4339-BE9E-FB527A4DBB84}" dt="2021-04-18T09:35:35.158" v="421" actId="1076"/>
          <ac:picMkLst>
            <pc:docMk/>
            <pc:sldMk cId="1125948045" sldId="792"/>
            <ac:picMk id="9" creationId="{F2B761C3-87E6-4088-8D66-7DFBFF1EF504}"/>
          </ac:picMkLst>
        </pc:picChg>
      </pc:sldChg>
    </pc:docChg>
  </pc:docChgLst>
  <pc:docChgLst>
    <pc:chgData name="David" userId="4a167d54-09e5-437e-86c7-3d90dd344c5c" providerId="ADAL" clId="{35DE0219-1D5B-477D-8012-2D3AEE520E0A}"/>
    <pc:docChg chg="custSel modSld">
      <pc:chgData name="David" userId="4a167d54-09e5-437e-86c7-3d90dd344c5c" providerId="ADAL" clId="{35DE0219-1D5B-477D-8012-2D3AEE520E0A}" dt="2021-11-15T10:18:55.474" v="169" actId="20577"/>
      <pc:docMkLst>
        <pc:docMk/>
      </pc:docMkLst>
      <pc:sldChg chg="modSp mod">
        <pc:chgData name="David" userId="4a167d54-09e5-437e-86c7-3d90dd344c5c" providerId="ADAL" clId="{35DE0219-1D5B-477D-8012-2D3AEE520E0A}" dt="2021-11-15T10:01:39.443" v="6" actId="20577"/>
        <pc:sldMkLst>
          <pc:docMk/>
          <pc:sldMk cId="531927513" sldId="724"/>
        </pc:sldMkLst>
        <pc:spChg chg="mod">
          <ac:chgData name="David" userId="4a167d54-09e5-437e-86c7-3d90dd344c5c" providerId="ADAL" clId="{35DE0219-1D5B-477D-8012-2D3AEE520E0A}" dt="2021-11-15T10:01:39.443" v="6" actId="20577"/>
          <ac:spMkLst>
            <pc:docMk/>
            <pc:sldMk cId="531927513" sldId="724"/>
            <ac:spMk id="3" creationId="{9B524BC2-18E4-4177-8CA0-6F1D28C7A33E}"/>
          </ac:spMkLst>
        </pc:spChg>
      </pc:sldChg>
      <pc:sldChg chg="modSp mod">
        <pc:chgData name="David" userId="4a167d54-09e5-437e-86c7-3d90dd344c5c" providerId="ADAL" clId="{35DE0219-1D5B-477D-8012-2D3AEE520E0A}" dt="2021-11-15T10:12:29.411" v="52" actId="20577"/>
        <pc:sldMkLst>
          <pc:docMk/>
          <pc:sldMk cId="83431523" sldId="726"/>
        </pc:sldMkLst>
        <pc:spChg chg="mod">
          <ac:chgData name="David" userId="4a167d54-09e5-437e-86c7-3d90dd344c5c" providerId="ADAL" clId="{35DE0219-1D5B-477D-8012-2D3AEE520E0A}" dt="2021-11-15T10:11:58.499" v="51" actId="20577"/>
          <ac:spMkLst>
            <pc:docMk/>
            <pc:sldMk cId="83431523" sldId="726"/>
            <ac:spMk id="3" creationId="{066BF8E3-993D-49F8-96F6-1224AA4CC028}"/>
          </ac:spMkLst>
        </pc:spChg>
        <pc:graphicFrameChg chg="modGraphic">
          <ac:chgData name="David" userId="4a167d54-09e5-437e-86c7-3d90dd344c5c" providerId="ADAL" clId="{35DE0219-1D5B-477D-8012-2D3AEE520E0A}" dt="2021-11-15T10:12:29.411" v="52" actId="20577"/>
          <ac:graphicFrameMkLst>
            <pc:docMk/>
            <pc:sldMk cId="83431523" sldId="726"/>
            <ac:graphicFrameMk id="5" creationId="{88B5A415-4791-454B-B98A-1A96397C72F6}"/>
          </ac:graphicFrameMkLst>
        </pc:graphicFrameChg>
      </pc:sldChg>
      <pc:sldChg chg="modSp mod">
        <pc:chgData name="David" userId="4a167d54-09e5-437e-86c7-3d90dd344c5c" providerId="ADAL" clId="{35DE0219-1D5B-477D-8012-2D3AEE520E0A}" dt="2021-11-15T10:17:18.237" v="130"/>
        <pc:sldMkLst>
          <pc:docMk/>
          <pc:sldMk cId="2000087540" sldId="728"/>
        </pc:sldMkLst>
        <pc:spChg chg="mod">
          <ac:chgData name="David" userId="4a167d54-09e5-437e-86c7-3d90dd344c5c" providerId="ADAL" clId="{35DE0219-1D5B-477D-8012-2D3AEE520E0A}" dt="2021-11-15T10:17:18.237" v="130"/>
          <ac:spMkLst>
            <pc:docMk/>
            <pc:sldMk cId="2000087540" sldId="728"/>
            <ac:spMk id="3" creationId="{65C98CCD-9CB0-4AA9-8073-CFFCBA6B755D}"/>
          </ac:spMkLst>
        </pc:spChg>
      </pc:sldChg>
      <pc:sldChg chg="modSp mod">
        <pc:chgData name="David" userId="4a167d54-09e5-437e-86c7-3d90dd344c5c" providerId="ADAL" clId="{35DE0219-1D5B-477D-8012-2D3AEE520E0A}" dt="2021-11-15T10:14:01.654" v="106" actId="113"/>
        <pc:sldMkLst>
          <pc:docMk/>
          <pc:sldMk cId="3393005413" sldId="729"/>
        </pc:sldMkLst>
        <pc:spChg chg="mod">
          <ac:chgData name="David" userId="4a167d54-09e5-437e-86c7-3d90dd344c5c" providerId="ADAL" clId="{35DE0219-1D5B-477D-8012-2D3AEE520E0A}" dt="2021-11-15T10:14:01.654" v="106" actId="113"/>
          <ac:spMkLst>
            <pc:docMk/>
            <pc:sldMk cId="3393005413" sldId="729"/>
            <ac:spMk id="3" creationId="{F331A9B8-6B05-4AD5-A44B-CAB8E4AFDA26}"/>
          </ac:spMkLst>
        </pc:spChg>
      </pc:sldChg>
      <pc:sldChg chg="modSp mod">
        <pc:chgData name="David" userId="4a167d54-09e5-437e-86c7-3d90dd344c5c" providerId="ADAL" clId="{35DE0219-1D5B-477D-8012-2D3AEE520E0A}" dt="2021-11-15T10:16:31.683" v="118" actId="20577"/>
        <pc:sldMkLst>
          <pc:docMk/>
          <pc:sldMk cId="390913328" sldId="750"/>
        </pc:sldMkLst>
        <pc:spChg chg="mod">
          <ac:chgData name="David" userId="4a167d54-09e5-437e-86c7-3d90dd344c5c" providerId="ADAL" clId="{35DE0219-1D5B-477D-8012-2D3AEE520E0A}" dt="2021-11-15T10:16:31.683" v="118" actId="20577"/>
          <ac:spMkLst>
            <pc:docMk/>
            <pc:sldMk cId="390913328" sldId="750"/>
            <ac:spMk id="3" creationId="{6B3E60FA-6A9A-4918-BF3F-DA05D081FCC7}"/>
          </ac:spMkLst>
        </pc:spChg>
      </pc:sldChg>
      <pc:sldChg chg="modSp mod">
        <pc:chgData name="David" userId="4a167d54-09e5-437e-86c7-3d90dd344c5c" providerId="ADAL" clId="{35DE0219-1D5B-477D-8012-2D3AEE520E0A}" dt="2021-11-15T10:18:55.474" v="169" actId="20577"/>
        <pc:sldMkLst>
          <pc:docMk/>
          <pc:sldMk cId="1246202204" sldId="780"/>
        </pc:sldMkLst>
        <pc:spChg chg="mod">
          <ac:chgData name="David" userId="4a167d54-09e5-437e-86c7-3d90dd344c5c" providerId="ADAL" clId="{35DE0219-1D5B-477D-8012-2D3AEE520E0A}" dt="2021-11-15T10:18:55.474" v="169" actId="20577"/>
          <ac:spMkLst>
            <pc:docMk/>
            <pc:sldMk cId="1246202204" sldId="780"/>
            <ac:spMk id="3" creationId="{7DA87FCD-2B89-40C0-BED3-D8401ED0EF16}"/>
          </ac:spMkLst>
        </pc:spChg>
      </pc:sldChg>
      <pc:sldChg chg="modSp mod">
        <pc:chgData name="David" userId="4a167d54-09e5-437e-86c7-3d90dd344c5c" providerId="ADAL" clId="{35DE0219-1D5B-477D-8012-2D3AEE520E0A}" dt="2021-11-15T10:03:18.971" v="36" actId="20577"/>
        <pc:sldMkLst>
          <pc:docMk/>
          <pc:sldMk cId="3774483237" sldId="785"/>
        </pc:sldMkLst>
        <pc:spChg chg="mod">
          <ac:chgData name="David" userId="4a167d54-09e5-437e-86c7-3d90dd344c5c" providerId="ADAL" clId="{35DE0219-1D5B-477D-8012-2D3AEE520E0A}" dt="2021-11-15T10:03:18.971" v="36" actId="20577"/>
          <ac:spMkLst>
            <pc:docMk/>
            <pc:sldMk cId="3774483237" sldId="785"/>
            <ac:spMk id="3" creationId="{65C98CCD-9CB0-4AA9-8073-CFFCBA6B755D}"/>
          </ac:spMkLst>
        </pc:spChg>
      </pc:sldChg>
      <pc:sldChg chg="modSp mod">
        <pc:chgData name="David" userId="4a167d54-09e5-437e-86c7-3d90dd344c5c" providerId="ADAL" clId="{35DE0219-1D5B-477D-8012-2D3AEE520E0A}" dt="2021-11-15T10:11:27.270" v="49"/>
        <pc:sldMkLst>
          <pc:docMk/>
          <pc:sldMk cId="2347771862" sldId="787"/>
        </pc:sldMkLst>
        <pc:spChg chg="mod">
          <ac:chgData name="David" userId="4a167d54-09e5-437e-86c7-3d90dd344c5c" providerId="ADAL" clId="{35DE0219-1D5B-477D-8012-2D3AEE520E0A}" dt="2021-11-15T10:11:27.270" v="49"/>
          <ac:spMkLst>
            <pc:docMk/>
            <pc:sldMk cId="2347771862" sldId="787"/>
            <ac:spMk id="3" creationId="{65C98CCD-9CB0-4AA9-8073-CFFCBA6B755D}"/>
          </ac:spMkLst>
        </pc:spChg>
      </pc:sldChg>
    </pc:docChg>
  </pc:docChgLst>
  <pc:docChgLst>
    <pc:chgData name="David" userId="4a167d54-09e5-437e-86c7-3d90dd344c5c" providerId="ADAL" clId="{0A0FD041-709B-4096-A446-2D0A30D1079C}"/>
    <pc:docChg chg="undo custSel delSld modSld">
      <pc:chgData name="David" userId="4a167d54-09e5-437e-86c7-3d90dd344c5c" providerId="ADAL" clId="{0A0FD041-709B-4096-A446-2D0A30D1079C}" dt="2020-04-25T12:09:03.560" v="2952" actId="6549"/>
      <pc:docMkLst>
        <pc:docMk/>
      </pc:docMkLst>
      <pc:sldChg chg="modSp mod">
        <pc:chgData name="David" userId="4a167d54-09e5-437e-86c7-3d90dd344c5c" providerId="ADAL" clId="{0A0FD041-709B-4096-A446-2D0A30D1079C}" dt="2020-04-25T11:27:16.188" v="2928" actId="20577"/>
        <pc:sldMkLst>
          <pc:docMk/>
          <pc:sldMk cId="0" sldId="257"/>
        </pc:sldMkLst>
        <pc:spChg chg="mod">
          <ac:chgData name="David" userId="4a167d54-09e5-437e-86c7-3d90dd344c5c" providerId="ADAL" clId="{0A0FD041-709B-4096-A446-2D0A30D1079C}" dt="2020-03-22T23:06:34.432" v="19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David" userId="4a167d54-09e5-437e-86c7-3d90dd344c5c" providerId="ADAL" clId="{0A0FD041-709B-4096-A446-2D0A30D1079C}" dt="2020-04-25T11:27:16.188" v="2928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del mod">
        <pc:chgData name="David" userId="4a167d54-09e5-437e-86c7-3d90dd344c5c" providerId="ADAL" clId="{0A0FD041-709B-4096-A446-2D0A30D1079C}" dt="2020-04-18T12:24:12.266" v="243" actId="47"/>
        <pc:sldMkLst>
          <pc:docMk/>
          <pc:sldMk cId="141735244" sldId="498"/>
        </pc:sldMkLst>
        <pc:spChg chg="mod">
          <ac:chgData name="David" userId="4a167d54-09e5-437e-86c7-3d90dd344c5c" providerId="ADAL" clId="{0A0FD041-709B-4096-A446-2D0A30D1079C}" dt="2020-04-18T12:24:02.555" v="242" actId="6549"/>
          <ac:spMkLst>
            <pc:docMk/>
            <pc:sldMk cId="141735244" sldId="498"/>
            <ac:spMk id="3" creationId="{00000000-0000-0000-0000-000000000000}"/>
          </ac:spMkLst>
        </pc:spChg>
      </pc:sldChg>
      <pc:sldChg chg="delSp modSp mod">
        <pc:chgData name="David" userId="4a167d54-09e5-437e-86c7-3d90dd344c5c" providerId="ADAL" clId="{0A0FD041-709B-4096-A446-2D0A30D1079C}" dt="2020-04-18T13:12:27.609" v="2914" actId="20577"/>
        <pc:sldMkLst>
          <pc:docMk/>
          <pc:sldMk cId="3392305452" sldId="610"/>
        </pc:sldMkLst>
        <pc:spChg chg="mod">
          <ac:chgData name="David" userId="4a167d54-09e5-437e-86c7-3d90dd344c5c" providerId="ADAL" clId="{0A0FD041-709B-4096-A446-2D0A30D1079C}" dt="2020-04-18T12:58:07.179" v="1789" actId="20577"/>
          <ac:spMkLst>
            <pc:docMk/>
            <pc:sldMk cId="3392305452" sldId="610"/>
            <ac:spMk id="2" creationId="{A70854B3-430A-4DD2-AC9F-9262CE417640}"/>
          </ac:spMkLst>
        </pc:spChg>
        <pc:spChg chg="mod">
          <ac:chgData name="David" userId="4a167d54-09e5-437e-86c7-3d90dd344c5c" providerId="ADAL" clId="{0A0FD041-709B-4096-A446-2D0A30D1079C}" dt="2020-04-18T13:12:27.609" v="2914" actId="20577"/>
          <ac:spMkLst>
            <pc:docMk/>
            <pc:sldMk cId="3392305452" sldId="610"/>
            <ac:spMk id="3" creationId="{57CF9C94-B400-4F12-BB31-4B942CCEFC86}"/>
          </ac:spMkLst>
        </pc:spChg>
        <pc:picChg chg="del">
          <ac:chgData name="David" userId="4a167d54-09e5-437e-86c7-3d90dd344c5c" providerId="ADAL" clId="{0A0FD041-709B-4096-A446-2D0A30D1079C}" dt="2020-04-18T12:57:56.009" v="1784" actId="478"/>
          <ac:picMkLst>
            <pc:docMk/>
            <pc:sldMk cId="3392305452" sldId="610"/>
            <ac:picMk id="4" creationId="{6B3B4FA0-566D-4A91-9E82-C5BB12248E43}"/>
          </ac:picMkLst>
        </pc:picChg>
        <pc:picChg chg="del">
          <ac:chgData name="David" userId="4a167d54-09e5-437e-86c7-3d90dd344c5c" providerId="ADAL" clId="{0A0FD041-709B-4096-A446-2D0A30D1079C}" dt="2020-04-18T12:57:58.737" v="1785" actId="478"/>
          <ac:picMkLst>
            <pc:docMk/>
            <pc:sldMk cId="3392305452" sldId="610"/>
            <ac:picMk id="5" creationId="{F64FE743-A4DB-46F1-A89C-09CC4699EAF6}"/>
          </ac:picMkLst>
        </pc:picChg>
      </pc:sldChg>
      <pc:sldChg chg="del">
        <pc:chgData name="David" userId="4a167d54-09e5-437e-86c7-3d90dd344c5c" providerId="ADAL" clId="{0A0FD041-709B-4096-A446-2D0A30D1079C}" dt="2020-04-18T12:17:58.834" v="25" actId="47"/>
        <pc:sldMkLst>
          <pc:docMk/>
          <pc:sldMk cId="169982851" sldId="666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568155990" sldId="680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1984916206" sldId="693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426360660" sldId="694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363938503" sldId="695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025661646" sldId="696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465335380" sldId="697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185674030" sldId="711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1797316074" sldId="712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115623580" sldId="713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1998802017" sldId="714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2430277315" sldId="715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738288536" sldId="716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4061756367" sldId="717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455148870" sldId="718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2129207517" sldId="719"/>
        </pc:sldMkLst>
      </pc:sldChg>
      <pc:sldChg chg="modSp mod">
        <pc:chgData name="David" userId="4a167d54-09e5-437e-86c7-3d90dd344c5c" providerId="ADAL" clId="{0A0FD041-709B-4096-A446-2D0A30D1079C}" dt="2020-04-18T12:20:05.839" v="58" actId="20577"/>
        <pc:sldMkLst>
          <pc:docMk/>
          <pc:sldMk cId="3489702185" sldId="720"/>
        </pc:sldMkLst>
        <pc:spChg chg="mod">
          <ac:chgData name="David" userId="4a167d54-09e5-437e-86c7-3d90dd344c5c" providerId="ADAL" clId="{0A0FD041-709B-4096-A446-2D0A30D1079C}" dt="2020-04-18T12:20:05.839" v="58" actId="20577"/>
          <ac:spMkLst>
            <pc:docMk/>
            <pc:sldMk cId="3489702185" sldId="720"/>
            <ac:spMk id="2" creationId="{E0C805E8-8B2E-4993-82FF-71BB3E3E72C7}"/>
          </ac:spMkLst>
        </pc:spChg>
        <pc:graphicFrameChg chg="mod">
          <ac:chgData name="David" userId="4a167d54-09e5-437e-86c7-3d90dd344c5c" providerId="ADAL" clId="{0A0FD041-709B-4096-A446-2D0A30D1079C}" dt="2020-04-18T12:20:03.221" v="55" actId="113"/>
          <ac:graphicFrameMkLst>
            <pc:docMk/>
            <pc:sldMk cId="3489702185" sldId="720"/>
            <ac:graphicFrameMk id="4" creationId="{09352DBD-291A-4D05-A17F-FF481574FC5E}"/>
          </ac:graphicFrameMkLst>
        </pc:graphicFrameChg>
      </pc:sldChg>
      <pc:sldChg chg="modSp mod">
        <pc:chgData name="David" userId="4a167d54-09e5-437e-86c7-3d90dd344c5c" providerId="ADAL" clId="{0A0FD041-709B-4096-A446-2D0A30D1079C}" dt="2020-04-18T12:19:20.699" v="51" actId="27636"/>
        <pc:sldMkLst>
          <pc:docMk/>
          <pc:sldMk cId="3088217342" sldId="721"/>
        </pc:sldMkLst>
        <pc:spChg chg="mod">
          <ac:chgData name="David" userId="4a167d54-09e5-437e-86c7-3d90dd344c5c" providerId="ADAL" clId="{0A0FD041-709B-4096-A446-2D0A30D1079C}" dt="2020-04-18T12:19:20.699" v="51" actId="27636"/>
          <ac:spMkLst>
            <pc:docMk/>
            <pc:sldMk cId="3088217342" sldId="721"/>
            <ac:spMk id="2" creationId="{E0C805E8-8B2E-4993-82FF-71BB3E3E72C7}"/>
          </ac:spMkLst>
        </pc:spChg>
      </pc:sldChg>
      <pc:sldChg chg="modSp mod">
        <pc:chgData name="David" userId="4a167d54-09e5-437e-86c7-3d90dd344c5c" providerId="ADAL" clId="{0A0FD041-709B-4096-A446-2D0A30D1079C}" dt="2020-04-18T12:25:41.093" v="259" actId="20577"/>
        <pc:sldMkLst>
          <pc:docMk/>
          <pc:sldMk cId="1058569698" sldId="722"/>
        </pc:sldMkLst>
        <pc:spChg chg="mod">
          <ac:chgData name="David" userId="4a167d54-09e5-437e-86c7-3d90dd344c5c" providerId="ADAL" clId="{0A0FD041-709B-4096-A446-2D0A30D1079C}" dt="2020-04-18T12:25:41.093" v="259" actId="20577"/>
          <ac:spMkLst>
            <pc:docMk/>
            <pc:sldMk cId="1058569698" sldId="722"/>
            <ac:spMk id="3" creationId="{C4C6CBBE-2C77-4B97-8697-4132BEC06C6F}"/>
          </ac:spMkLst>
        </pc:spChg>
      </pc:sldChg>
      <pc:sldChg chg="modSp mod">
        <pc:chgData name="David" userId="4a167d54-09e5-437e-86c7-3d90dd344c5c" providerId="ADAL" clId="{0A0FD041-709B-4096-A446-2D0A30D1079C}" dt="2020-04-18T12:22:02.212" v="238" actId="6549"/>
        <pc:sldMkLst>
          <pc:docMk/>
          <pc:sldMk cId="531927513" sldId="724"/>
        </pc:sldMkLst>
        <pc:spChg chg="mod">
          <ac:chgData name="David" userId="4a167d54-09e5-437e-86c7-3d90dd344c5c" providerId="ADAL" clId="{0A0FD041-709B-4096-A446-2D0A30D1079C}" dt="2020-04-18T12:22:02.212" v="238" actId="6549"/>
          <ac:spMkLst>
            <pc:docMk/>
            <pc:sldMk cId="531927513" sldId="724"/>
            <ac:spMk id="3" creationId="{9B524BC2-18E4-4177-8CA0-6F1D28C7A33E}"/>
          </ac:spMkLst>
        </pc:spChg>
      </pc:sldChg>
      <pc:sldChg chg="modSp mod">
        <pc:chgData name="David" userId="4a167d54-09e5-437e-86c7-3d90dd344c5c" providerId="ADAL" clId="{0A0FD041-709B-4096-A446-2D0A30D1079C}" dt="2020-04-18T12:44:21.267" v="822" actId="27636"/>
        <pc:sldMkLst>
          <pc:docMk/>
          <pc:sldMk cId="3697458167" sldId="725"/>
        </pc:sldMkLst>
        <pc:spChg chg="mod">
          <ac:chgData name="David" userId="4a167d54-09e5-437e-86c7-3d90dd344c5c" providerId="ADAL" clId="{0A0FD041-709B-4096-A446-2D0A30D1079C}" dt="2020-04-18T12:44:21.267" v="822" actId="27636"/>
          <ac:spMkLst>
            <pc:docMk/>
            <pc:sldMk cId="3697458167" sldId="725"/>
            <ac:spMk id="3" creationId="{5E54E82C-41CA-45D3-BCA0-DF7AAF8DB005}"/>
          </ac:spMkLst>
        </pc:spChg>
      </pc:sldChg>
      <pc:sldChg chg="modSp mod">
        <pc:chgData name="David" userId="4a167d54-09e5-437e-86c7-3d90dd344c5c" providerId="ADAL" clId="{0A0FD041-709B-4096-A446-2D0A30D1079C}" dt="2020-04-18T12:44:49.273" v="829" actId="1076"/>
        <pc:sldMkLst>
          <pc:docMk/>
          <pc:sldMk cId="83431523" sldId="726"/>
        </pc:sldMkLst>
        <pc:spChg chg="mod">
          <ac:chgData name="David" userId="4a167d54-09e5-437e-86c7-3d90dd344c5c" providerId="ADAL" clId="{0A0FD041-709B-4096-A446-2D0A30D1079C}" dt="2020-04-18T12:44:49.273" v="829" actId="1076"/>
          <ac:spMkLst>
            <pc:docMk/>
            <pc:sldMk cId="83431523" sldId="726"/>
            <ac:spMk id="2" creationId="{CAD44B8B-0B99-4DEA-A9A3-138CB814D6E1}"/>
          </ac:spMkLst>
        </pc:spChg>
        <pc:spChg chg="mod">
          <ac:chgData name="David" userId="4a167d54-09e5-437e-86c7-3d90dd344c5c" providerId="ADAL" clId="{0A0FD041-709B-4096-A446-2D0A30D1079C}" dt="2020-04-18T12:44:32.795" v="827" actId="1076"/>
          <ac:spMkLst>
            <pc:docMk/>
            <pc:sldMk cId="83431523" sldId="726"/>
            <ac:spMk id="3" creationId="{066BF8E3-993D-49F8-96F6-1224AA4CC028}"/>
          </ac:spMkLst>
        </pc:spChg>
        <pc:graphicFrameChg chg="mod">
          <ac:chgData name="David" userId="4a167d54-09e5-437e-86c7-3d90dd344c5c" providerId="ADAL" clId="{0A0FD041-709B-4096-A446-2D0A30D1079C}" dt="2020-04-18T12:44:36.409" v="828" actId="1076"/>
          <ac:graphicFrameMkLst>
            <pc:docMk/>
            <pc:sldMk cId="83431523" sldId="726"/>
            <ac:graphicFrameMk id="5" creationId="{88B5A415-4791-454B-B98A-1A96397C72F6}"/>
          </ac:graphicFrameMkLst>
        </pc:graphicFrameChg>
      </pc:sldChg>
      <pc:sldChg chg="modSp mod">
        <pc:chgData name="David" userId="4a167d54-09e5-437e-86c7-3d90dd344c5c" providerId="ADAL" clId="{0A0FD041-709B-4096-A446-2D0A30D1079C}" dt="2020-04-18T12:28:27.988" v="289" actId="20577"/>
        <pc:sldMkLst>
          <pc:docMk/>
          <pc:sldMk cId="3393005413" sldId="729"/>
        </pc:sldMkLst>
        <pc:spChg chg="mod">
          <ac:chgData name="David" userId="4a167d54-09e5-437e-86c7-3d90dd344c5c" providerId="ADAL" clId="{0A0FD041-709B-4096-A446-2D0A30D1079C}" dt="2020-04-18T12:28:27.988" v="289" actId="20577"/>
          <ac:spMkLst>
            <pc:docMk/>
            <pc:sldMk cId="3393005413" sldId="729"/>
            <ac:spMk id="3" creationId="{F331A9B8-6B05-4AD5-A44B-CAB8E4AFDA26}"/>
          </ac:spMkLst>
        </pc:spChg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4249406409" sldId="730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2267062703" sldId="731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776766807" sldId="738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939694623" sldId="739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2143990681" sldId="740"/>
        </pc:sldMkLst>
      </pc:sldChg>
      <pc:sldChg chg="modSp mod">
        <pc:chgData name="David" userId="4a167d54-09e5-437e-86c7-3d90dd344c5c" providerId="ADAL" clId="{0A0FD041-709B-4096-A446-2D0A30D1079C}" dt="2020-04-18T12:37:00.762" v="635" actId="6549"/>
        <pc:sldMkLst>
          <pc:docMk/>
          <pc:sldMk cId="517952784" sldId="746"/>
        </pc:sldMkLst>
        <pc:spChg chg="mod">
          <ac:chgData name="David" userId="4a167d54-09e5-437e-86c7-3d90dd344c5c" providerId="ADAL" clId="{0A0FD041-709B-4096-A446-2D0A30D1079C}" dt="2020-04-18T12:37:00.762" v="635" actId="6549"/>
          <ac:spMkLst>
            <pc:docMk/>
            <pc:sldMk cId="517952784" sldId="746"/>
            <ac:spMk id="2" creationId="{3AF9CB1A-FA3F-449D-A2BB-37F8D8B5D0FB}"/>
          </ac:spMkLst>
        </pc:spChg>
        <pc:spChg chg="mod">
          <ac:chgData name="David" userId="4a167d54-09e5-437e-86c7-3d90dd344c5c" providerId="ADAL" clId="{0A0FD041-709B-4096-A446-2D0A30D1079C}" dt="2020-04-18T12:25:12.113" v="252" actId="20577"/>
          <ac:spMkLst>
            <pc:docMk/>
            <pc:sldMk cId="517952784" sldId="746"/>
            <ac:spMk id="3" creationId="{1D038406-4E8A-4050-B37A-E3EB3D798917}"/>
          </ac:spMkLst>
        </pc:spChg>
      </pc:sldChg>
      <pc:sldChg chg="modSp mod">
        <pc:chgData name="David" userId="4a167d54-09e5-437e-86c7-3d90dd344c5c" providerId="ADAL" clId="{0A0FD041-709B-4096-A446-2D0A30D1079C}" dt="2020-04-18T12:43:54.897" v="820" actId="20577"/>
        <pc:sldMkLst>
          <pc:docMk/>
          <pc:sldMk cId="835263234" sldId="749"/>
        </pc:sldMkLst>
        <pc:spChg chg="mod">
          <ac:chgData name="David" userId="4a167d54-09e5-437e-86c7-3d90dd344c5c" providerId="ADAL" clId="{0A0FD041-709B-4096-A446-2D0A30D1079C}" dt="2020-04-18T12:43:54.897" v="820" actId="20577"/>
          <ac:spMkLst>
            <pc:docMk/>
            <pc:sldMk cId="835263234" sldId="749"/>
            <ac:spMk id="3" creationId="{6F2D2759-4BBF-4CA3-AE16-D0167B67FDEB}"/>
          </ac:spMkLst>
        </pc:spChg>
      </pc:sldChg>
      <pc:sldChg chg="modSp mod">
        <pc:chgData name="David" userId="4a167d54-09e5-437e-86c7-3d90dd344c5c" providerId="ADAL" clId="{0A0FD041-709B-4096-A446-2D0A30D1079C}" dt="2020-04-18T12:28:55.938" v="291" actId="20577"/>
        <pc:sldMkLst>
          <pc:docMk/>
          <pc:sldMk cId="3416445579" sldId="752"/>
        </pc:sldMkLst>
        <pc:graphicFrameChg chg="modGraphic">
          <ac:chgData name="David" userId="4a167d54-09e5-437e-86c7-3d90dd344c5c" providerId="ADAL" clId="{0A0FD041-709B-4096-A446-2D0A30D1079C}" dt="2020-04-18T12:28:55.938" v="291" actId="20577"/>
          <ac:graphicFrameMkLst>
            <pc:docMk/>
            <pc:sldMk cId="3416445579" sldId="752"/>
            <ac:graphicFrameMk id="4" creationId="{5DC755B3-2FE2-4E7A-9AA1-931D16E4281C}"/>
          </ac:graphicFrameMkLst>
        </pc:graphicFrameChg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982524248" sldId="755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778891438" sldId="756"/>
        </pc:sldMkLst>
      </pc:sldChg>
      <pc:sldChg chg="modSp mod">
        <pc:chgData name="David" userId="4a167d54-09e5-437e-86c7-3d90dd344c5c" providerId="ADAL" clId="{0A0FD041-709B-4096-A446-2D0A30D1079C}" dt="2020-04-18T12:58:21.391" v="1792" actId="27636"/>
        <pc:sldMkLst>
          <pc:docMk/>
          <pc:sldMk cId="242906047" sldId="757"/>
        </pc:sldMkLst>
        <pc:spChg chg="mod">
          <ac:chgData name="David" userId="4a167d54-09e5-437e-86c7-3d90dd344c5c" providerId="ADAL" clId="{0A0FD041-709B-4096-A446-2D0A30D1079C}" dt="2020-04-18T12:58:21.391" v="1792" actId="27636"/>
          <ac:spMkLst>
            <pc:docMk/>
            <pc:sldMk cId="242906047" sldId="757"/>
            <ac:spMk id="2" creationId="{86A54505-ED36-4DFC-86ED-EDEF1E711784}"/>
          </ac:spMkLst>
        </pc:spChg>
      </pc:sldChg>
      <pc:sldChg chg="modSp mod">
        <pc:chgData name="David" userId="4a167d54-09e5-437e-86c7-3d90dd344c5c" providerId="ADAL" clId="{0A0FD041-709B-4096-A446-2D0A30D1079C}" dt="2020-04-18T12:45:21.180" v="837" actId="27636"/>
        <pc:sldMkLst>
          <pc:docMk/>
          <pc:sldMk cId="3559778320" sldId="769"/>
        </pc:sldMkLst>
        <pc:spChg chg="mod">
          <ac:chgData name="David" userId="4a167d54-09e5-437e-86c7-3d90dd344c5c" providerId="ADAL" clId="{0A0FD041-709B-4096-A446-2D0A30D1079C}" dt="2020-04-18T12:45:21.180" v="837" actId="27636"/>
          <ac:spMkLst>
            <pc:docMk/>
            <pc:sldMk cId="3559778320" sldId="769"/>
            <ac:spMk id="3" creationId="{43EB4C39-3AA0-4094-B2EC-0B21213A1AEF}"/>
          </ac:spMkLst>
        </pc:spChg>
      </pc:sldChg>
      <pc:sldChg chg="addSp delSp modSp mod">
        <pc:chgData name="David" userId="4a167d54-09e5-437e-86c7-3d90dd344c5c" providerId="ADAL" clId="{0A0FD041-709B-4096-A446-2D0A30D1079C}" dt="2020-04-18T12:52:24.312" v="1473" actId="20577"/>
        <pc:sldMkLst>
          <pc:docMk/>
          <pc:sldMk cId="2977362745" sldId="774"/>
        </pc:sldMkLst>
        <pc:spChg chg="mod">
          <ac:chgData name="David" userId="4a167d54-09e5-437e-86c7-3d90dd344c5c" providerId="ADAL" clId="{0A0FD041-709B-4096-A446-2D0A30D1079C}" dt="2020-04-18T12:52:24.312" v="1473" actId="20577"/>
          <ac:spMkLst>
            <pc:docMk/>
            <pc:sldMk cId="2977362745" sldId="774"/>
            <ac:spMk id="2" creationId="{5B4AC5B7-D5B5-4A1E-B3B0-E848ED5BBC66}"/>
          </ac:spMkLst>
        </pc:spChg>
        <pc:spChg chg="add del">
          <ac:chgData name="David" userId="4a167d54-09e5-437e-86c7-3d90dd344c5c" providerId="ADAL" clId="{0A0FD041-709B-4096-A446-2D0A30D1079C}" dt="2020-04-18T12:52:00.458" v="1440" actId="11529"/>
          <ac:spMkLst>
            <pc:docMk/>
            <pc:sldMk cId="2977362745" sldId="774"/>
            <ac:spMk id="3" creationId="{4C23B2A1-3FAA-4420-8E27-148E7A3E587E}"/>
          </ac:spMkLst>
        </pc:spChg>
        <pc:graphicFrameChg chg="mod modGraphic">
          <ac:chgData name="David" userId="4a167d54-09e5-437e-86c7-3d90dd344c5c" providerId="ADAL" clId="{0A0FD041-709B-4096-A446-2D0A30D1079C}" dt="2020-04-18T12:51:22.826" v="1438" actId="20577"/>
          <ac:graphicFrameMkLst>
            <pc:docMk/>
            <pc:sldMk cId="2977362745" sldId="774"/>
            <ac:graphicFrameMk id="4" creationId="{24502AC7-ADCC-480B-B96B-FB1713129040}"/>
          </ac:graphicFrameMkLst>
        </pc:graphicFrameChg>
      </pc:sldChg>
      <pc:sldChg chg="modSp mod">
        <pc:chgData name="David" userId="4a167d54-09e5-437e-86c7-3d90dd344c5c" providerId="ADAL" clId="{0A0FD041-709B-4096-A446-2D0A30D1079C}" dt="2020-04-18T12:54:40.017" v="1560" actId="20577"/>
        <pc:sldMkLst>
          <pc:docMk/>
          <pc:sldMk cId="563960147" sldId="775"/>
        </pc:sldMkLst>
        <pc:spChg chg="mod">
          <ac:chgData name="David" userId="4a167d54-09e5-437e-86c7-3d90dd344c5c" providerId="ADAL" clId="{0A0FD041-709B-4096-A446-2D0A30D1079C}" dt="2020-04-18T12:54:40.017" v="1560" actId="20577"/>
          <ac:spMkLst>
            <pc:docMk/>
            <pc:sldMk cId="563960147" sldId="775"/>
            <ac:spMk id="2" creationId="{FA4AE413-2C05-4860-A89D-0A9CC236E5D9}"/>
          </ac:spMkLst>
        </pc:spChg>
        <pc:spChg chg="mod">
          <ac:chgData name="David" userId="4a167d54-09e5-437e-86c7-3d90dd344c5c" providerId="ADAL" clId="{0A0FD041-709B-4096-A446-2D0A30D1079C}" dt="2020-04-18T12:54:19.232" v="1546" actId="27636"/>
          <ac:spMkLst>
            <pc:docMk/>
            <pc:sldMk cId="563960147" sldId="775"/>
            <ac:spMk id="3" creationId="{6D758AE5-4695-47F6-8C36-F7D03B1BFA23}"/>
          </ac:spMkLst>
        </pc:spChg>
      </pc:sldChg>
      <pc:sldChg chg="modSp mod">
        <pc:chgData name="David" userId="4a167d54-09e5-437e-86c7-3d90dd344c5c" providerId="ADAL" clId="{0A0FD041-709B-4096-A446-2D0A30D1079C}" dt="2020-04-18T12:34:30.809" v="606" actId="20577"/>
        <pc:sldMkLst>
          <pc:docMk/>
          <pc:sldMk cId="288938929" sldId="778"/>
        </pc:sldMkLst>
        <pc:spChg chg="mod">
          <ac:chgData name="David" userId="4a167d54-09e5-437e-86c7-3d90dd344c5c" providerId="ADAL" clId="{0A0FD041-709B-4096-A446-2D0A30D1079C}" dt="2020-04-18T12:34:30.809" v="606" actId="20577"/>
          <ac:spMkLst>
            <pc:docMk/>
            <pc:sldMk cId="288938929" sldId="778"/>
            <ac:spMk id="3" creationId="{E99B0B82-0FB8-49A7-94D9-B7DEDE257CE1}"/>
          </ac:spMkLst>
        </pc:spChg>
      </pc:sldChg>
      <pc:sldChg chg="addSp modSp mod">
        <pc:chgData name="David" userId="4a167d54-09e5-437e-86c7-3d90dd344c5c" providerId="ADAL" clId="{0A0FD041-709B-4096-A446-2D0A30D1079C}" dt="2020-04-18T12:57:03.210" v="1780" actId="1076"/>
        <pc:sldMkLst>
          <pc:docMk/>
          <pc:sldMk cId="3518959256" sldId="781"/>
        </pc:sldMkLst>
        <pc:spChg chg="mod">
          <ac:chgData name="David" userId="4a167d54-09e5-437e-86c7-3d90dd344c5c" providerId="ADAL" clId="{0A0FD041-709B-4096-A446-2D0A30D1079C}" dt="2020-04-18T12:55:22.827" v="1565" actId="1076"/>
          <ac:spMkLst>
            <pc:docMk/>
            <pc:sldMk cId="3518959256" sldId="781"/>
            <ac:spMk id="2" creationId="{F7ED6D5A-6AA4-4C84-A4D2-522C00F99CFA}"/>
          </ac:spMkLst>
        </pc:spChg>
        <pc:spChg chg="add mod">
          <ac:chgData name="David" userId="4a167d54-09e5-437e-86c7-3d90dd344c5c" providerId="ADAL" clId="{0A0FD041-709B-4096-A446-2D0A30D1079C}" dt="2020-04-18T12:57:03.210" v="1780" actId="1076"/>
          <ac:spMkLst>
            <pc:docMk/>
            <pc:sldMk cId="3518959256" sldId="781"/>
            <ac:spMk id="5" creationId="{FF264341-B710-48A7-9BEE-1C4BC134DB7D}"/>
          </ac:spMkLst>
        </pc:spChg>
        <pc:graphicFrameChg chg="mod modGraphic">
          <ac:chgData name="David" userId="4a167d54-09e5-437e-86c7-3d90dd344c5c" providerId="ADAL" clId="{0A0FD041-709B-4096-A446-2D0A30D1079C}" dt="2020-04-18T12:57:00.442" v="1779" actId="1076"/>
          <ac:graphicFrameMkLst>
            <pc:docMk/>
            <pc:sldMk cId="3518959256" sldId="781"/>
            <ac:graphicFrameMk id="4" creationId="{885375F4-A4BB-4A34-996D-39A6F52799BE}"/>
          </ac:graphicFrameMkLst>
        </pc:graphicFrameChg>
      </pc:sldChg>
      <pc:sldChg chg="addSp modSp mod">
        <pc:chgData name="David" userId="4a167d54-09e5-437e-86c7-3d90dd344c5c" providerId="ADAL" clId="{0A0FD041-709B-4096-A446-2D0A30D1079C}" dt="2020-04-25T12:09:03.560" v="2952" actId="6549"/>
        <pc:sldMkLst>
          <pc:docMk/>
          <pc:sldMk cId="1165153762" sldId="783"/>
        </pc:sldMkLst>
        <pc:spChg chg="add mod">
          <ac:chgData name="David" userId="4a167d54-09e5-437e-86c7-3d90dd344c5c" providerId="ADAL" clId="{0A0FD041-709B-4096-A446-2D0A30D1079C}" dt="2020-04-25T12:09:03.560" v="2952" actId="6549"/>
          <ac:spMkLst>
            <pc:docMk/>
            <pc:sldMk cId="1165153762" sldId="783"/>
            <ac:spMk id="5" creationId="{32EDD8B9-5832-4B4F-B56D-EACB7B8264FD}"/>
          </ac:spMkLst>
        </pc:spChg>
        <pc:picChg chg="add mod">
          <ac:chgData name="David" userId="4a167d54-09e5-437e-86c7-3d90dd344c5c" providerId="ADAL" clId="{0A0FD041-709B-4096-A446-2D0A30D1079C}" dt="2020-04-25T12:08:44.209" v="2931" actId="1076"/>
          <ac:picMkLst>
            <pc:docMk/>
            <pc:sldMk cId="1165153762" sldId="783"/>
            <ac:picMk id="3" creationId="{F35C3C78-AF64-402A-A6B3-01851B2CB40A}"/>
          </ac:picMkLst>
        </pc:picChg>
      </pc:sldChg>
      <pc:sldChg chg="modSp mod">
        <pc:chgData name="David" userId="4a167d54-09e5-437e-86c7-3d90dd344c5c" providerId="ADAL" clId="{0A0FD041-709B-4096-A446-2D0A30D1079C}" dt="2020-04-18T12:39:29.891" v="802" actId="113"/>
        <pc:sldMkLst>
          <pc:docMk/>
          <pc:sldMk cId="3774483237" sldId="785"/>
        </pc:sldMkLst>
        <pc:spChg chg="mod">
          <ac:chgData name="David" userId="4a167d54-09e5-437e-86c7-3d90dd344c5c" providerId="ADAL" clId="{0A0FD041-709B-4096-A446-2D0A30D1079C}" dt="2020-04-18T12:39:29.891" v="802" actId="113"/>
          <ac:spMkLst>
            <pc:docMk/>
            <pc:sldMk cId="3774483237" sldId="785"/>
            <ac:spMk id="3" creationId="{65C98CCD-9CB0-4AA9-8073-CFFCBA6B755D}"/>
          </ac:spMkLst>
        </pc:spChg>
      </pc:sldChg>
      <pc:sldChg chg="del">
        <pc:chgData name="David" userId="4a167d54-09e5-437e-86c7-3d90dd344c5c" providerId="ADAL" clId="{0A0FD041-709B-4096-A446-2D0A30D1079C}" dt="2020-04-13T08:56:16.104" v="22" actId="2696"/>
        <pc:sldMkLst>
          <pc:docMk/>
          <pc:sldMk cId="42303898" sldId="787"/>
        </pc:sldMkLst>
      </pc:sldChg>
      <pc:sldChg chg="del">
        <pc:chgData name="David" userId="4a167d54-09e5-437e-86c7-3d90dd344c5c" providerId="ADAL" clId="{0A0FD041-709B-4096-A446-2D0A30D1079C}" dt="2020-04-18T12:17:53.877" v="24" actId="47"/>
        <pc:sldMkLst>
          <pc:docMk/>
          <pc:sldMk cId="4071683811" sldId="788"/>
        </pc:sldMkLst>
      </pc:sldChg>
      <pc:sldChg chg="del">
        <pc:chgData name="David" userId="4a167d54-09e5-437e-86c7-3d90dd344c5c" providerId="ADAL" clId="{0A0FD041-709B-4096-A446-2D0A30D1079C}" dt="2020-04-13T08:57:24.898" v="23" actId="2696"/>
        <pc:sldMkLst>
          <pc:docMk/>
          <pc:sldMk cId="379668428" sldId="789"/>
        </pc:sldMkLst>
      </pc:sldChg>
    </pc:docChg>
  </pc:docChgLst>
  <pc:docChgLst>
    <pc:chgData name="David Urting" userId="4a167d54-09e5-437e-86c7-3d90dd344c5c" providerId="ADAL" clId="{F93DA43D-8C80-470B-AB58-1DDE2CF62BCE}"/>
    <pc:docChg chg="undo custSel delSld modSld">
      <pc:chgData name="David Urting" userId="4a167d54-09e5-437e-86c7-3d90dd344c5c" providerId="ADAL" clId="{F93DA43D-8C80-470B-AB58-1DDE2CF62BCE}" dt="2020-04-26T17:20:24.421" v="108" actId="1076"/>
      <pc:docMkLst>
        <pc:docMk/>
      </pc:docMkLst>
      <pc:sldChg chg="modSp mod">
        <pc:chgData name="David Urting" userId="4a167d54-09e5-437e-86c7-3d90dd344c5c" providerId="ADAL" clId="{F93DA43D-8C80-470B-AB58-1DDE2CF62BCE}" dt="2020-04-25T10:00:28.338" v="101" actId="20577"/>
        <pc:sldMkLst>
          <pc:docMk/>
          <pc:sldMk cId="0" sldId="257"/>
        </pc:sldMkLst>
        <pc:spChg chg="mod">
          <ac:chgData name="David Urting" userId="4a167d54-09e5-437e-86c7-3d90dd344c5c" providerId="ADAL" clId="{F93DA43D-8C80-470B-AB58-1DDE2CF62BCE}" dt="2020-04-25T10:00:28.338" v="10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del mod">
        <pc:chgData name="David Urting" userId="4a167d54-09e5-437e-86c7-3d90dd344c5c" providerId="ADAL" clId="{F93DA43D-8C80-470B-AB58-1DDE2CF62BCE}" dt="2020-04-25T09:58:47.242" v="87" actId="47"/>
        <pc:sldMkLst>
          <pc:docMk/>
          <pc:sldMk cId="3392305452" sldId="610"/>
        </pc:sldMkLst>
        <pc:spChg chg="mod">
          <ac:chgData name="David Urting" userId="4a167d54-09e5-437e-86c7-3d90dd344c5c" providerId="ADAL" clId="{F93DA43D-8C80-470B-AB58-1DDE2CF62BCE}" dt="2020-04-25T09:27:18.519" v="86" actId="20577"/>
          <ac:spMkLst>
            <pc:docMk/>
            <pc:sldMk cId="3392305452" sldId="610"/>
            <ac:spMk id="3" creationId="{57CF9C94-B400-4F12-BB31-4B942CCEFC86}"/>
          </ac:spMkLst>
        </pc:spChg>
      </pc:sldChg>
      <pc:sldChg chg="modSp mod">
        <pc:chgData name="David Urting" userId="4a167d54-09e5-437e-86c7-3d90dd344c5c" providerId="ADAL" clId="{F93DA43D-8C80-470B-AB58-1DDE2CF62BCE}" dt="2020-04-25T09:22:48.781" v="34" actId="20577"/>
        <pc:sldMkLst>
          <pc:docMk/>
          <pc:sldMk cId="1058569698" sldId="722"/>
        </pc:sldMkLst>
        <pc:spChg chg="mod">
          <ac:chgData name="David Urting" userId="4a167d54-09e5-437e-86c7-3d90dd344c5c" providerId="ADAL" clId="{F93DA43D-8C80-470B-AB58-1DDE2CF62BCE}" dt="2020-04-25T09:22:48.781" v="34" actId="20577"/>
          <ac:spMkLst>
            <pc:docMk/>
            <pc:sldMk cId="1058569698" sldId="722"/>
            <ac:spMk id="3" creationId="{C4C6CBBE-2C77-4B97-8697-4132BEC06C6F}"/>
          </ac:spMkLst>
        </pc:spChg>
      </pc:sldChg>
      <pc:sldChg chg="modSp mod">
        <pc:chgData name="David Urting" userId="4a167d54-09e5-437e-86c7-3d90dd344c5c" providerId="ADAL" clId="{F93DA43D-8C80-470B-AB58-1DDE2CF62BCE}" dt="2020-04-25T09:24:55.978" v="59" actId="20577"/>
        <pc:sldMkLst>
          <pc:docMk/>
          <pc:sldMk cId="3697458167" sldId="725"/>
        </pc:sldMkLst>
        <pc:spChg chg="mod">
          <ac:chgData name="David Urting" userId="4a167d54-09e5-437e-86c7-3d90dd344c5c" providerId="ADAL" clId="{F93DA43D-8C80-470B-AB58-1DDE2CF62BCE}" dt="2020-04-25T09:24:55.978" v="59" actId="20577"/>
          <ac:spMkLst>
            <pc:docMk/>
            <pc:sldMk cId="3697458167" sldId="725"/>
            <ac:spMk id="3" creationId="{5E54E82C-41CA-45D3-BCA0-DF7AAF8DB005}"/>
          </ac:spMkLst>
        </pc:spChg>
      </pc:sldChg>
      <pc:sldChg chg="modSp mod">
        <pc:chgData name="David Urting" userId="4a167d54-09e5-437e-86c7-3d90dd344c5c" providerId="ADAL" clId="{F93DA43D-8C80-470B-AB58-1DDE2CF62BCE}" dt="2020-04-25T09:25:10.888" v="63" actId="313"/>
        <pc:sldMkLst>
          <pc:docMk/>
          <pc:sldMk cId="83431523" sldId="726"/>
        </pc:sldMkLst>
        <pc:spChg chg="mod">
          <ac:chgData name="David Urting" userId="4a167d54-09e5-437e-86c7-3d90dd344c5c" providerId="ADAL" clId="{F93DA43D-8C80-470B-AB58-1DDE2CF62BCE}" dt="2020-04-25T09:25:10.888" v="63" actId="313"/>
          <ac:spMkLst>
            <pc:docMk/>
            <pc:sldMk cId="83431523" sldId="726"/>
            <ac:spMk id="3" creationId="{066BF8E3-993D-49F8-96F6-1224AA4CC028}"/>
          </ac:spMkLst>
        </pc:spChg>
      </pc:sldChg>
      <pc:sldChg chg="modSp mod">
        <pc:chgData name="David Urting" userId="4a167d54-09e5-437e-86c7-3d90dd344c5c" providerId="ADAL" clId="{F93DA43D-8C80-470B-AB58-1DDE2CF62BCE}" dt="2020-04-25T09:21:59.034" v="32" actId="20577"/>
        <pc:sldMkLst>
          <pc:docMk/>
          <pc:sldMk cId="517952784" sldId="746"/>
        </pc:sldMkLst>
        <pc:spChg chg="mod">
          <ac:chgData name="David Urting" userId="4a167d54-09e5-437e-86c7-3d90dd344c5c" providerId="ADAL" clId="{F93DA43D-8C80-470B-AB58-1DDE2CF62BCE}" dt="2020-04-25T09:21:59.034" v="32" actId="20577"/>
          <ac:spMkLst>
            <pc:docMk/>
            <pc:sldMk cId="517952784" sldId="746"/>
            <ac:spMk id="2" creationId="{3AF9CB1A-FA3F-449D-A2BB-37F8D8B5D0FB}"/>
          </ac:spMkLst>
        </pc:spChg>
      </pc:sldChg>
      <pc:sldChg chg="modSp mod">
        <pc:chgData name="David Urting" userId="4a167d54-09e5-437e-86c7-3d90dd344c5c" providerId="ADAL" clId="{F93DA43D-8C80-470B-AB58-1DDE2CF62BCE}" dt="2020-04-26T17:20:24.421" v="108" actId="1076"/>
        <pc:sldMkLst>
          <pc:docMk/>
          <pc:sldMk cId="3666424895" sldId="747"/>
        </pc:sldMkLst>
        <pc:spChg chg="mod">
          <ac:chgData name="David Urting" userId="4a167d54-09e5-437e-86c7-3d90dd344c5c" providerId="ADAL" clId="{F93DA43D-8C80-470B-AB58-1DDE2CF62BCE}" dt="2020-04-26T17:20:09.912" v="107" actId="20577"/>
          <ac:spMkLst>
            <pc:docMk/>
            <pc:sldMk cId="3666424895" sldId="747"/>
            <ac:spMk id="9" creationId="{FD9F05EF-6538-44A8-897A-F751D3898F96}"/>
          </ac:spMkLst>
        </pc:spChg>
        <pc:picChg chg="mod">
          <ac:chgData name="David Urting" userId="4a167d54-09e5-437e-86c7-3d90dd344c5c" providerId="ADAL" clId="{F93DA43D-8C80-470B-AB58-1DDE2CF62BCE}" dt="2020-04-26T17:20:24.421" v="108" actId="1076"/>
          <ac:picMkLst>
            <pc:docMk/>
            <pc:sldMk cId="3666424895" sldId="747"/>
            <ac:picMk id="7" creationId="{5F9CEEA4-611C-47EB-A1C0-1129326FFF02}"/>
          </ac:picMkLst>
        </pc:picChg>
      </pc:sldChg>
      <pc:sldChg chg="modSp mod">
        <pc:chgData name="David Urting" userId="4a167d54-09e5-437e-86c7-3d90dd344c5c" providerId="ADAL" clId="{F93DA43D-8C80-470B-AB58-1DDE2CF62BCE}" dt="2020-04-25T09:25:43.007" v="70" actId="20577"/>
        <pc:sldMkLst>
          <pc:docMk/>
          <pc:sldMk cId="563960147" sldId="775"/>
        </pc:sldMkLst>
        <pc:spChg chg="mod">
          <ac:chgData name="David Urting" userId="4a167d54-09e5-437e-86c7-3d90dd344c5c" providerId="ADAL" clId="{F93DA43D-8C80-470B-AB58-1DDE2CF62BCE}" dt="2020-04-25T09:25:43.007" v="70" actId="20577"/>
          <ac:spMkLst>
            <pc:docMk/>
            <pc:sldMk cId="563960147" sldId="775"/>
            <ac:spMk id="3" creationId="{6D758AE5-4695-47F6-8C36-F7D03B1BFA23}"/>
          </ac:spMkLst>
        </pc:spChg>
      </pc:sldChg>
      <pc:sldChg chg="modSp mod">
        <pc:chgData name="David Urting" userId="4a167d54-09e5-437e-86c7-3d90dd344c5c" providerId="ADAL" clId="{F93DA43D-8C80-470B-AB58-1DDE2CF62BCE}" dt="2020-04-25T09:26:20.851" v="85" actId="20577"/>
        <pc:sldMkLst>
          <pc:docMk/>
          <pc:sldMk cId="3518959256" sldId="781"/>
        </pc:sldMkLst>
        <pc:spChg chg="mod">
          <ac:chgData name="David Urting" userId="4a167d54-09e5-437e-86c7-3d90dd344c5c" providerId="ADAL" clId="{F93DA43D-8C80-470B-AB58-1DDE2CF62BCE}" dt="2020-04-25T09:26:20.851" v="85" actId="20577"/>
          <ac:spMkLst>
            <pc:docMk/>
            <pc:sldMk cId="3518959256" sldId="781"/>
            <ac:spMk id="5" creationId="{FF264341-B710-48A7-9BEE-1C4BC134DB7D}"/>
          </ac:spMkLst>
        </pc:spChg>
      </pc:sldChg>
    </pc:docChg>
  </pc:docChgLst>
  <pc:docChgLst>
    <pc:chgData name="David Urting" userId="4a167d54-09e5-437e-86c7-3d90dd344c5c" providerId="ADAL" clId="{FA1354D4-CB5C-4758-A85E-E15980F0CE79}"/>
    <pc:docChg chg="undo custSel addSld delSld modSld sldOrd">
      <pc:chgData name="David Urting" userId="4a167d54-09e5-437e-86c7-3d90dd344c5c" providerId="ADAL" clId="{FA1354D4-CB5C-4758-A85E-E15980F0CE79}" dt="2020-12-05T10:14:52.350" v="1545" actId="20577"/>
      <pc:docMkLst>
        <pc:docMk/>
      </pc:docMkLst>
      <pc:sldChg chg="modSp mod">
        <pc:chgData name="David Urting" userId="4a167d54-09e5-437e-86c7-3d90dd344c5c" providerId="ADAL" clId="{FA1354D4-CB5C-4758-A85E-E15980F0CE79}" dt="2020-11-29T11:16:20.866" v="1474" actId="20577"/>
        <pc:sldMkLst>
          <pc:docMk/>
          <pc:sldMk cId="0" sldId="257"/>
        </pc:sldMkLst>
        <pc:spChg chg="mod">
          <ac:chgData name="David Urting" userId="4a167d54-09e5-437e-86c7-3d90dd344c5c" providerId="ADAL" clId="{FA1354D4-CB5C-4758-A85E-E15980F0CE79}" dt="2020-11-29T11:16:20.866" v="147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David Urting" userId="4a167d54-09e5-437e-86c7-3d90dd344c5c" providerId="ADAL" clId="{FA1354D4-CB5C-4758-A85E-E15980F0CE79}" dt="2020-11-29T11:07:42.335" v="1465" actId="20577"/>
        <pc:sldMkLst>
          <pc:docMk/>
          <pc:sldMk cId="3489702185" sldId="720"/>
        </pc:sldMkLst>
        <pc:graphicFrameChg chg="mod">
          <ac:chgData name="David Urting" userId="4a167d54-09e5-437e-86c7-3d90dd344c5c" providerId="ADAL" clId="{FA1354D4-CB5C-4758-A85E-E15980F0CE79}" dt="2020-11-29T11:07:42.335" v="1465" actId="20577"/>
          <ac:graphicFrameMkLst>
            <pc:docMk/>
            <pc:sldMk cId="3489702185" sldId="720"/>
            <ac:graphicFrameMk id="4" creationId="{09352DBD-291A-4D05-A17F-FF481574FC5E}"/>
          </ac:graphicFrameMkLst>
        </pc:graphicFrameChg>
      </pc:sldChg>
      <pc:sldChg chg="modSp">
        <pc:chgData name="David Urting" userId="4a167d54-09e5-437e-86c7-3d90dd344c5c" providerId="ADAL" clId="{FA1354D4-CB5C-4758-A85E-E15980F0CE79}" dt="2020-11-29T11:02:46.688" v="1405" actId="20577"/>
        <pc:sldMkLst>
          <pc:docMk/>
          <pc:sldMk cId="3088217342" sldId="721"/>
        </pc:sldMkLst>
        <pc:graphicFrameChg chg="mod">
          <ac:chgData name="David Urting" userId="4a167d54-09e5-437e-86c7-3d90dd344c5c" providerId="ADAL" clId="{FA1354D4-CB5C-4758-A85E-E15980F0CE79}" dt="2020-11-29T11:02:46.688" v="1405" actId="20577"/>
          <ac:graphicFrameMkLst>
            <pc:docMk/>
            <pc:sldMk cId="3088217342" sldId="721"/>
            <ac:graphicFrameMk id="4" creationId="{09352DBD-291A-4D05-A17F-FF481574FC5E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1-29T14:57:08.539" v="1477" actId="20577"/>
        <pc:sldMkLst>
          <pc:docMk/>
          <pc:sldMk cId="1058569698" sldId="722"/>
        </pc:sldMkLst>
        <pc:spChg chg="mod">
          <ac:chgData name="David Urting" userId="4a167d54-09e5-437e-86c7-3d90dd344c5c" providerId="ADAL" clId="{FA1354D4-CB5C-4758-A85E-E15980F0CE79}" dt="2020-11-29T14:57:08.539" v="1477" actId="20577"/>
          <ac:spMkLst>
            <pc:docMk/>
            <pc:sldMk cId="1058569698" sldId="722"/>
            <ac:spMk id="3" creationId="{C4C6CBBE-2C77-4B97-8697-4132BEC06C6F}"/>
          </ac:spMkLst>
        </pc:spChg>
      </pc:sldChg>
      <pc:sldChg chg="ord">
        <pc:chgData name="David Urting" userId="4a167d54-09e5-437e-86c7-3d90dd344c5c" providerId="ADAL" clId="{FA1354D4-CB5C-4758-A85E-E15980F0CE79}" dt="2020-11-29T19:19:44.678" v="1482"/>
        <pc:sldMkLst>
          <pc:docMk/>
          <pc:sldMk cId="3697458167" sldId="725"/>
        </pc:sldMkLst>
      </pc:sldChg>
      <pc:sldChg chg="ord">
        <pc:chgData name="David Urting" userId="4a167d54-09e5-437e-86c7-3d90dd344c5c" providerId="ADAL" clId="{FA1354D4-CB5C-4758-A85E-E15980F0CE79}" dt="2020-11-29T19:19:44.678" v="1482"/>
        <pc:sldMkLst>
          <pc:docMk/>
          <pc:sldMk cId="83431523" sldId="726"/>
        </pc:sldMkLst>
      </pc:sldChg>
      <pc:sldChg chg="modSp mod">
        <pc:chgData name="David Urting" userId="4a167d54-09e5-437e-86c7-3d90dd344c5c" providerId="ADAL" clId="{FA1354D4-CB5C-4758-A85E-E15980F0CE79}" dt="2020-12-05T10:14:25.714" v="1542" actId="20577"/>
        <pc:sldMkLst>
          <pc:docMk/>
          <pc:sldMk cId="2000087540" sldId="728"/>
        </pc:sldMkLst>
        <pc:spChg chg="mod">
          <ac:chgData name="David Urting" userId="4a167d54-09e5-437e-86c7-3d90dd344c5c" providerId="ADAL" clId="{FA1354D4-CB5C-4758-A85E-E15980F0CE79}" dt="2020-12-05T10:14:25.714" v="1542" actId="20577"/>
          <ac:spMkLst>
            <pc:docMk/>
            <pc:sldMk cId="2000087540" sldId="728"/>
            <ac:spMk id="3" creationId="{65C98CCD-9CB0-4AA9-8073-CFFCBA6B755D}"/>
          </ac:spMkLst>
        </pc:spChg>
      </pc:sldChg>
      <pc:sldChg chg="modSp mod">
        <pc:chgData name="David Urting" userId="4a167d54-09e5-437e-86c7-3d90dd344c5c" providerId="ADAL" clId="{FA1354D4-CB5C-4758-A85E-E15980F0CE79}" dt="2020-11-29T10:59:45.492" v="1340" actId="20577"/>
        <pc:sldMkLst>
          <pc:docMk/>
          <pc:sldMk cId="3393005413" sldId="729"/>
        </pc:sldMkLst>
        <pc:spChg chg="mod">
          <ac:chgData name="David Urting" userId="4a167d54-09e5-437e-86c7-3d90dd344c5c" providerId="ADAL" clId="{FA1354D4-CB5C-4758-A85E-E15980F0CE79}" dt="2020-11-29T10:59:45.492" v="1340" actId="20577"/>
          <ac:spMkLst>
            <pc:docMk/>
            <pc:sldMk cId="3393005413" sldId="729"/>
            <ac:spMk id="3" creationId="{F331A9B8-6B05-4AD5-A44B-CAB8E4AFDA26}"/>
          </ac:spMkLst>
        </pc:spChg>
      </pc:sldChg>
      <pc:sldChg chg="modSp mod">
        <pc:chgData name="David Urting" userId="4a167d54-09e5-437e-86c7-3d90dd344c5c" providerId="ADAL" clId="{FA1354D4-CB5C-4758-A85E-E15980F0CE79}" dt="2020-11-29T20:41:07.179" v="1503" actId="20577"/>
        <pc:sldMkLst>
          <pc:docMk/>
          <pc:sldMk cId="233900088" sldId="732"/>
        </pc:sldMkLst>
        <pc:spChg chg="mod">
          <ac:chgData name="David Urting" userId="4a167d54-09e5-437e-86c7-3d90dd344c5c" providerId="ADAL" clId="{FA1354D4-CB5C-4758-A85E-E15980F0CE79}" dt="2020-11-29T20:41:07.179" v="1503" actId="20577"/>
          <ac:spMkLst>
            <pc:docMk/>
            <pc:sldMk cId="233900088" sldId="732"/>
            <ac:spMk id="6" creationId="{36E57AED-BF8A-4050-8857-9E92299969DB}"/>
          </ac:spMkLst>
        </pc:spChg>
        <pc:graphicFrameChg chg="modGraphic">
          <ac:chgData name="David Urting" userId="4a167d54-09e5-437e-86c7-3d90dd344c5c" providerId="ADAL" clId="{FA1354D4-CB5C-4758-A85E-E15980F0CE79}" dt="2020-11-29T20:41:03.688" v="1500" actId="20577"/>
          <ac:graphicFrameMkLst>
            <pc:docMk/>
            <pc:sldMk cId="233900088" sldId="732"/>
            <ac:graphicFrameMk id="5" creationId="{5C74B7AD-496E-40EA-BFEC-5C13B6F86334}"/>
          </ac:graphicFrameMkLst>
        </pc:graphicFrameChg>
      </pc:sldChg>
      <pc:sldChg chg="del">
        <pc:chgData name="David Urting" userId="4a167d54-09e5-437e-86c7-3d90dd344c5c" providerId="ADAL" clId="{FA1354D4-CB5C-4758-A85E-E15980F0CE79}" dt="2020-11-24T19:16:33.166" v="0" actId="47"/>
        <pc:sldMkLst>
          <pc:docMk/>
          <pc:sldMk cId="517952784" sldId="746"/>
        </pc:sldMkLst>
      </pc:sldChg>
      <pc:sldChg chg="modSp mod">
        <pc:chgData name="David Urting" userId="4a167d54-09e5-437e-86c7-3d90dd344c5c" providerId="ADAL" clId="{FA1354D4-CB5C-4758-A85E-E15980F0CE79}" dt="2020-11-29T10:44:32.246" v="250" actId="207"/>
        <pc:sldMkLst>
          <pc:docMk/>
          <pc:sldMk cId="3007394507" sldId="748"/>
        </pc:sldMkLst>
        <pc:spChg chg="mod">
          <ac:chgData name="David Urting" userId="4a167d54-09e5-437e-86c7-3d90dd344c5c" providerId="ADAL" clId="{FA1354D4-CB5C-4758-A85E-E15980F0CE79}" dt="2020-11-29T10:44:32.246" v="250" actId="207"/>
          <ac:spMkLst>
            <pc:docMk/>
            <pc:sldMk cId="3007394507" sldId="748"/>
            <ac:spMk id="3" creationId="{64CD0A49-128F-4407-8C99-B37218FD2F79}"/>
          </ac:spMkLst>
        </pc:spChg>
      </pc:sldChg>
      <pc:sldChg chg="modSp mod">
        <pc:chgData name="David Urting" userId="4a167d54-09e5-437e-86c7-3d90dd344c5c" providerId="ADAL" clId="{FA1354D4-CB5C-4758-A85E-E15980F0CE79}" dt="2020-11-29T20:41:16.790" v="1509" actId="20577"/>
        <pc:sldMkLst>
          <pc:docMk/>
          <pc:sldMk cId="835263234" sldId="749"/>
        </pc:sldMkLst>
        <pc:graphicFrameChg chg="modGraphic">
          <ac:chgData name="David Urting" userId="4a167d54-09e5-437e-86c7-3d90dd344c5c" providerId="ADAL" clId="{FA1354D4-CB5C-4758-A85E-E15980F0CE79}" dt="2020-11-29T20:41:13.783" v="1506" actId="20577"/>
          <ac:graphicFrameMkLst>
            <pc:docMk/>
            <pc:sldMk cId="835263234" sldId="749"/>
            <ac:graphicFrameMk id="5" creationId="{A90B547E-0C73-4F5B-894A-B4D79F65FB4A}"/>
          </ac:graphicFrameMkLst>
        </pc:graphicFrameChg>
        <pc:graphicFrameChg chg="modGraphic">
          <ac:chgData name="David Urting" userId="4a167d54-09e5-437e-86c7-3d90dd344c5c" providerId="ADAL" clId="{FA1354D4-CB5C-4758-A85E-E15980F0CE79}" dt="2020-11-29T20:41:16.790" v="1509" actId="20577"/>
          <ac:graphicFrameMkLst>
            <pc:docMk/>
            <pc:sldMk cId="835263234" sldId="749"/>
            <ac:graphicFrameMk id="6" creationId="{B0109C62-B23C-4743-A78B-9563007B3FA0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1-29T20:41:25.644" v="1512" actId="20577"/>
        <pc:sldMkLst>
          <pc:docMk/>
          <pc:sldMk cId="390913328" sldId="750"/>
        </pc:sldMkLst>
        <pc:graphicFrameChg chg="modGraphic">
          <ac:chgData name="David Urting" userId="4a167d54-09e5-437e-86c7-3d90dd344c5c" providerId="ADAL" clId="{FA1354D4-CB5C-4758-A85E-E15980F0CE79}" dt="2020-11-29T20:41:25.644" v="1512" actId="20577"/>
          <ac:graphicFrameMkLst>
            <pc:docMk/>
            <pc:sldMk cId="390913328" sldId="750"/>
            <ac:graphicFrameMk id="11" creationId="{3368C294-1DEA-4A1D-B04E-D95E6B3CB07D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1-29T19:52:02.202" v="1497" actId="20577"/>
        <pc:sldMkLst>
          <pc:docMk/>
          <pc:sldMk cId="3368427393" sldId="751"/>
        </pc:sldMkLst>
        <pc:graphicFrameChg chg="modGraphic">
          <ac:chgData name="David Urting" userId="4a167d54-09e5-437e-86c7-3d90dd344c5c" providerId="ADAL" clId="{FA1354D4-CB5C-4758-A85E-E15980F0CE79}" dt="2020-11-29T19:52:02.202" v="1497" actId="20577"/>
          <ac:graphicFrameMkLst>
            <pc:docMk/>
            <pc:sldMk cId="3368427393" sldId="751"/>
            <ac:graphicFrameMk id="7" creationId="{D4FE0FE5-3CF2-411E-9998-820676BDB60A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2-05T10:13:58.814" v="1536" actId="20577"/>
        <pc:sldMkLst>
          <pc:docMk/>
          <pc:sldMk cId="1462897820" sldId="754"/>
        </pc:sldMkLst>
        <pc:graphicFrameChg chg="modGraphic">
          <ac:chgData name="David Urting" userId="4a167d54-09e5-437e-86c7-3d90dd344c5c" providerId="ADAL" clId="{FA1354D4-CB5C-4758-A85E-E15980F0CE79}" dt="2020-12-05T10:13:58.814" v="1536" actId="20577"/>
          <ac:graphicFrameMkLst>
            <pc:docMk/>
            <pc:sldMk cId="1462897820" sldId="754"/>
            <ac:graphicFrameMk id="4" creationId="{BF22D300-071E-4D17-A3AE-8418BD1AED24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2-05T10:14:20.323" v="1539" actId="20577"/>
        <pc:sldMkLst>
          <pc:docMk/>
          <pc:sldMk cId="3559778320" sldId="769"/>
        </pc:sldMkLst>
        <pc:spChg chg="mod">
          <ac:chgData name="David Urting" userId="4a167d54-09e5-437e-86c7-3d90dd344c5c" providerId="ADAL" clId="{FA1354D4-CB5C-4758-A85E-E15980F0CE79}" dt="2020-12-05T10:14:20.323" v="1539" actId="20577"/>
          <ac:spMkLst>
            <pc:docMk/>
            <pc:sldMk cId="3559778320" sldId="769"/>
            <ac:spMk id="3" creationId="{43EB4C39-3AA0-4094-B2EC-0B21213A1AEF}"/>
          </ac:spMkLst>
        </pc:spChg>
      </pc:sldChg>
      <pc:sldChg chg="modSp">
        <pc:chgData name="David Urting" userId="4a167d54-09e5-437e-86c7-3d90dd344c5c" providerId="ADAL" clId="{FA1354D4-CB5C-4758-A85E-E15980F0CE79}" dt="2020-11-29T11:02:37.315" v="1397" actId="20577"/>
        <pc:sldMkLst>
          <pc:docMk/>
          <pc:sldMk cId="2528219077" sldId="771"/>
        </pc:sldMkLst>
        <pc:graphicFrameChg chg="mod">
          <ac:chgData name="David Urting" userId="4a167d54-09e5-437e-86c7-3d90dd344c5c" providerId="ADAL" clId="{FA1354D4-CB5C-4758-A85E-E15980F0CE79}" dt="2020-11-29T11:02:37.315" v="1397" actId="20577"/>
          <ac:graphicFrameMkLst>
            <pc:docMk/>
            <pc:sldMk cId="2528219077" sldId="771"/>
            <ac:graphicFrameMk id="4" creationId="{09352DBD-291A-4D05-A17F-FF481574FC5E}"/>
          </ac:graphicFrameMkLst>
        </pc:graphicFrameChg>
      </pc:sldChg>
      <pc:sldChg chg="modSp">
        <pc:chgData name="David Urting" userId="4a167d54-09e5-437e-86c7-3d90dd344c5c" providerId="ADAL" clId="{FA1354D4-CB5C-4758-A85E-E15980F0CE79}" dt="2020-11-29T11:02:27.924" v="1389" actId="20577"/>
        <pc:sldMkLst>
          <pc:docMk/>
          <pc:sldMk cId="4041276044" sldId="773"/>
        </pc:sldMkLst>
        <pc:graphicFrameChg chg="mod">
          <ac:chgData name="David Urting" userId="4a167d54-09e5-437e-86c7-3d90dd344c5c" providerId="ADAL" clId="{FA1354D4-CB5C-4758-A85E-E15980F0CE79}" dt="2020-11-29T11:02:27.924" v="1389" actId="20577"/>
          <ac:graphicFrameMkLst>
            <pc:docMk/>
            <pc:sldMk cId="4041276044" sldId="773"/>
            <ac:graphicFrameMk id="4" creationId="{09352DBD-291A-4D05-A17F-FF481574FC5E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1-29T21:44:39.703" v="1533" actId="20577"/>
        <pc:sldMkLst>
          <pc:docMk/>
          <pc:sldMk cId="288938929" sldId="778"/>
        </pc:sldMkLst>
        <pc:spChg chg="mod">
          <ac:chgData name="David Urting" userId="4a167d54-09e5-437e-86c7-3d90dd344c5c" providerId="ADAL" clId="{FA1354D4-CB5C-4758-A85E-E15980F0CE79}" dt="2020-11-29T21:44:39.703" v="1533" actId="20577"/>
          <ac:spMkLst>
            <pc:docMk/>
            <pc:sldMk cId="288938929" sldId="778"/>
            <ac:spMk id="2" creationId="{20FDC60E-413B-4139-8C14-916ED07A39B7}"/>
          </ac:spMkLst>
        </pc:spChg>
      </pc:sldChg>
      <pc:sldChg chg="modSp mod">
        <pc:chgData name="David Urting" userId="4a167d54-09e5-437e-86c7-3d90dd344c5c" providerId="ADAL" clId="{FA1354D4-CB5C-4758-A85E-E15980F0CE79}" dt="2020-12-05T10:14:52.350" v="1545" actId="20577"/>
        <pc:sldMkLst>
          <pc:docMk/>
          <pc:sldMk cId="3518959256" sldId="781"/>
        </pc:sldMkLst>
        <pc:graphicFrameChg chg="modGraphic">
          <ac:chgData name="David Urting" userId="4a167d54-09e5-437e-86c7-3d90dd344c5c" providerId="ADAL" clId="{FA1354D4-CB5C-4758-A85E-E15980F0CE79}" dt="2020-12-05T10:14:52.350" v="1545" actId="20577"/>
          <ac:graphicFrameMkLst>
            <pc:docMk/>
            <pc:sldMk cId="3518959256" sldId="781"/>
            <ac:graphicFrameMk id="4" creationId="{885375F4-A4BB-4A34-996D-39A6F52799BE}"/>
          </ac:graphicFrameMkLst>
        </pc:graphicFrameChg>
      </pc:sldChg>
      <pc:sldChg chg="modSp mod">
        <pc:chgData name="David Urting" userId="4a167d54-09e5-437e-86c7-3d90dd344c5c" providerId="ADAL" clId="{FA1354D4-CB5C-4758-A85E-E15980F0CE79}" dt="2020-11-29T10:46:55.566" v="266" actId="20577"/>
        <pc:sldMkLst>
          <pc:docMk/>
          <pc:sldMk cId="3774483237" sldId="785"/>
        </pc:sldMkLst>
        <pc:spChg chg="mod">
          <ac:chgData name="David Urting" userId="4a167d54-09e5-437e-86c7-3d90dd344c5c" providerId="ADAL" clId="{FA1354D4-CB5C-4758-A85E-E15980F0CE79}" dt="2020-11-29T10:46:55.566" v="266" actId="20577"/>
          <ac:spMkLst>
            <pc:docMk/>
            <pc:sldMk cId="3774483237" sldId="785"/>
            <ac:spMk id="3" creationId="{65C98CCD-9CB0-4AA9-8073-CFFCBA6B755D}"/>
          </ac:spMkLst>
        </pc:spChg>
      </pc:sldChg>
      <pc:sldChg chg="modSp mod">
        <pc:chgData name="David Urting" userId="4a167d54-09e5-437e-86c7-3d90dd344c5c" providerId="ADAL" clId="{FA1354D4-CB5C-4758-A85E-E15980F0CE79}" dt="2020-11-29T21:44:09.565" v="1519" actId="20577"/>
        <pc:sldMkLst>
          <pc:docMk/>
          <pc:sldMk cId="1571611584" sldId="786"/>
        </pc:sldMkLst>
        <pc:spChg chg="mod">
          <ac:chgData name="David Urting" userId="4a167d54-09e5-437e-86c7-3d90dd344c5c" providerId="ADAL" clId="{FA1354D4-CB5C-4758-A85E-E15980F0CE79}" dt="2020-11-29T21:44:09.565" v="1519" actId="20577"/>
          <ac:spMkLst>
            <pc:docMk/>
            <pc:sldMk cId="1571611584" sldId="786"/>
            <ac:spMk id="2" creationId="{E0C805E8-8B2E-4993-82FF-71BB3E3E72C7}"/>
          </ac:spMkLst>
        </pc:spChg>
        <pc:graphicFrameChg chg="mod">
          <ac:chgData name="David Urting" userId="4a167d54-09e5-437e-86c7-3d90dd344c5c" providerId="ADAL" clId="{FA1354D4-CB5C-4758-A85E-E15980F0CE79}" dt="2020-11-29T11:02:09.431" v="1381" actId="20577"/>
          <ac:graphicFrameMkLst>
            <pc:docMk/>
            <pc:sldMk cId="1571611584" sldId="786"/>
            <ac:graphicFrameMk id="4" creationId="{09352DBD-291A-4D05-A17F-FF481574FC5E}"/>
          </ac:graphicFrameMkLst>
        </pc:graphicFrameChg>
      </pc:sldChg>
      <pc:sldChg chg="add del">
        <pc:chgData name="David Urting" userId="4a167d54-09e5-437e-86c7-3d90dd344c5c" providerId="ADAL" clId="{FA1354D4-CB5C-4758-A85E-E15980F0CE79}" dt="2020-11-29T10:45:54.873" v="252" actId="47"/>
        <pc:sldMkLst>
          <pc:docMk/>
          <pc:sldMk cId="1016216362" sldId="787"/>
        </pc:sldMkLst>
      </pc:sldChg>
      <pc:sldChg chg="modSp add mod">
        <pc:chgData name="David Urting" userId="4a167d54-09e5-437e-86c7-3d90dd344c5c" providerId="ADAL" clId="{FA1354D4-CB5C-4758-A85E-E15980F0CE79}" dt="2020-11-29T15:49:18.147" v="1480" actId="20577"/>
        <pc:sldMkLst>
          <pc:docMk/>
          <pc:sldMk cId="2347771862" sldId="787"/>
        </pc:sldMkLst>
        <pc:spChg chg="mod">
          <ac:chgData name="David Urting" userId="4a167d54-09e5-437e-86c7-3d90dd344c5c" providerId="ADAL" clId="{FA1354D4-CB5C-4758-A85E-E15980F0CE79}" dt="2020-11-29T10:47:05.056" v="284" actId="20577"/>
          <ac:spMkLst>
            <pc:docMk/>
            <pc:sldMk cId="2347771862" sldId="787"/>
            <ac:spMk id="2" creationId="{13501708-D684-48BB-AB8C-EC34960F871B}"/>
          </ac:spMkLst>
        </pc:spChg>
        <pc:spChg chg="mod">
          <ac:chgData name="David Urting" userId="4a167d54-09e5-437e-86c7-3d90dd344c5c" providerId="ADAL" clId="{FA1354D4-CB5C-4758-A85E-E15980F0CE79}" dt="2020-11-29T15:49:18.147" v="1480" actId="20577"/>
          <ac:spMkLst>
            <pc:docMk/>
            <pc:sldMk cId="2347771862" sldId="787"/>
            <ac:spMk id="3" creationId="{65C98CCD-9CB0-4AA9-8073-CFFCBA6B755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B3764-AC98-487E-B8AF-A39B701D87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C370BC8-1C96-44BE-A246-04A5FD341674}">
      <dgm:prSet phldrT="[Tekst]"/>
      <dgm:spPr/>
      <dgm:t>
        <a:bodyPr/>
        <a:lstStyle/>
        <a:p>
          <a:r>
            <a:rPr lang="nl-BE" dirty="0"/>
            <a:t>Basic </a:t>
          </a:r>
          <a:r>
            <a:rPr lang="nl-BE" dirty="0" err="1"/>
            <a:t>concepts</a:t>
          </a:r>
          <a:endParaRPr lang="nl-BE" dirty="0"/>
        </a:p>
      </dgm:t>
    </dgm:pt>
    <dgm:pt modelId="{30D0A7E3-D875-4FFA-A017-977B6C600046}" type="parTrans" cxnId="{97238996-7FD9-4C66-9101-37D1290CCFC6}">
      <dgm:prSet/>
      <dgm:spPr/>
      <dgm:t>
        <a:bodyPr/>
        <a:lstStyle/>
        <a:p>
          <a:endParaRPr lang="nl-BE"/>
        </a:p>
      </dgm:t>
    </dgm:pt>
    <dgm:pt modelId="{714B40B6-39B4-4641-8E37-80BA41DDB6E9}" type="sibTrans" cxnId="{97238996-7FD9-4C66-9101-37D1290CCFC6}">
      <dgm:prSet/>
      <dgm:spPr/>
      <dgm:t>
        <a:bodyPr/>
        <a:lstStyle/>
        <a:p>
          <a:endParaRPr lang="nl-BE"/>
        </a:p>
      </dgm:t>
    </dgm:pt>
    <dgm:pt modelId="{F6D6F07D-51C5-499C-BD69-174B1FDA7DC6}">
      <dgm:prSet phldrT="[Tekst]"/>
      <dgm:spPr/>
      <dgm:t>
        <a:bodyPr/>
        <a:lstStyle/>
        <a:p>
          <a:r>
            <a:rPr lang="nl-BE" dirty="0" err="1"/>
            <a:t>Comments</a:t>
          </a:r>
          <a:r>
            <a:rPr lang="nl-BE" dirty="0"/>
            <a:t>, output, input, </a:t>
          </a:r>
          <a:r>
            <a:rPr lang="nl-BE" dirty="0" err="1"/>
            <a:t>exceptions</a:t>
          </a:r>
          <a:r>
            <a:rPr lang="nl-BE" dirty="0"/>
            <a:t>, types, </a:t>
          </a:r>
          <a:r>
            <a:rPr lang="nl-BE" dirty="0" err="1"/>
            <a:t>conditional</a:t>
          </a:r>
          <a:r>
            <a:rPr lang="nl-BE" dirty="0"/>
            <a:t> statements, loops, </a:t>
          </a:r>
          <a:r>
            <a:rPr lang="nl-BE" dirty="0" err="1"/>
            <a:t>functions</a:t>
          </a:r>
          <a:r>
            <a:rPr lang="nl-BE" dirty="0"/>
            <a:t>, </a:t>
          </a:r>
          <a:r>
            <a:rPr lang="nl-BE" dirty="0" err="1"/>
            <a:t>objects</a:t>
          </a:r>
          <a:r>
            <a:rPr lang="nl-BE" dirty="0"/>
            <a:t>, var/let/</a:t>
          </a:r>
          <a:r>
            <a:rPr lang="nl-BE" dirty="0" err="1"/>
            <a:t>const</a:t>
          </a:r>
          <a:r>
            <a:rPr lang="nl-BE" dirty="0"/>
            <a:t>, Math object</a:t>
          </a:r>
        </a:p>
      </dgm:t>
    </dgm:pt>
    <dgm:pt modelId="{C27C050B-E98D-49ED-99D7-66484B450703}" type="parTrans" cxnId="{4B0298AF-494E-4854-BE3D-80B6353DDFAE}">
      <dgm:prSet/>
      <dgm:spPr/>
      <dgm:t>
        <a:bodyPr/>
        <a:lstStyle/>
        <a:p>
          <a:endParaRPr lang="nl-BE"/>
        </a:p>
      </dgm:t>
    </dgm:pt>
    <dgm:pt modelId="{EA770A83-6802-477A-93F4-7876F35B00FF}" type="sibTrans" cxnId="{4B0298AF-494E-4854-BE3D-80B6353DDFAE}">
      <dgm:prSet/>
      <dgm:spPr/>
      <dgm:t>
        <a:bodyPr/>
        <a:lstStyle/>
        <a:p>
          <a:endParaRPr lang="nl-BE"/>
        </a:p>
      </dgm:t>
    </dgm:pt>
    <dgm:pt modelId="{C5396EB7-E785-452F-B7D6-CD0B84665699}">
      <dgm:prSet phldrT="[Tekst]"/>
      <dgm:spPr/>
      <dgm:t>
        <a:bodyPr/>
        <a:lstStyle/>
        <a:p>
          <a:r>
            <a:rPr lang="nl-BE" dirty="0"/>
            <a:t>Classes</a:t>
          </a:r>
        </a:p>
      </dgm:t>
    </dgm:pt>
    <dgm:pt modelId="{9C9FE8AA-D8FE-4EBC-BC24-2041FB2D65C7}" type="parTrans" cxnId="{2F61A5B3-DEB0-4FFB-AA8A-8C69C7BF1901}">
      <dgm:prSet/>
      <dgm:spPr/>
      <dgm:t>
        <a:bodyPr/>
        <a:lstStyle/>
        <a:p>
          <a:endParaRPr lang="nl-BE"/>
        </a:p>
      </dgm:t>
    </dgm:pt>
    <dgm:pt modelId="{A2B0F181-658E-4AE6-8EF1-3B01B2FA61F1}" type="sibTrans" cxnId="{2F61A5B3-DEB0-4FFB-AA8A-8C69C7BF1901}">
      <dgm:prSet/>
      <dgm:spPr/>
      <dgm:t>
        <a:bodyPr/>
        <a:lstStyle/>
        <a:p>
          <a:endParaRPr lang="nl-BE"/>
        </a:p>
      </dgm:t>
    </dgm:pt>
    <dgm:pt modelId="{786934B5-3F83-42CE-BB19-02B0023FE04F}">
      <dgm:prSet phldrT="[Tekst]"/>
      <dgm:spPr/>
      <dgm:t>
        <a:bodyPr/>
        <a:lstStyle/>
        <a:p>
          <a:r>
            <a:rPr lang="nl-BE" dirty="0"/>
            <a:t>OO programmatie met ES6 classes</a:t>
          </a:r>
        </a:p>
      </dgm:t>
    </dgm:pt>
    <dgm:pt modelId="{8E9478D5-B93A-4A53-ACBE-1232ADEC2263}" type="parTrans" cxnId="{64AE2206-8A1B-4C3E-825B-00B5B43F4205}">
      <dgm:prSet/>
      <dgm:spPr/>
      <dgm:t>
        <a:bodyPr/>
        <a:lstStyle/>
        <a:p>
          <a:endParaRPr lang="nl-BE"/>
        </a:p>
      </dgm:t>
    </dgm:pt>
    <dgm:pt modelId="{B47E23CA-0D67-4CAB-9349-80DEDFB3FE2D}" type="sibTrans" cxnId="{64AE2206-8A1B-4C3E-825B-00B5B43F4205}">
      <dgm:prSet/>
      <dgm:spPr/>
      <dgm:t>
        <a:bodyPr/>
        <a:lstStyle/>
        <a:p>
          <a:endParaRPr lang="nl-BE"/>
        </a:p>
      </dgm:t>
    </dgm:pt>
    <dgm:pt modelId="{F94235B2-C071-48F4-82D1-883EEA608904}">
      <dgm:prSet phldrT="[Tekst]"/>
      <dgm:spPr/>
      <dgm:t>
        <a:bodyPr/>
        <a:lstStyle/>
        <a:p>
          <a:r>
            <a:rPr lang="nl-BE" dirty="0"/>
            <a:t>Modules</a:t>
          </a:r>
        </a:p>
        <a:p>
          <a:r>
            <a:rPr lang="nl-BE" dirty="0"/>
            <a:t>[EXTRA]</a:t>
          </a:r>
        </a:p>
      </dgm:t>
    </dgm:pt>
    <dgm:pt modelId="{F6DF8C02-B5FF-46B2-A6AC-59AC215B2539}" type="parTrans" cxnId="{248C3420-B809-487F-B251-1928C2739625}">
      <dgm:prSet/>
      <dgm:spPr/>
      <dgm:t>
        <a:bodyPr/>
        <a:lstStyle/>
        <a:p>
          <a:endParaRPr lang="nl-BE"/>
        </a:p>
      </dgm:t>
    </dgm:pt>
    <dgm:pt modelId="{B1558BF4-3377-4223-9996-5CC1F054D795}" type="sibTrans" cxnId="{248C3420-B809-487F-B251-1928C2739625}">
      <dgm:prSet/>
      <dgm:spPr/>
      <dgm:t>
        <a:bodyPr/>
        <a:lstStyle/>
        <a:p>
          <a:endParaRPr lang="nl-BE"/>
        </a:p>
      </dgm:t>
    </dgm:pt>
    <dgm:pt modelId="{5D1AEF8A-49FA-47CA-9B65-C688E0C4C3F1}">
      <dgm:prSet phldrT="[Tekst]"/>
      <dgm:spPr/>
      <dgm:t>
        <a:bodyPr/>
        <a:lstStyle/>
        <a:p>
          <a:r>
            <a:rPr lang="nl-BE" dirty="0"/>
            <a:t>Organisatie van code</a:t>
          </a:r>
        </a:p>
      </dgm:t>
    </dgm:pt>
    <dgm:pt modelId="{A60BBA4C-7E87-40D8-A3AD-B79B018F8CC7}" type="parTrans" cxnId="{8B9620DE-A7F1-4261-BDF8-9D222D06E8CB}">
      <dgm:prSet/>
      <dgm:spPr/>
      <dgm:t>
        <a:bodyPr/>
        <a:lstStyle/>
        <a:p>
          <a:endParaRPr lang="nl-BE"/>
        </a:p>
      </dgm:t>
    </dgm:pt>
    <dgm:pt modelId="{646026E9-B86A-4B47-AE3A-110D254C8962}" type="sibTrans" cxnId="{8B9620DE-A7F1-4261-BDF8-9D222D06E8CB}">
      <dgm:prSet/>
      <dgm:spPr/>
      <dgm:t>
        <a:bodyPr/>
        <a:lstStyle/>
        <a:p>
          <a:endParaRPr lang="nl-BE"/>
        </a:p>
      </dgm:t>
    </dgm:pt>
    <dgm:pt modelId="{4E3EB144-94DD-47BA-ADF0-4B7B0A0C8878}">
      <dgm:prSet phldrT="[Tekst]"/>
      <dgm:spPr/>
      <dgm:t>
        <a:bodyPr/>
        <a:lstStyle/>
        <a:p>
          <a:r>
            <a:rPr lang="nl-BE" dirty="0"/>
            <a:t>Import, export</a:t>
          </a:r>
        </a:p>
      </dgm:t>
    </dgm:pt>
    <dgm:pt modelId="{8E12180B-7407-4A5B-B117-FB5895456392}" type="parTrans" cxnId="{935EC415-1D38-4860-BCC7-BBCF838B623E}">
      <dgm:prSet/>
      <dgm:spPr/>
      <dgm:t>
        <a:bodyPr/>
        <a:lstStyle/>
        <a:p>
          <a:endParaRPr lang="nl-BE"/>
        </a:p>
      </dgm:t>
    </dgm:pt>
    <dgm:pt modelId="{74189FED-32BF-491B-8A0B-343A7F3E3EE8}" type="sibTrans" cxnId="{935EC415-1D38-4860-BCC7-BBCF838B623E}">
      <dgm:prSet/>
      <dgm:spPr/>
      <dgm:t>
        <a:bodyPr/>
        <a:lstStyle/>
        <a:p>
          <a:endParaRPr lang="nl-BE"/>
        </a:p>
      </dgm:t>
    </dgm:pt>
    <dgm:pt modelId="{9C05E611-15A5-4AEE-92D2-D25936497E45}" type="pres">
      <dgm:prSet presAssocID="{D5CB3764-AC98-487E-B8AF-A39B701D8715}" presName="linearFlow" presStyleCnt="0">
        <dgm:presLayoutVars>
          <dgm:dir/>
          <dgm:animLvl val="lvl"/>
          <dgm:resizeHandles val="exact"/>
        </dgm:presLayoutVars>
      </dgm:prSet>
      <dgm:spPr/>
    </dgm:pt>
    <dgm:pt modelId="{7E1637DB-98F6-471E-9CB6-0A4CFA9C3128}" type="pres">
      <dgm:prSet presAssocID="{0C370BC8-1C96-44BE-A246-04A5FD341674}" presName="composite" presStyleCnt="0"/>
      <dgm:spPr/>
    </dgm:pt>
    <dgm:pt modelId="{6348EDBA-F822-49C7-AA8C-B6B6013A819F}" type="pres">
      <dgm:prSet presAssocID="{0C370BC8-1C96-44BE-A246-04A5FD341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BE36B5-96BE-45E1-A59F-85041DE74BDA}" type="pres">
      <dgm:prSet presAssocID="{0C370BC8-1C96-44BE-A246-04A5FD341674}" presName="descendantText" presStyleLbl="alignAcc1" presStyleIdx="0" presStyleCnt="3">
        <dgm:presLayoutVars>
          <dgm:bulletEnabled val="1"/>
        </dgm:presLayoutVars>
      </dgm:prSet>
      <dgm:spPr/>
    </dgm:pt>
    <dgm:pt modelId="{57520601-0991-40DB-8EB8-25879223773E}" type="pres">
      <dgm:prSet presAssocID="{714B40B6-39B4-4641-8E37-80BA41DDB6E9}" presName="sp" presStyleCnt="0"/>
      <dgm:spPr/>
    </dgm:pt>
    <dgm:pt modelId="{ECC47A39-85EE-4C70-9CA9-9B97E3F91865}" type="pres">
      <dgm:prSet presAssocID="{C5396EB7-E785-452F-B7D6-CD0B84665699}" presName="composite" presStyleCnt="0"/>
      <dgm:spPr/>
    </dgm:pt>
    <dgm:pt modelId="{7A190A1B-A99B-47EB-9708-EB2E525B2968}" type="pres">
      <dgm:prSet presAssocID="{C5396EB7-E785-452F-B7D6-CD0B846656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F1A392C-ABE9-4692-89C8-4ACFBAEF137D}" type="pres">
      <dgm:prSet presAssocID="{C5396EB7-E785-452F-B7D6-CD0B84665699}" presName="descendantText" presStyleLbl="alignAcc1" presStyleIdx="1" presStyleCnt="3">
        <dgm:presLayoutVars>
          <dgm:bulletEnabled val="1"/>
        </dgm:presLayoutVars>
      </dgm:prSet>
      <dgm:spPr/>
    </dgm:pt>
    <dgm:pt modelId="{62F434FC-A2AF-41F8-8123-B03BEBC87B9E}" type="pres">
      <dgm:prSet presAssocID="{A2B0F181-658E-4AE6-8EF1-3B01B2FA61F1}" presName="sp" presStyleCnt="0"/>
      <dgm:spPr/>
    </dgm:pt>
    <dgm:pt modelId="{F899CFA5-B8F1-46F5-B7BF-7E2962920E51}" type="pres">
      <dgm:prSet presAssocID="{F94235B2-C071-48F4-82D1-883EEA608904}" presName="composite" presStyleCnt="0"/>
      <dgm:spPr/>
    </dgm:pt>
    <dgm:pt modelId="{24DD1725-0710-41DD-8B18-C38B9A87D91E}" type="pres">
      <dgm:prSet presAssocID="{F94235B2-C071-48F4-82D1-883EEA60890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7E53C7-B27E-4F91-AD55-454DDF4355C9}" type="pres">
      <dgm:prSet presAssocID="{F94235B2-C071-48F4-82D1-883EEA60890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AE2206-8A1B-4C3E-825B-00B5B43F4205}" srcId="{C5396EB7-E785-452F-B7D6-CD0B84665699}" destId="{786934B5-3F83-42CE-BB19-02B0023FE04F}" srcOrd="0" destOrd="0" parTransId="{8E9478D5-B93A-4A53-ACBE-1232ADEC2263}" sibTransId="{B47E23CA-0D67-4CAB-9349-80DEDFB3FE2D}"/>
    <dgm:cxn modelId="{932CBD11-D753-47CD-9BC7-6666BEB2BBE5}" type="presOf" srcId="{F6D6F07D-51C5-499C-BD69-174B1FDA7DC6}" destId="{21BE36B5-96BE-45E1-A59F-85041DE74BDA}" srcOrd="0" destOrd="0" presId="urn:microsoft.com/office/officeart/2005/8/layout/chevron2"/>
    <dgm:cxn modelId="{935EC415-1D38-4860-BCC7-BBCF838B623E}" srcId="{F94235B2-C071-48F4-82D1-883EEA608904}" destId="{4E3EB144-94DD-47BA-ADF0-4B7B0A0C8878}" srcOrd="1" destOrd="0" parTransId="{8E12180B-7407-4A5B-B117-FB5895456392}" sibTransId="{74189FED-32BF-491B-8A0B-343A7F3E3EE8}"/>
    <dgm:cxn modelId="{F2E9FB15-91AB-4A5E-AA47-A580E8CFCF9A}" type="presOf" srcId="{C5396EB7-E785-452F-B7D6-CD0B84665699}" destId="{7A190A1B-A99B-47EB-9708-EB2E525B2968}" srcOrd="0" destOrd="0" presId="urn:microsoft.com/office/officeart/2005/8/layout/chevron2"/>
    <dgm:cxn modelId="{248C3420-B809-487F-B251-1928C2739625}" srcId="{D5CB3764-AC98-487E-B8AF-A39B701D8715}" destId="{F94235B2-C071-48F4-82D1-883EEA608904}" srcOrd="2" destOrd="0" parTransId="{F6DF8C02-B5FF-46B2-A6AC-59AC215B2539}" sibTransId="{B1558BF4-3377-4223-9996-5CC1F054D795}"/>
    <dgm:cxn modelId="{19955870-F7E5-4F21-9CDA-9C33110C7135}" type="presOf" srcId="{0C370BC8-1C96-44BE-A246-04A5FD341674}" destId="{6348EDBA-F822-49C7-AA8C-B6B6013A819F}" srcOrd="0" destOrd="0" presId="urn:microsoft.com/office/officeart/2005/8/layout/chevron2"/>
    <dgm:cxn modelId="{97238996-7FD9-4C66-9101-37D1290CCFC6}" srcId="{D5CB3764-AC98-487E-B8AF-A39B701D8715}" destId="{0C370BC8-1C96-44BE-A246-04A5FD341674}" srcOrd="0" destOrd="0" parTransId="{30D0A7E3-D875-4FFA-A017-977B6C600046}" sibTransId="{714B40B6-39B4-4641-8E37-80BA41DDB6E9}"/>
    <dgm:cxn modelId="{EBEADAAB-A3AE-46AD-B4DD-B77B7218D77A}" type="presOf" srcId="{5D1AEF8A-49FA-47CA-9B65-C688E0C4C3F1}" destId="{DA7E53C7-B27E-4F91-AD55-454DDF4355C9}" srcOrd="0" destOrd="0" presId="urn:microsoft.com/office/officeart/2005/8/layout/chevron2"/>
    <dgm:cxn modelId="{4B0298AF-494E-4854-BE3D-80B6353DDFAE}" srcId="{0C370BC8-1C96-44BE-A246-04A5FD341674}" destId="{F6D6F07D-51C5-499C-BD69-174B1FDA7DC6}" srcOrd="0" destOrd="0" parTransId="{C27C050B-E98D-49ED-99D7-66484B450703}" sibTransId="{EA770A83-6802-477A-93F4-7876F35B00FF}"/>
    <dgm:cxn modelId="{A8D47CB1-BD46-4E0C-BEF4-69A7BC7A8CDA}" type="presOf" srcId="{4E3EB144-94DD-47BA-ADF0-4B7B0A0C8878}" destId="{DA7E53C7-B27E-4F91-AD55-454DDF4355C9}" srcOrd="0" destOrd="1" presId="urn:microsoft.com/office/officeart/2005/8/layout/chevron2"/>
    <dgm:cxn modelId="{7719CDB2-A85F-49CF-A4DA-58C25B3BA682}" type="presOf" srcId="{F94235B2-C071-48F4-82D1-883EEA608904}" destId="{24DD1725-0710-41DD-8B18-C38B9A87D91E}" srcOrd="0" destOrd="0" presId="urn:microsoft.com/office/officeart/2005/8/layout/chevron2"/>
    <dgm:cxn modelId="{2F61A5B3-DEB0-4FFB-AA8A-8C69C7BF1901}" srcId="{D5CB3764-AC98-487E-B8AF-A39B701D8715}" destId="{C5396EB7-E785-452F-B7D6-CD0B84665699}" srcOrd="1" destOrd="0" parTransId="{9C9FE8AA-D8FE-4EBC-BC24-2041FB2D65C7}" sibTransId="{A2B0F181-658E-4AE6-8EF1-3B01B2FA61F1}"/>
    <dgm:cxn modelId="{C5BDDCD5-AA6E-42C5-9538-0FE4EE565F7B}" type="presOf" srcId="{D5CB3764-AC98-487E-B8AF-A39B701D8715}" destId="{9C05E611-15A5-4AEE-92D2-D25936497E45}" srcOrd="0" destOrd="0" presId="urn:microsoft.com/office/officeart/2005/8/layout/chevron2"/>
    <dgm:cxn modelId="{8B9620DE-A7F1-4261-BDF8-9D222D06E8CB}" srcId="{F94235B2-C071-48F4-82D1-883EEA608904}" destId="{5D1AEF8A-49FA-47CA-9B65-C688E0C4C3F1}" srcOrd="0" destOrd="0" parTransId="{A60BBA4C-7E87-40D8-A3AD-B79B018F8CC7}" sibTransId="{646026E9-B86A-4B47-AE3A-110D254C8962}"/>
    <dgm:cxn modelId="{40345DF3-BF4C-4FDA-B158-90C916C431C9}" type="presOf" srcId="{786934B5-3F83-42CE-BB19-02B0023FE04F}" destId="{FF1A392C-ABE9-4692-89C8-4ACFBAEF137D}" srcOrd="0" destOrd="0" presId="urn:microsoft.com/office/officeart/2005/8/layout/chevron2"/>
    <dgm:cxn modelId="{CD0436A5-7770-45F8-B62D-C350DC2EC6CD}" type="presParOf" srcId="{9C05E611-15A5-4AEE-92D2-D25936497E45}" destId="{7E1637DB-98F6-471E-9CB6-0A4CFA9C3128}" srcOrd="0" destOrd="0" presId="urn:microsoft.com/office/officeart/2005/8/layout/chevron2"/>
    <dgm:cxn modelId="{8F539A65-53FE-4397-A091-E931E39D5EFA}" type="presParOf" srcId="{7E1637DB-98F6-471E-9CB6-0A4CFA9C3128}" destId="{6348EDBA-F822-49C7-AA8C-B6B6013A819F}" srcOrd="0" destOrd="0" presId="urn:microsoft.com/office/officeart/2005/8/layout/chevron2"/>
    <dgm:cxn modelId="{C7D43547-8B1E-4232-9B8B-C90E26973AC0}" type="presParOf" srcId="{7E1637DB-98F6-471E-9CB6-0A4CFA9C3128}" destId="{21BE36B5-96BE-45E1-A59F-85041DE74BDA}" srcOrd="1" destOrd="0" presId="urn:microsoft.com/office/officeart/2005/8/layout/chevron2"/>
    <dgm:cxn modelId="{248CB28B-B31C-4B63-B952-D6A580BB9BC3}" type="presParOf" srcId="{9C05E611-15A5-4AEE-92D2-D25936497E45}" destId="{57520601-0991-40DB-8EB8-25879223773E}" srcOrd="1" destOrd="0" presId="urn:microsoft.com/office/officeart/2005/8/layout/chevron2"/>
    <dgm:cxn modelId="{49E0AAC0-6CE8-42F7-B1EE-580481FC4DAD}" type="presParOf" srcId="{9C05E611-15A5-4AEE-92D2-D25936497E45}" destId="{ECC47A39-85EE-4C70-9CA9-9B97E3F91865}" srcOrd="2" destOrd="0" presId="urn:microsoft.com/office/officeart/2005/8/layout/chevron2"/>
    <dgm:cxn modelId="{5180BB0D-1FD8-43AF-9F8D-3347BD9528A8}" type="presParOf" srcId="{ECC47A39-85EE-4C70-9CA9-9B97E3F91865}" destId="{7A190A1B-A99B-47EB-9708-EB2E525B2968}" srcOrd="0" destOrd="0" presId="urn:microsoft.com/office/officeart/2005/8/layout/chevron2"/>
    <dgm:cxn modelId="{69D6F7DF-E127-4D4F-B444-BCAC326F5888}" type="presParOf" srcId="{ECC47A39-85EE-4C70-9CA9-9B97E3F91865}" destId="{FF1A392C-ABE9-4692-89C8-4ACFBAEF137D}" srcOrd="1" destOrd="0" presId="urn:microsoft.com/office/officeart/2005/8/layout/chevron2"/>
    <dgm:cxn modelId="{17882B20-6624-4EEE-9BD1-CDE0AA88AA70}" type="presParOf" srcId="{9C05E611-15A5-4AEE-92D2-D25936497E45}" destId="{62F434FC-A2AF-41F8-8123-B03BEBC87B9E}" srcOrd="3" destOrd="0" presId="urn:microsoft.com/office/officeart/2005/8/layout/chevron2"/>
    <dgm:cxn modelId="{B1407CDC-402C-4837-A3EA-3304F1DECBE9}" type="presParOf" srcId="{9C05E611-15A5-4AEE-92D2-D25936497E45}" destId="{F899CFA5-B8F1-46F5-B7BF-7E2962920E51}" srcOrd="4" destOrd="0" presId="urn:microsoft.com/office/officeart/2005/8/layout/chevron2"/>
    <dgm:cxn modelId="{4742C1D2-6508-4476-B79F-1E64D5834100}" type="presParOf" srcId="{F899CFA5-B8F1-46F5-B7BF-7E2962920E51}" destId="{24DD1725-0710-41DD-8B18-C38B9A87D91E}" srcOrd="0" destOrd="0" presId="urn:microsoft.com/office/officeart/2005/8/layout/chevron2"/>
    <dgm:cxn modelId="{80066451-76B2-4593-A9C8-020CA02361E6}" type="presParOf" srcId="{F899CFA5-B8F1-46F5-B7BF-7E2962920E51}" destId="{DA7E53C7-B27E-4F91-AD55-454DDF4355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B3764-AC98-487E-B8AF-A39B701D87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C370BC8-1C96-44BE-A246-04A5FD341674}">
      <dgm:prSet phldrT="[Tekst]"/>
      <dgm:spPr/>
      <dgm:t>
        <a:bodyPr/>
        <a:lstStyle/>
        <a:p>
          <a:r>
            <a:rPr lang="nl-BE" dirty="0"/>
            <a:t>AJAX</a:t>
          </a:r>
        </a:p>
      </dgm:t>
    </dgm:pt>
    <dgm:pt modelId="{30D0A7E3-D875-4FFA-A017-977B6C600046}" type="parTrans" cxnId="{97238996-7FD9-4C66-9101-37D1290CCFC6}">
      <dgm:prSet/>
      <dgm:spPr/>
      <dgm:t>
        <a:bodyPr/>
        <a:lstStyle/>
        <a:p>
          <a:endParaRPr lang="nl-BE"/>
        </a:p>
      </dgm:t>
    </dgm:pt>
    <dgm:pt modelId="{714B40B6-39B4-4641-8E37-80BA41DDB6E9}" type="sibTrans" cxnId="{97238996-7FD9-4C66-9101-37D1290CCFC6}">
      <dgm:prSet/>
      <dgm:spPr/>
      <dgm:t>
        <a:bodyPr/>
        <a:lstStyle/>
        <a:p>
          <a:endParaRPr lang="nl-BE"/>
        </a:p>
      </dgm:t>
    </dgm:pt>
    <dgm:pt modelId="{F6D6F07D-51C5-499C-BD69-174B1FDA7DC6}">
      <dgm:prSet phldrT="[Tekst]"/>
      <dgm:spPr/>
      <dgm:t>
        <a:bodyPr/>
        <a:lstStyle/>
        <a:p>
          <a:r>
            <a:rPr lang="nl-BE" dirty="0"/>
            <a:t>Conversie JSON &lt;-&gt; JS </a:t>
          </a:r>
          <a:r>
            <a:rPr lang="nl-BE" dirty="0" err="1"/>
            <a:t>objects</a:t>
          </a:r>
          <a:endParaRPr lang="nl-BE" dirty="0"/>
        </a:p>
      </dgm:t>
    </dgm:pt>
    <dgm:pt modelId="{C27C050B-E98D-49ED-99D7-66484B450703}" type="parTrans" cxnId="{4B0298AF-494E-4854-BE3D-80B6353DDFAE}">
      <dgm:prSet/>
      <dgm:spPr/>
      <dgm:t>
        <a:bodyPr/>
        <a:lstStyle/>
        <a:p>
          <a:endParaRPr lang="nl-BE"/>
        </a:p>
      </dgm:t>
    </dgm:pt>
    <dgm:pt modelId="{EA770A83-6802-477A-93F4-7876F35B00FF}" type="sibTrans" cxnId="{4B0298AF-494E-4854-BE3D-80B6353DDFAE}">
      <dgm:prSet/>
      <dgm:spPr/>
      <dgm:t>
        <a:bodyPr/>
        <a:lstStyle/>
        <a:p>
          <a:endParaRPr lang="nl-BE"/>
        </a:p>
      </dgm:t>
    </dgm:pt>
    <dgm:pt modelId="{C5396EB7-E785-452F-B7D6-CD0B84665699}">
      <dgm:prSet phldrT="[Tekst]"/>
      <dgm:spPr/>
      <dgm:t>
        <a:bodyPr/>
        <a:lstStyle/>
        <a:p>
          <a:r>
            <a:rPr lang="nl-BE" i="1" dirty="0"/>
            <a:t>(BOM)</a:t>
          </a:r>
        </a:p>
      </dgm:t>
    </dgm:pt>
    <dgm:pt modelId="{9C9FE8AA-D8FE-4EBC-BC24-2041FB2D65C7}" type="parTrans" cxnId="{2F61A5B3-DEB0-4FFB-AA8A-8C69C7BF1901}">
      <dgm:prSet/>
      <dgm:spPr/>
      <dgm:t>
        <a:bodyPr/>
        <a:lstStyle/>
        <a:p>
          <a:endParaRPr lang="nl-BE"/>
        </a:p>
      </dgm:t>
    </dgm:pt>
    <dgm:pt modelId="{A2B0F181-658E-4AE6-8EF1-3B01B2FA61F1}" type="sibTrans" cxnId="{2F61A5B3-DEB0-4FFB-AA8A-8C69C7BF1901}">
      <dgm:prSet/>
      <dgm:spPr/>
      <dgm:t>
        <a:bodyPr/>
        <a:lstStyle/>
        <a:p>
          <a:endParaRPr lang="nl-BE"/>
        </a:p>
      </dgm:t>
    </dgm:pt>
    <dgm:pt modelId="{786934B5-3F83-42CE-BB19-02B0023FE04F}">
      <dgm:prSet phldrT="[Tekst]"/>
      <dgm:spPr/>
      <dgm:t>
        <a:bodyPr/>
        <a:lstStyle/>
        <a:p>
          <a:r>
            <a:rPr lang="nl-BE" dirty="0"/>
            <a:t>Gebruik maken van browser </a:t>
          </a:r>
          <a:r>
            <a:rPr lang="nl-BE" dirty="0" err="1"/>
            <a:t>API’s</a:t>
          </a:r>
          <a:endParaRPr lang="nl-BE" dirty="0"/>
        </a:p>
      </dgm:t>
    </dgm:pt>
    <dgm:pt modelId="{8E9478D5-B93A-4A53-ACBE-1232ADEC2263}" type="parTrans" cxnId="{64AE2206-8A1B-4C3E-825B-00B5B43F4205}">
      <dgm:prSet/>
      <dgm:spPr/>
      <dgm:t>
        <a:bodyPr/>
        <a:lstStyle/>
        <a:p>
          <a:endParaRPr lang="nl-BE"/>
        </a:p>
      </dgm:t>
    </dgm:pt>
    <dgm:pt modelId="{B47E23CA-0D67-4CAB-9349-80DEDFB3FE2D}" type="sibTrans" cxnId="{64AE2206-8A1B-4C3E-825B-00B5B43F4205}">
      <dgm:prSet/>
      <dgm:spPr/>
      <dgm:t>
        <a:bodyPr/>
        <a:lstStyle/>
        <a:p>
          <a:endParaRPr lang="nl-BE"/>
        </a:p>
      </dgm:t>
    </dgm:pt>
    <dgm:pt modelId="{F94235B2-C071-48F4-82D1-883EEA608904}">
      <dgm:prSet phldrT="[Tekst]"/>
      <dgm:spPr/>
      <dgm:t>
        <a:bodyPr/>
        <a:lstStyle/>
        <a:p>
          <a:r>
            <a:rPr lang="nl-BE" dirty="0"/>
            <a:t>Libraries</a:t>
          </a:r>
        </a:p>
      </dgm:t>
    </dgm:pt>
    <dgm:pt modelId="{F6DF8C02-B5FF-46B2-A6AC-59AC215B2539}" type="parTrans" cxnId="{248C3420-B809-487F-B251-1928C2739625}">
      <dgm:prSet/>
      <dgm:spPr/>
      <dgm:t>
        <a:bodyPr/>
        <a:lstStyle/>
        <a:p>
          <a:endParaRPr lang="nl-BE"/>
        </a:p>
      </dgm:t>
    </dgm:pt>
    <dgm:pt modelId="{B1558BF4-3377-4223-9996-5CC1F054D795}" type="sibTrans" cxnId="{248C3420-B809-487F-B251-1928C2739625}">
      <dgm:prSet/>
      <dgm:spPr/>
      <dgm:t>
        <a:bodyPr/>
        <a:lstStyle/>
        <a:p>
          <a:endParaRPr lang="nl-BE"/>
        </a:p>
      </dgm:t>
    </dgm:pt>
    <dgm:pt modelId="{ACE29ACD-FD45-4EE1-82B1-D0BC5F907C9F}">
      <dgm:prSet phldrT="[Tekst]"/>
      <dgm:spPr/>
      <dgm:t>
        <a:bodyPr/>
        <a:lstStyle/>
        <a:p>
          <a:r>
            <a:rPr lang="nl-BE" dirty="0"/>
            <a:t>Gebruik van externe </a:t>
          </a:r>
          <a:r>
            <a:rPr lang="nl-BE" dirty="0" err="1"/>
            <a:t>libraries</a:t>
          </a:r>
          <a:r>
            <a:rPr lang="nl-BE" dirty="0"/>
            <a:t> (</a:t>
          </a:r>
          <a:r>
            <a:rPr lang="nl-BE" b="1" dirty="0" err="1"/>
            <a:t>jQuery</a:t>
          </a:r>
          <a:r>
            <a:rPr lang="nl-BE" dirty="0"/>
            <a:t>, </a:t>
          </a:r>
          <a:r>
            <a:rPr lang="nl-BE" dirty="0" err="1"/>
            <a:t>Modernizr</a:t>
          </a:r>
          <a:r>
            <a:rPr lang="nl-BE" dirty="0"/>
            <a:t>, Moment, …)</a:t>
          </a:r>
        </a:p>
      </dgm:t>
    </dgm:pt>
    <dgm:pt modelId="{7838A153-2DDD-42CF-B6B6-6A48CC6D63CD}" type="parTrans" cxnId="{81947870-84BF-442C-859A-5786DFBD1820}">
      <dgm:prSet/>
      <dgm:spPr/>
      <dgm:t>
        <a:bodyPr/>
        <a:lstStyle/>
        <a:p>
          <a:endParaRPr lang="nl-BE"/>
        </a:p>
      </dgm:t>
    </dgm:pt>
    <dgm:pt modelId="{EFAC75E8-AA35-4447-9BC8-E739BBD183D6}" type="sibTrans" cxnId="{81947870-84BF-442C-859A-5786DFBD1820}">
      <dgm:prSet/>
      <dgm:spPr/>
      <dgm:t>
        <a:bodyPr/>
        <a:lstStyle/>
        <a:p>
          <a:endParaRPr lang="nl-BE"/>
        </a:p>
      </dgm:t>
    </dgm:pt>
    <dgm:pt modelId="{B1C2DA90-C29E-47DB-8408-5026DA26F9F1}">
      <dgm:prSet phldrT="[Tekst]"/>
      <dgm:spPr/>
      <dgm:t>
        <a:bodyPr/>
        <a:lstStyle/>
        <a:p>
          <a:r>
            <a:rPr lang="nl-BE" dirty="0" err="1"/>
            <a:t>setTimeout</a:t>
          </a:r>
          <a:r>
            <a:rPr lang="nl-BE" dirty="0"/>
            <a:t>(), </a:t>
          </a:r>
          <a:r>
            <a:rPr lang="nl-BE" dirty="0" err="1"/>
            <a:t>localStorage</a:t>
          </a:r>
          <a:r>
            <a:rPr lang="nl-BE" dirty="0"/>
            <a:t>, </a:t>
          </a:r>
          <a:r>
            <a:rPr lang="nl-BE" dirty="0" err="1"/>
            <a:t>sessionStorage</a:t>
          </a:r>
          <a:r>
            <a:rPr lang="nl-BE" dirty="0"/>
            <a:t>, </a:t>
          </a:r>
          <a:r>
            <a:rPr lang="nl-BE" dirty="0" err="1"/>
            <a:t>indexedDB</a:t>
          </a:r>
          <a:r>
            <a:rPr lang="nl-BE" dirty="0"/>
            <a:t>, </a:t>
          </a:r>
          <a:r>
            <a:rPr lang="nl-BE" dirty="0" err="1"/>
            <a:t>geolocation</a:t>
          </a:r>
          <a:r>
            <a:rPr lang="nl-BE" dirty="0"/>
            <a:t>, </a:t>
          </a:r>
          <a:r>
            <a:rPr lang="nl-BE" dirty="0" err="1"/>
            <a:t>notifications</a:t>
          </a:r>
          <a:r>
            <a:rPr lang="nl-BE" dirty="0"/>
            <a:t>, web </a:t>
          </a:r>
          <a:r>
            <a:rPr lang="nl-BE" dirty="0" err="1"/>
            <a:t>workers</a:t>
          </a:r>
          <a:endParaRPr lang="nl-BE" dirty="0"/>
        </a:p>
      </dgm:t>
    </dgm:pt>
    <dgm:pt modelId="{07BC77C3-BA18-4C25-B27E-ECDC17D099DA}" type="parTrans" cxnId="{92E2F72B-0283-49AA-9C87-AA307D7B545B}">
      <dgm:prSet/>
      <dgm:spPr/>
      <dgm:t>
        <a:bodyPr/>
        <a:lstStyle/>
        <a:p>
          <a:endParaRPr lang="nl-BE"/>
        </a:p>
      </dgm:t>
    </dgm:pt>
    <dgm:pt modelId="{36B4CF8D-8B83-42E6-9218-CC79828C68F1}" type="sibTrans" cxnId="{92E2F72B-0283-49AA-9C87-AA307D7B545B}">
      <dgm:prSet/>
      <dgm:spPr/>
      <dgm:t>
        <a:bodyPr/>
        <a:lstStyle/>
        <a:p>
          <a:endParaRPr lang="nl-BE"/>
        </a:p>
      </dgm:t>
    </dgm:pt>
    <dgm:pt modelId="{CBBC7653-AABF-4C0D-B327-29231FF66D29}">
      <dgm:prSet phldrT="[Tekst]"/>
      <dgm:spPr/>
      <dgm:t>
        <a:bodyPr/>
        <a:lstStyle/>
        <a:p>
          <a:r>
            <a:rPr lang="nl-BE" dirty="0" err="1"/>
            <a:t>XMLHttpRequest</a:t>
          </a:r>
          <a:r>
            <a:rPr lang="nl-BE" dirty="0"/>
            <a:t> (XHR)</a:t>
          </a:r>
        </a:p>
      </dgm:t>
    </dgm:pt>
    <dgm:pt modelId="{80E2BABF-9C63-4D36-9C3A-C2E51CFED9DC}" type="parTrans" cxnId="{41483A94-B53F-4A35-AE86-754011EEC5DF}">
      <dgm:prSet/>
      <dgm:spPr/>
      <dgm:t>
        <a:bodyPr/>
        <a:lstStyle/>
        <a:p>
          <a:endParaRPr lang="nl-BE"/>
        </a:p>
      </dgm:t>
    </dgm:pt>
    <dgm:pt modelId="{573EF91D-80E9-4FEA-927C-D5950EFDF7B9}" type="sibTrans" cxnId="{41483A94-B53F-4A35-AE86-754011EEC5DF}">
      <dgm:prSet/>
      <dgm:spPr/>
      <dgm:t>
        <a:bodyPr/>
        <a:lstStyle/>
        <a:p>
          <a:endParaRPr lang="nl-BE"/>
        </a:p>
      </dgm:t>
    </dgm:pt>
    <dgm:pt modelId="{C3400CC8-912B-4461-A45D-586437277874}">
      <dgm:prSet phldrT="[Tekst]"/>
      <dgm:spPr/>
      <dgm:t>
        <a:bodyPr/>
        <a:lstStyle/>
        <a:p>
          <a:r>
            <a:rPr lang="nl-BE" dirty="0"/>
            <a:t>Types &amp; </a:t>
          </a:r>
          <a:r>
            <a:rPr lang="nl-BE" dirty="0" err="1"/>
            <a:t>async</a:t>
          </a:r>
          <a:endParaRPr lang="nl-BE" dirty="0"/>
        </a:p>
      </dgm:t>
    </dgm:pt>
    <dgm:pt modelId="{9B29ED2A-13D9-4012-B33E-AF9A4F80A20F}" type="parTrans" cxnId="{84FF2A8B-69D3-4B84-9B2D-BE6195417724}">
      <dgm:prSet/>
      <dgm:spPr/>
      <dgm:t>
        <a:bodyPr/>
        <a:lstStyle/>
        <a:p>
          <a:endParaRPr lang="nl-BE"/>
        </a:p>
      </dgm:t>
    </dgm:pt>
    <dgm:pt modelId="{FC945BC0-85B4-4C59-B109-A745364BF7B1}" type="sibTrans" cxnId="{84FF2A8B-69D3-4B84-9B2D-BE6195417724}">
      <dgm:prSet/>
      <dgm:spPr/>
      <dgm:t>
        <a:bodyPr/>
        <a:lstStyle/>
        <a:p>
          <a:endParaRPr lang="nl-BE"/>
        </a:p>
      </dgm:t>
    </dgm:pt>
    <dgm:pt modelId="{A0A1BC53-EC4A-4C9F-9FB4-F1707749A265}">
      <dgm:prSet phldrT="[Tekst]"/>
      <dgm:spPr/>
      <dgm:t>
        <a:bodyPr/>
        <a:lstStyle/>
        <a:p>
          <a:r>
            <a:rPr lang="nl-BE" dirty="0"/>
            <a:t>Types </a:t>
          </a:r>
          <a:r>
            <a:rPr lang="nl-BE" dirty="0" err="1"/>
            <a:t>revisited</a:t>
          </a:r>
          <a:endParaRPr lang="nl-BE" dirty="0"/>
        </a:p>
      </dgm:t>
    </dgm:pt>
    <dgm:pt modelId="{527E9D16-29F6-4929-A2BA-746058B5E170}" type="parTrans" cxnId="{47699F54-4206-46D5-8053-378C46504AD4}">
      <dgm:prSet/>
      <dgm:spPr/>
      <dgm:t>
        <a:bodyPr/>
        <a:lstStyle/>
        <a:p>
          <a:endParaRPr lang="nl-BE"/>
        </a:p>
      </dgm:t>
    </dgm:pt>
    <dgm:pt modelId="{C58950D5-8DE1-4D62-834F-BC629847B67E}" type="sibTrans" cxnId="{47699F54-4206-46D5-8053-378C46504AD4}">
      <dgm:prSet/>
      <dgm:spPr/>
      <dgm:t>
        <a:bodyPr/>
        <a:lstStyle/>
        <a:p>
          <a:endParaRPr lang="nl-BE"/>
        </a:p>
      </dgm:t>
    </dgm:pt>
    <dgm:pt modelId="{12183625-9A07-46AD-901A-6F070CC61C5A}">
      <dgm:prSet phldrT="[Tekst]"/>
      <dgm:spPr/>
      <dgm:t>
        <a:bodyPr/>
        <a:lstStyle/>
        <a:p>
          <a:r>
            <a:rPr lang="nl-BE"/>
            <a:t>Asynchrone JavaScript - callbacks, Promises, async await, RxJS</a:t>
          </a:r>
          <a:endParaRPr lang="nl-BE" dirty="0"/>
        </a:p>
      </dgm:t>
    </dgm:pt>
    <dgm:pt modelId="{4F41F161-CC9B-4B1B-B49A-DE4C70B9A1D3}" type="parTrans" cxnId="{4202F0B5-1B03-46E7-B978-4E6B4C2CD2CF}">
      <dgm:prSet/>
      <dgm:spPr/>
      <dgm:t>
        <a:bodyPr/>
        <a:lstStyle/>
        <a:p>
          <a:endParaRPr lang="nl-BE"/>
        </a:p>
      </dgm:t>
    </dgm:pt>
    <dgm:pt modelId="{C8C33F68-674F-44C5-8DF4-314D960F3271}" type="sibTrans" cxnId="{4202F0B5-1B03-46E7-B978-4E6B4C2CD2CF}">
      <dgm:prSet/>
      <dgm:spPr/>
      <dgm:t>
        <a:bodyPr/>
        <a:lstStyle/>
        <a:p>
          <a:endParaRPr lang="nl-BE"/>
        </a:p>
      </dgm:t>
    </dgm:pt>
    <dgm:pt modelId="{9C05E611-15A5-4AEE-92D2-D25936497E45}" type="pres">
      <dgm:prSet presAssocID="{D5CB3764-AC98-487E-B8AF-A39B701D8715}" presName="linearFlow" presStyleCnt="0">
        <dgm:presLayoutVars>
          <dgm:dir/>
          <dgm:animLvl val="lvl"/>
          <dgm:resizeHandles val="exact"/>
        </dgm:presLayoutVars>
      </dgm:prSet>
      <dgm:spPr/>
    </dgm:pt>
    <dgm:pt modelId="{7E1637DB-98F6-471E-9CB6-0A4CFA9C3128}" type="pres">
      <dgm:prSet presAssocID="{0C370BC8-1C96-44BE-A246-04A5FD341674}" presName="composite" presStyleCnt="0"/>
      <dgm:spPr/>
    </dgm:pt>
    <dgm:pt modelId="{6348EDBA-F822-49C7-AA8C-B6B6013A819F}" type="pres">
      <dgm:prSet presAssocID="{0C370BC8-1C96-44BE-A246-04A5FD34167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1BE36B5-96BE-45E1-A59F-85041DE74BDA}" type="pres">
      <dgm:prSet presAssocID="{0C370BC8-1C96-44BE-A246-04A5FD341674}" presName="descendantText" presStyleLbl="alignAcc1" presStyleIdx="0" presStyleCnt="4">
        <dgm:presLayoutVars>
          <dgm:bulletEnabled val="1"/>
        </dgm:presLayoutVars>
      </dgm:prSet>
      <dgm:spPr/>
    </dgm:pt>
    <dgm:pt modelId="{57520601-0991-40DB-8EB8-25879223773E}" type="pres">
      <dgm:prSet presAssocID="{714B40B6-39B4-4641-8E37-80BA41DDB6E9}" presName="sp" presStyleCnt="0"/>
      <dgm:spPr/>
    </dgm:pt>
    <dgm:pt modelId="{D5461FAF-70A9-4C90-88DE-D1A75D8F955E}" type="pres">
      <dgm:prSet presAssocID="{C3400CC8-912B-4461-A45D-586437277874}" presName="composite" presStyleCnt="0"/>
      <dgm:spPr/>
    </dgm:pt>
    <dgm:pt modelId="{6E8B1DFB-E1B8-4306-8345-5F844AAD1813}" type="pres">
      <dgm:prSet presAssocID="{C3400CC8-912B-4461-A45D-58643727787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D87A8F1-DD2C-4DAF-A185-CFC822F4B357}" type="pres">
      <dgm:prSet presAssocID="{C3400CC8-912B-4461-A45D-586437277874}" presName="descendantText" presStyleLbl="alignAcc1" presStyleIdx="1" presStyleCnt="4">
        <dgm:presLayoutVars>
          <dgm:bulletEnabled val="1"/>
        </dgm:presLayoutVars>
      </dgm:prSet>
      <dgm:spPr/>
    </dgm:pt>
    <dgm:pt modelId="{58A38F0A-6DC1-426F-917A-FE052F019745}" type="pres">
      <dgm:prSet presAssocID="{FC945BC0-85B4-4C59-B109-A745364BF7B1}" presName="sp" presStyleCnt="0"/>
      <dgm:spPr/>
    </dgm:pt>
    <dgm:pt modelId="{ECC47A39-85EE-4C70-9CA9-9B97E3F91865}" type="pres">
      <dgm:prSet presAssocID="{C5396EB7-E785-452F-B7D6-CD0B84665699}" presName="composite" presStyleCnt="0"/>
      <dgm:spPr/>
    </dgm:pt>
    <dgm:pt modelId="{7A190A1B-A99B-47EB-9708-EB2E525B2968}" type="pres">
      <dgm:prSet presAssocID="{C5396EB7-E785-452F-B7D6-CD0B8466569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F1A392C-ABE9-4692-89C8-4ACFBAEF137D}" type="pres">
      <dgm:prSet presAssocID="{C5396EB7-E785-452F-B7D6-CD0B84665699}" presName="descendantText" presStyleLbl="alignAcc1" presStyleIdx="2" presStyleCnt="4">
        <dgm:presLayoutVars>
          <dgm:bulletEnabled val="1"/>
        </dgm:presLayoutVars>
      </dgm:prSet>
      <dgm:spPr/>
    </dgm:pt>
    <dgm:pt modelId="{62F434FC-A2AF-41F8-8123-B03BEBC87B9E}" type="pres">
      <dgm:prSet presAssocID="{A2B0F181-658E-4AE6-8EF1-3B01B2FA61F1}" presName="sp" presStyleCnt="0"/>
      <dgm:spPr/>
    </dgm:pt>
    <dgm:pt modelId="{F899CFA5-B8F1-46F5-B7BF-7E2962920E51}" type="pres">
      <dgm:prSet presAssocID="{F94235B2-C071-48F4-82D1-883EEA608904}" presName="composite" presStyleCnt="0"/>
      <dgm:spPr/>
    </dgm:pt>
    <dgm:pt modelId="{24DD1725-0710-41DD-8B18-C38B9A87D91E}" type="pres">
      <dgm:prSet presAssocID="{F94235B2-C071-48F4-82D1-883EEA60890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A7E53C7-B27E-4F91-AD55-454DDF4355C9}" type="pres">
      <dgm:prSet presAssocID="{F94235B2-C071-48F4-82D1-883EEA60890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4AE2206-8A1B-4C3E-825B-00B5B43F4205}" srcId="{C5396EB7-E785-452F-B7D6-CD0B84665699}" destId="{786934B5-3F83-42CE-BB19-02B0023FE04F}" srcOrd="0" destOrd="0" parTransId="{8E9478D5-B93A-4A53-ACBE-1232ADEC2263}" sibTransId="{B47E23CA-0D67-4CAB-9349-80DEDFB3FE2D}"/>
    <dgm:cxn modelId="{932CBD11-D753-47CD-9BC7-6666BEB2BBE5}" type="presOf" srcId="{F6D6F07D-51C5-499C-BD69-174B1FDA7DC6}" destId="{21BE36B5-96BE-45E1-A59F-85041DE74BDA}" srcOrd="0" destOrd="0" presId="urn:microsoft.com/office/officeart/2005/8/layout/chevron2"/>
    <dgm:cxn modelId="{F2E9FB15-91AB-4A5E-AA47-A580E8CFCF9A}" type="presOf" srcId="{C5396EB7-E785-452F-B7D6-CD0B84665699}" destId="{7A190A1B-A99B-47EB-9708-EB2E525B2968}" srcOrd="0" destOrd="0" presId="urn:microsoft.com/office/officeart/2005/8/layout/chevron2"/>
    <dgm:cxn modelId="{248C3420-B809-487F-B251-1928C2739625}" srcId="{D5CB3764-AC98-487E-B8AF-A39B701D8715}" destId="{F94235B2-C071-48F4-82D1-883EEA608904}" srcOrd="3" destOrd="0" parTransId="{F6DF8C02-B5FF-46B2-A6AC-59AC215B2539}" sibTransId="{B1558BF4-3377-4223-9996-5CC1F054D795}"/>
    <dgm:cxn modelId="{92E2F72B-0283-49AA-9C87-AA307D7B545B}" srcId="{C5396EB7-E785-452F-B7D6-CD0B84665699}" destId="{B1C2DA90-C29E-47DB-8408-5026DA26F9F1}" srcOrd="1" destOrd="0" parTransId="{07BC77C3-BA18-4C25-B27E-ECDC17D099DA}" sibTransId="{36B4CF8D-8B83-42E6-9218-CC79828C68F1}"/>
    <dgm:cxn modelId="{C2E03C5B-74D0-4D03-8796-737FD91B0CFD}" type="presOf" srcId="{12183625-9A07-46AD-901A-6F070CC61C5A}" destId="{FD87A8F1-DD2C-4DAF-A185-CFC822F4B357}" srcOrd="0" destOrd="1" presId="urn:microsoft.com/office/officeart/2005/8/layout/chevron2"/>
    <dgm:cxn modelId="{76839F60-7FC8-4DF9-B033-289F109FC6D2}" type="presOf" srcId="{ACE29ACD-FD45-4EE1-82B1-D0BC5F907C9F}" destId="{DA7E53C7-B27E-4F91-AD55-454DDF4355C9}" srcOrd="0" destOrd="0" presId="urn:microsoft.com/office/officeart/2005/8/layout/chevron2"/>
    <dgm:cxn modelId="{C3277D67-26DF-4ABA-BBDA-CC7B5D4EEA40}" type="presOf" srcId="{A0A1BC53-EC4A-4C9F-9FB4-F1707749A265}" destId="{FD87A8F1-DD2C-4DAF-A185-CFC822F4B357}" srcOrd="0" destOrd="0" presId="urn:microsoft.com/office/officeart/2005/8/layout/chevron2"/>
    <dgm:cxn modelId="{81947870-84BF-442C-859A-5786DFBD1820}" srcId="{F94235B2-C071-48F4-82D1-883EEA608904}" destId="{ACE29ACD-FD45-4EE1-82B1-D0BC5F907C9F}" srcOrd="0" destOrd="0" parTransId="{7838A153-2DDD-42CF-B6B6-6A48CC6D63CD}" sibTransId="{EFAC75E8-AA35-4447-9BC8-E739BBD183D6}"/>
    <dgm:cxn modelId="{19955870-F7E5-4F21-9CDA-9C33110C7135}" type="presOf" srcId="{0C370BC8-1C96-44BE-A246-04A5FD341674}" destId="{6348EDBA-F822-49C7-AA8C-B6B6013A819F}" srcOrd="0" destOrd="0" presId="urn:microsoft.com/office/officeart/2005/8/layout/chevron2"/>
    <dgm:cxn modelId="{47699F54-4206-46D5-8053-378C46504AD4}" srcId="{C3400CC8-912B-4461-A45D-586437277874}" destId="{A0A1BC53-EC4A-4C9F-9FB4-F1707749A265}" srcOrd="0" destOrd="0" parTransId="{527E9D16-29F6-4929-A2BA-746058B5E170}" sibTransId="{C58950D5-8DE1-4D62-834F-BC629847B67E}"/>
    <dgm:cxn modelId="{84FF2A8B-69D3-4B84-9B2D-BE6195417724}" srcId="{D5CB3764-AC98-487E-B8AF-A39B701D8715}" destId="{C3400CC8-912B-4461-A45D-586437277874}" srcOrd="1" destOrd="0" parTransId="{9B29ED2A-13D9-4012-B33E-AF9A4F80A20F}" sibTransId="{FC945BC0-85B4-4C59-B109-A745364BF7B1}"/>
    <dgm:cxn modelId="{41483A94-B53F-4A35-AE86-754011EEC5DF}" srcId="{0C370BC8-1C96-44BE-A246-04A5FD341674}" destId="{CBBC7653-AABF-4C0D-B327-29231FF66D29}" srcOrd="1" destOrd="0" parTransId="{80E2BABF-9C63-4D36-9C3A-C2E51CFED9DC}" sibTransId="{573EF91D-80E9-4FEA-927C-D5950EFDF7B9}"/>
    <dgm:cxn modelId="{97238996-7FD9-4C66-9101-37D1290CCFC6}" srcId="{D5CB3764-AC98-487E-B8AF-A39B701D8715}" destId="{0C370BC8-1C96-44BE-A246-04A5FD341674}" srcOrd="0" destOrd="0" parTransId="{30D0A7E3-D875-4FFA-A017-977B6C600046}" sibTransId="{714B40B6-39B4-4641-8E37-80BA41DDB6E9}"/>
    <dgm:cxn modelId="{B8304C9E-190B-4CE1-B813-ACA1F53B9088}" type="presOf" srcId="{C3400CC8-912B-4461-A45D-586437277874}" destId="{6E8B1DFB-E1B8-4306-8345-5F844AAD1813}" srcOrd="0" destOrd="0" presId="urn:microsoft.com/office/officeart/2005/8/layout/chevron2"/>
    <dgm:cxn modelId="{4B0298AF-494E-4854-BE3D-80B6353DDFAE}" srcId="{0C370BC8-1C96-44BE-A246-04A5FD341674}" destId="{F6D6F07D-51C5-499C-BD69-174B1FDA7DC6}" srcOrd="0" destOrd="0" parTransId="{C27C050B-E98D-49ED-99D7-66484B450703}" sibTransId="{EA770A83-6802-477A-93F4-7876F35B00FF}"/>
    <dgm:cxn modelId="{7719CDB2-A85F-49CF-A4DA-58C25B3BA682}" type="presOf" srcId="{F94235B2-C071-48F4-82D1-883EEA608904}" destId="{24DD1725-0710-41DD-8B18-C38B9A87D91E}" srcOrd="0" destOrd="0" presId="urn:microsoft.com/office/officeart/2005/8/layout/chevron2"/>
    <dgm:cxn modelId="{2F61A5B3-DEB0-4FFB-AA8A-8C69C7BF1901}" srcId="{D5CB3764-AC98-487E-B8AF-A39B701D8715}" destId="{C5396EB7-E785-452F-B7D6-CD0B84665699}" srcOrd="2" destOrd="0" parTransId="{9C9FE8AA-D8FE-4EBC-BC24-2041FB2D65C7}" sibTransId="{A2B0F181-658E-4AE6-8EF1-3B01B2FA61F1}"/>
    <dgm:cxn modelId="{4202F0B5-1B03-46E7-B978-4E6B4C2CD2CF}" srcId="{C3400CC8-912B-4461-A45D-586437277874}" destId="{12183625-9A07-46AD-901A-6F070CC61C5A}" srcOrd="1" destOrd="0" parTransId="{4F41F161-CC9B-4B1B-B49A-DE4C70B9A1D3}" sibTransId="{C8C33F68-674F-44C5-8DF4-314D960F3271}"/>
    <dgm:cxn modelId="{C5BDDCD5-AA6E-42C5-9538-0FE4EE565F7B}" type="presOf" srcId="{D5CB3764-AC98-487E-B8AF-A39B701D8715}" destId="{9C05E611-15A5-4AEE-92D2-D25936497E45}" srcOrd="0" destOrd="0" presId="urn:microsoft.com/office/officeart/2005/8/layout/chevron2"/>
    <dgm:cxn modelId="{CF2A78E5-8D60-4AE8-8BEC-907FCBF88923}" type="presOf" srcId="{CBBC7653-AABF-4C0D-B327-29231FF66D29}" destId="{21BE36B5-96BE-45E1-A59F-85041DE74BDA}" srcOrd="0" destOrd="1" presId="urn:microsoft.com/office/officeart/2005/8/layout/chevron2"/>
    <dgm:cxn modelId="{71DC8CEC-FFC6-4274-B031-60E319AECDB5}" type="presOf" srcId="{B1C2DA90-C29E-47DB-8408-5026DA26F9F1}" destId="{FF1A392C-ABE9-4692-89C8-4ACFBAEF137D}" srcOrd="0" destOrd="1" presId="urn:microsoft.com/office/officeart/2005/8/layout/chevron2"/>
    <dgm:cxn modelId="{40345DF3-BF4C-4FDA-B158-90C916C431C9}" type="presOf" srcId="{786934B5-3F83-42CE-BB19-02B0023FE04F}" destId="{FF1A392C-ABE9-4692-89C8-4ACFBAEF137D}" srcOrd="0" destOrd="0" presId="urn:microsoft.com/office/officeart/2005/8/layout/chevron2"/>
    <dgm:cxn modelId="{CD0436A5-7770-45F8-B62D-C350DC2EC6CD}" type="presParOf" srcId="{9C05E611-15A5-4AEE-92D2-D25936497E45}" destId="{7E1637DB-98F6-471E-9CB6-0A4CFA9C3128}" srcOrd="0" destOrd="0" presId="urn:microsoft.com/office/officeart/2005/8/layout/chevron2"/>
    <dgm:cxn modelId="{8F539A65-53FE-4397-A091-E931E39D5EFA}" type="presParOf" srcId="{7E1637DB-98F6-471E-9CB6-0A4CFA9C3128}" destId="{6348EDBA-F822-49C7-AA8C-B6B6013A819F}" srcOrd="0" destOrd="0" presId="urn:microsoft.com/office/officeart/2005/8/layout/chevron2"/>
    <dgm:cxn modelId="{C7D43547-8B1E-4232-9B8B-C90E26973AC0}" type="presParOf" srcId="{7E1637DB-98F6-471E-9CB6-0A4CFA9C3128}" destId="{21BE36B5-96BE-45E1-A59F-85041DE74BDA}" srcOrd="1" destOrd="0" presId="urn:microsoft.com/office/officeart/2005/8/layout/chevron2"/>
    <dgm:cxn modelId="{248CB28B-B31C-4B63-B952-D6A580BB9BC3}" type="presParOf" srcId="{9C05E611-15A5-4AEE-92D2-D25936497E45}" destId="{57520601-0991-40DB-8EB8-25879223773E}" srcOrd="1" destOrd="0" presId="urn:microsoft.com/office/officeart/2005/8/layout/chevron2"/>
    <dgm:cxn modelId="{FD6FEDAA-C91C-4683-BE19-666AE6FA4D1F}" type="presParOf" srcId="{9C05E611-15A5-4AEE-92D2-D25936497E45}" destId="{D5461FAF-70A9-4C90-88DE-D1A75D8F955E}" srcOrd="2" destOrd="0" presId="urn:microsoft.com/office/officeart/2005/8/layout/chevron2"/>
    <dgm:cxn modelId="{AFAAF935-AB49-4A54-95BC-7A435B86664E}" type="presParOf" srcId="{D5461FAF-70A9-4C90-88DE-D1A75D8F955E}" destId="{6E8B1DFB-E1B8-4306-8345-5F844AAD1813}" srcOrd="0" destOrd="0" presId="urn:microsoft.com/office/officeart/2005/8/layout/chevron2"/>
    <dgm:cxn modelId="{4A9164A2-7374-4470-9F7E-2177A44BDD84}" type="presParOf" srcId="{D5461FAF-70A9-4C90-88DE-D1A75D8F955E}" destId="{FD87A8F1-DD2C-4DAF-A185-CFC822F4B357}" srcOrd="1" destOrd="0" presId="urn:microsoft.com/office/officeart/2005/8/layout/chevron2"/>
    <dgm:cxn modelId="{C875FF11-6288-4837-9884-830E02041BCF}" type="presParOf" srcId="{9C05E611-15A5-4AEE-92D2-D25936497E45}" destId="{58A38F0A-6DC1-426F-917A-FE052F019745}" srcOrd="3" destOrd="0" presId="urn:microsoft.com/office/officeart/2005/8/layout/chevron2"/>
    <dgm:cxn modelId="{49E0AAC0-6CE8-42F7-B1EE-580481FC4DAD}" type="presParOf" srcId="{9C05E611-15A5-4AEE-92D2-D25936497E45}" destId="{ECC47A39-85EE-4C70-9CA9-9B97E3F91865}" srcOrd="4" destOrd="0" presId="urn:microsoft.com/office/officeart/2005/8/layout/chevron2"/>
    <dgm:cxn modelId="{5180BB0D-1FD8-43AF-9F8D-3347BD9528A8}" type="presParOf" srcId="{ECC47A39-85EE-4C70-9CA9-9B97E3F91865}" destId="{7A190A1B-A99B-47EB-9708-EB2E525B2968}" srcOrd="0" destOrd="0" presId="urn:microsoft.com/office/officeart/2005/8/layout/chevron2"/>
    <dgm:cxn modelId="{69D6F7DF-E127-4D4F-B444-BCAC326F5888}" type="presParOf" srcId="{ECC47A39-85EE-4C70-9CA9-9B97E3F91865}" destId="{FF1A392C-ABE9-4692-89C8-4ACFBAEF137D}" srcOrd="1" destOrd="0" presId="urn:microsoft.com/office/officeart/2005/8/layout/chevron2"/>
    <dgm:cxn modelId="{17882B20-6624-4EEE-9BD1-CDE0AA88AA70}" type="presParOf" srcId="{9C05E611-15A5-4AEE-92D2-D25936497E45}" destId="{62F434FC-A2AF-41F8-8123-B03BEBC87B9E}" srcOrd="5" destOrd="0" presId="urn:microsoft.com/office/officeart/2005/8/layout/chevron2"/>
    <dgm:cxn modelId="{B1407CDC-402C-4837-A3EA-3304F1DECBE9}" type="presParOf" srcId="{9C05E611-15A5-4AEE-92D2-D25936497E45}" destId="{F899CFA5-B8F1-46F5-B7BF-7E2962920E51}" srcOrd="6" destOrd="0" presId="urn:microsoft.com/office/officeart/2005/8/layout/chevron2"/>
    <dgm:cxn modelId="{4742C1D2-6508-4476-B79F-1E64D5834100}" type="presParOf" srcId="{F899CFA5-B8F1-46F5-B7BF-7E2962920E51}" destId="{24DD1725-0710-41DD-8B18-C38B9A87D91E}" srcOrd="0" destOrd="0" presId="urn:microsoft.com/office/officeart/2005/8/layout/chevron2"/>
    <dgm:cxn modelId="{80066451-76B2-4593-A9C8-020CA02361E6}" type="presParOf" srcId="{F899CFA5-B8F1-46F5-B7BF-7E2962920E51}" destId="{DA7E53C7-B27E-4F91-AD55-454DDF4355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B3764-AC98-487E-B8AF-A39B701D87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C370BC8-1C96-44BE-A246-04A5FD341674}">
      <dgm:prSet phldrT="[Teks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/>
            <a:t>Basis</a:t>
          </a:r>
        </a:p>
      </dgm:t>
    </dgm:pt>
    <dgm:pt modelId="{30D0A7E3-D875-4FFA-A017-977B6C600046}" type="parTrans" cxnId="{97238996-7FD9-4C66-9101-37D1290CCFC6}">
      <dgm:prSet/>
      <dgm:spPr/>
      <dgm:t>
        <a:bodyPr/>
        <a:lstStyle/>
        <a:p>
          <a:endParaRPr lang="nl-BE"/>
        </a:p>
      </dgm:t>
    </dgm:pt>
    <dgm:pt modelId="{714B40B6-39B4-4641-8E37-80BA41DDB6E9}" type="sibTrans" cxnId="{97238996-7FD9-4C66-9101-37D1290CCFC6}">
      <dgm:prSet/>
      <dgm:spPr/>
      <dgm:t>
        <a:bodyPr/>
        <a:lstStyle/>
        <a:p>
          <a:endParaRPr lang="nl-BE"/>
        </a:p>
      </dgm:t>
    </dgm:pt>
    <dgm:pt modelId="{F6D6F07D-51C5-499C-BD69-174B1FDA7DC6}">
      <dgm:prSet phldrT="[Tekst]"/>
      <dgm:spPr/>
      <dgm:t>
        <a:bodyPr/>
        <a:lstStyle/>
        <a:p>
          <a:r>
            <a:rPr lang="nl-BE" dirty="0" err="1"/>
            <a:t>Comments</a:t>
          </a:r>
          <a:r>
            <a:rPr lang="nl-BE" dirty="0"/>
            <a:t>, output, </a:t>
          </a:r>
          <a:r>
            <a:rPr lang="nl-BE" dirty="0" err="1"/>
            <a:t>exceptions</a:t>
          </a:r>
          <a:r>
            <a:rPr lang="nl-BE" dirty="0"/>
            <a:t>, types, </a:t>
          </a:r>
          <a:r>
            <a:rPr lang="nl-BE" dirty="0" err="1"/>
            <a:t>conditional</a:t>
          </a:r>
          <a:r>
            <a:rPr lang="nl-BE" dirty="0"/>
            <a:t> statements, loops, </a:t>
          </a:r>
          <a:r>
            <a:rPr lang="nl-BE" dirty="0" err="1"/>
            <a:t>functions</a:t>
          </a:r>
          <a:r>
            <a:rPr lang="nl-BE" dirty="0"/>
            <a:t>, </a:t>
          </a:r>
          <a:r>
            <a:rPr lang="nl-BE" dirty="0" err="1"/>
            <a:t>objects</a:t>
          </a:r>
          <a:r>
            <a:rPr lang="nl-BE" dirty="0"/>
            <a:t>, var/let/</a:t>
          </a:r>
          <a:r>
            <a:rPr lang="nl-BE" dirty="0" err="1"/>
            <a:t>const</a:t>
          </a:r>
          <a:r>
            <a:rPr lang="nl-BE" dirty="0"/>
            <a:t>, Math object, input</a:t>
          </a:r>
        </a:p>
      </dgm:t>
    </dgm:pt>
    <dgm:pt modelId="{C27C050B-E98D-49ED-99D7-66484B450703}" type="parTrans" cxnId="{4B0298AF-494E-4854-BE3D-80B6353DDFAE}">
      <dgm:prSet/>
      <dgm:spPr/>
      <dgm:t>
        <a:bodyPr/>
        <a:lstStyle/>
        <a:p>
          <a:endParaRPr lang="nl-BE"/>
        </a:p>
      </dgm:t>
    </dgm:pt>
    <dgm:pt modelId="{EA770A83-6802-477A-93F4-7876F35B00FF}" type="sibTrans" cxnId="{4B0298AF-494E-4854-BE3D-80B6353DDFAE}">
      <dgm:prSet/>
      <dgm:spPr/>
      <dgm:t>
        <a:bodyPr/>
        <a:lstStyle/>
        <a:p>
          <a:endParaRPr lang="nl-BE"/>
        </a:p>
      </dgm:t>
    </dgm:pt>
    <dgm:pt modelId="{C5396EB7-E785-452F-B7D6-CD0B84665699}">
      <dgm:prSet phldrT="[Tekst]"/>
      <dgm:spPr/>
      <dgm:t>
        <a:bodyPr/>
        <a:lstStyle/>
        <a:p>
          <a:r>
            <a:rPr lang="nl-BE" dirty="0"/>
            <a:t>Classes</a:t>
          </a:r>
        </a:p>
      </dgm:t>
    </dgm:pt>
    <dgm:pt modelId="{9C9FE8AA-D8FE-4EBC-BC24-2041FB2D65C7}" type="parTrans" cxnId="{2F61A5B3-DEB0-4FFB-AA8A-8C69C7BF1901}">
      <dgm:prSet/>
      <dgm:spPr/>
      <dgm:t>
        <a:bodyPr/>
        <a:lstStyle/>
        <a:p>
          <a:endParaRPr lang="nl-BE"/>
        </a:p>
      </dgm:t>
    </dgm:pt>
    <dgm:pt modelId="{A2B0F181-658E-4AE6-8EF1-3B01B2FA61F1}" type="sibTrans" cxnId="{2F61A5B3-DEB0-4FFB-AA8A-8C69C7BF1901}">
      <dgm:prSet/>
      <dgm:spPr/>
      <dgm:t>
        <a:bodyPr/>
        <a:lstStyle/>
        <a:p>
          <a:endParaRPr lang="nl-BE"/>
        </a:p>
      </dgm:t>
    </dgm:pt>
    <dgm:pt modelId="{786934B5-3F83-42CE-BB19-02B0023FE04F}">
      <dgm:prSet phldrT="[Tekst]"/>
      <dgm:spPr/>
      <dgm:t>
        <a:bodyPr/>
        <a:lstStyle/>
        <a:p>
          <a:r>
            <a:rPr lang="nl-BE" dirty="0"/>
            <a:t>OO programmatie met ES6 classes</a:t>
          </a:r>
        </a:p>
      </dgm:t>
    </dgm:pt>
    <dgm:pt modelId="{8E9478D5-B93A-4A53-ACBE-1232ADEC2263}" type="parTrans" cxnId="{64AE2206-8A1B-4C3E-825B-00B5B43F4205}">
      <dgm:prSet/>
      <dgm:spPr/>
      <dgm:t>
        <a:bodyPr/>
        <a:lstStyle/>
        <a:p>
          <a:endParaRPr lang="nl-BE"/>
        </a:p>
      </dgm:t>
    </dgm:pt>
    <dgm:pt modelId="{B47E23CA-0D67-4CAB-9349-80DEDFB3FE2D}" type="sibTrans" cxnId="{64AE2206-8A1B-4C3E-825B-00B5B43F4205}">
      <dgm:prSet/>
      <dgm:spPr/>
      <dgm:t>
        <a:bodyPr/>
        <a:lstStyle/>
        <a:p>
          <a:endParaRPr lang="nl-BE"/>
        </a:p>
      </dgm:t>
    </dgm:pt>
    <dgm:pt modelId="{F94235B2-C071-48F4-82D1-883EEA608904}">
      <dgm:prSet phldrT="[Tekst]"/>
      <dgm:spPr/>
      <dgm:t>
        <a:bodyPr/>
        <a:lstStyle/>
        <a:p>
          <a:r>
            <a:rPr lang="nl-BE" dirty="0"/>
            <a:t>Modules</a:t>
          </a:r>
        </a:p>
        <a:p>
          <a:r>
            <a:rPr lang="nl-BE" dirty="0"/>
            <a:t>[EXTRA]</a:t>
          </a:r>
        </a:p>
      </dgm:t>
    </dgm:pt>
    <dgm:pt modelId="{F6DF8C02-B5FF-46B2-A6AC-59AC215B2539}" type="parTrans" cxnId="{248C3420-B809-487F-B251-1928C2739625}">
      <dgm:prSet/>
      <dgm:spPr/>
      <dgm:t>
        <a:bodyPr/>
        <a:lstStyle/>
        <a:p>
          <a:endParaRPr lang="nl-BE"/>
        </a:p>
      </dgm:t>
    </dgm:pt>
    <dgm:pt modelId="{B1558BF4-3377-4223-9996-5CC1F054D795}" type="sibTrans" cxnId="{248C3420-B809-487F-B251-1928C2739625}">
      <dgm:prSet/>
      <dgm:spPr/>
      <dgm:t>
        <a:bodyPr/>
        <a:lstStyle/>
        <a:p>
          <a:endParaRPr lang="nl-BE"/>
        </a:p>
      </dgm:t>
    </dgm:pt>
    <dgm:pt modelId="{5D1AEF8A-49FA-47CA-9B65-C688E0C4C3F1}">
      <dgm:prSet phldrT="[Tekst]"/>
      <dgm:spPr/>
      <dgm:t>
        <a:bodyPr/>
        <a:lstStyle/>
        <a:p>
          <a:r>
            <a:rPr lang="nl-BE" dirty="0"/>
            <a:t>Organisatie van code</a:t>
          </a:r>
        </a:p>
      </dgm:t>
    </dgm:pt>
    <dgm:pt modelId="{A60BBA4C-7E87-40D8-A3AD-B79B018F8CC7}" type="parTrans" cxnId="{8B9620DE-A7F1-4261-BDF8-9D222D06E8CB}">
      <dgm:prSet/>
      <dgm:spPr/>
      <dgm:t>
        <a:bodyPr/>
        <a:lstStyle/>
        <a:p>
          <a:endParaRPr lang="nl-BE"/>
        </a:p>
      </dgm:t>
    </dgm:pt>
    <dgm:pt modelId="{646026E9-B86A-4B47-AE3A-110D254C8962}" type="sibTrans" cxnId="{8B9620DE-A7F1-4261-BDF8-9D222D06E8CB}">
      <dgm:prSet/>
      <dgm:spPr/>
      <dgm:t>
        <a:bodyPr/>
        <a:lstStyle/>
        <a:p>
          <a:endParaRPr lang="nl-BE"/>
        </a:p>
      </dgm:t>
    </dgm:pt>
    <dgm:pt modelId="{4E3EB144-94DD-47BA-ADF0-4B7B0A0C8878}">
      <dgm:prSet phldrT="[Tekst]"/>
      <dgm:spPr/>
      <dgm:t>
        <a:bodyPr/>
        <a:lstStyle/>
        <a:p>
          <a:r>
            <a:rPr lang="nl-BE" dirty="0"/>
            <a:t>Import, export</a:t>
          </a:r>
        </a:p>
      </dgm:t>
    </dgm:pt>
    <dgm:pt modelId="{8E12180B-7407-4A5B-B117-FB5895456392}" type="parTrans" cxnId="{935EC415-1D38-4860-BCC7-BBCF838B623E}">
      <dgm:prSet/>
      <dgm:spPr/>
      <dgm:t>
        <a:bodyPr/>
        <a:lstStyle/>
        <a:p>
          <a:endParaRPr lang="nl-BE"/>
        </a:p>
      </dgm:t>
    </dgm:pt>
    <dgm:pt modelId="{74189FED-32BF-491B-8A0B-343A7F3E3EE8}" type="sibTrans" cxnId="{935EC415-1D38-4860-BCC7-BBCF838B623E}">
      <dgm:prSet/>
      <dgm:spPr/>
      <dgm:t>
        <a:bodyPr/>
        <a:lstStyle/>
        <a:p>
          <a:endParaRPr lang="nl-BE"/>
        </a:p>
      </dgm:t>
    </dgm:pt>
    <dgm:pt modelId="{9C05E611-15A5-4AEE-92D2-D25936497E45}" type="pres">
      <dgm:prSet presAssocID="{D5CB3764-AC98-487E-B8AF-A39B701D8715}" presName="linearFlow" presStyleCnt="0">
        <dgm:presLayoutVars>
          <dgm:dir/>
          <dgm:animLvl val="lvl"/>
          <dgm:resizeHandles val="exact"/>
        </dgm:presLayoutVars>
      </dgm:prSet>
      <dgm:spPr/>
    </dgm:pt>
    <dgm:pt modelId="{7E1637DB-98F6-471E-9CB6-0A4CFA9C3128}" type="pres">
      <dgm:prSet presAssocID="{0C370BC8-1C96-44BE-A246-04A5FD341674}" presName="composite" presStyleCnt="0"/>
      <dgm:spPr/>
    </dgm:pt>
    <dgm:pt modelId="{6348EDBA-F822-49C7-AA8C-B6B6013A819F}" type="pres">
      <dgm:prSet presAssocID="{0C370BC8-1C96-44BE-A246-04A5FD341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BE36B5-96BE-45E1-A59F-85041DE74BDA}" type="pres">
      <dgm:prSet presAssocID="{0C370BC8-1C96-44BE-A246-04A5FD341674}" presName="descendantText" presStyleLbl="alignAcc1" presStyleIdx="0" presStyleCnt="3">
        <dgm:presLayoutVars>
          <dgm:bulletEnabled val="1"/>
        </dgm:presLayoutVars>
      </dgm:prSet>
      <dgm:spPr/>
    </dgm:pt>
    <dgm:pt modelId="{57520601-0991-40DB-8EB8-25879223773E}" type="pres">
      <dgm:prSet presAssocID="{714B40B6-39B4-4641-8E37-80BA41DDB6E9}" presName="sp" presStyleCnt="0"/>
      <dgm:spPr/>
    </dgm:pt>
    <dgm:pt modelId="{ECC47A39-85EE-4C70-9CA9-9B97E3F91865}" type="pres">
      <dgm:prSet presAssocID="{C5396EB7-E785-452F-B7D6-CD0B84665699}" presName="composite" presStyleCnt="0"/>
      <dgm:spPr/>
    </dgm:pt>
    <dgm:pt modelId="{7A190A1B-A99B-47EB-9708-EB2E525B2968}" type="pres">
      <dgm:prSet presAssocID="{C5396EB7-E785-452F-B7D6-CD0B846656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F1A392C-ABE9-4692-89C8-4ACFBAEF137D}" type="pres">
      <dgm:prSet presAssocID="{C5396EB7-E785-452F-B7D6-CD0B84665699}" presName="descendantText" presStyleLbl="alignAcc1" presStyleIdx="1" presStyleCnt="3">
        <dgm:presLayoutVars>
          <dgm:bulletEnabled val="1"/>
        </dgm:presLayoutVars>
      </dgm:prSet>
      <dgm:spPr/>
    </dgm:pt>
    <dgm:pt modelId="{62F434FC-A2AF-41F8-8123-B03BEBC87B9E}" type="pres">
      <dgm:prSet presAssocID="{A2B0F181-658E-4AE6-8EF1-3B01B2FA61F1}" presName="sp" presStyleCnt="0"/>
      <dgm:spPr/>
    </dgm:pt>
    <dgm:pt modelId="{F899CFA5-B8F1-46F5-B7BF-7E2962920E51}" type="pres">
      <dgm:prSet presAssocID="{F94235B2-C071-48F4-82D1-883EEA608904}" presName="composite" presStyleCnt="0"/>
      <dgm:spPr/>
    </dgm:pt>
    <dgm:pt modelId="{24DD1725-0710-41DD-8B18-C38B9A87D91E}" type="pres">
      <dgm:prSet presAssocID="{F94235B2-C071-48F4-82D1-883EEA60890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7E53C7-B27E-4F91-AD55-454DDF4355C9}" type="pres">
      <dgm:prSet presAssocID="{F94235B2-C071-48F4-82D1-883EEA60890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AE2206-8A1B-4C3E-825B-00B5B43F4205}" srcId="{C5396EB7-E785-452F-B7D6-CD0B84665699}" destId="{786934B5-3F83-42CE-BB19-02B0023FE04F}" srcOrd="0" destOrd="0" parTransId="{8E9478D5-B93A-4A53-ACBE-1232ADEC2263}" sibTransId="{B47E23CA-0D67-4CAB-9349-80DEDFB3FE2D}"/>
    <dgm:cxn modelId="{932CBD11-D753-47CD-9BC7-6666BEB2BBE5}" type="presOf" srcId="{F6D6F07D-51C5-499C-BD69-174B1FDA7DC6}" destId="{21BE36B5-96BE-45E1-A59F-85041DE74BDA}" srcOrd="0" destOrd="0" presId="urn:microsoft.com/office/officeart/2005/8/layout/chevron2"/>
    <dgm:cxn modelId="{935EC415-1D38-4860-BCC7-BBCF838B623E}" srcId="{F94235B2-C071-48F4-82D1-883EEA608904}" destId="{4E3EB144-94DD-47BA-ADF0-4B7B0A0C8878}" srcOrd="1" destOrd="0" parTransId="{8E12180B-7407-4A5B-B117-FB5895456392}" sibTransId="{74189FED-32BF-491B-8A0B-343A7F3E3EE8}"/>
    <dgm:cxn modelId="{F2E9FB15-91AB-4A5E-AA47-A580E8CFCF9A}" type="presOf" srcId="{C5396EB7-E785-452F-B7D6-CD0B84665699}" destId="{7A190A1B-A99B-47EB-9708-EB2E525B2968}" srcOrd="0" destOrd="0" presId="urn:microsoft.com/office/officeart/2005/8/layout/chevron2"/>
    <dgm:cxn modelId="{248C3420-B809-487F-B251-1928C2739625}" srcId="{D5CB3764-AC98-487E-B8AF-A39B701D8715}" destId="{F94235B2-C071-48F4-82D1-883EEA608904}" srcOrd="2" destOrd="0" parTransId="{F6DF8C02-B5FF-46B2-A6AC-59AC215B2539}" sibTransId="{B1558BF4-3377-4223-9996-5CC1F054D795}"/>
    <dgm:cxn modelId="{19955870-F7E5-4F21-9CDA-9C33110C7135}" type="presOf" srcId="{0C370BC8-1C96-44BE-A246-04A5FD341674}" destId="{6348EDBA-F822-49C7-AA8C-B6B6013A819F}" srcOrd="0" destOrd="0" presId="urn:microsoft.com/office/officeart/2005/8/layout/chevron2"/>
    <dgm:cxn modelId="{97238996-7FD9-4C66-9101-37D1290CCFC6}" srcId="{D5CB3764-AC98-487E-B8AF-A39B701D8715}" destId="{0C370BC8-1C96-44BE-A246-04A5FD341674}" srcOrd="0" destOrd="0" parTransId="{30D0A7E3-D875-4FFA-A017-977B6C600046}" sibTransId="{714B40B6-39B4-4641-8E37-80BA41DDB6E9}"/>
    <dgm:cxn modelId="{EBEADAAB-A3AE-46AD-B4DD-B77B7218D77A}" type="presOf" srcId="{5D1AEF8A-49FA-47CA-9B65-C688E0C4C3F1}" destId="{DA7E53C7-B27E-4F91-AD55-454DDF4355C9}" srcOrd="0" destOrd="0" presId="urn:microsoft.com/office/officeart/2005/8/layout/chevron2"/>
    <dgm:cxn modelId="{4B0298AF-494E-4854-BE3D-80B6353DDFAE}" srcId="{0C370BC8-1C96-44BE-A246-04A5FD341674}" destId="{F6D6F07D-51C5-499C-BD69-174B1FDA7DC6}" srcOrd="0" destOrd="0" parTransId="{C27C050B-E98D-49ED-99D7-66484B450703}" sibTransId="{EA770A83-6802-477A-93F4-7876F35B00FF}"/>
    <dgm:cxn modelId="{A8D47CB1-BD46-4E0C-BEF4-69A7BC7A8CDA}" type="presOf" srcId="{4E3EB144-94DD-47BA-ADF0-4B7B0A0C8878}" destId="{DA7E53C7-B27E-4F91-AD55-454DDF4355C9}" srcOrd="0" destOrd="1" presId="urn:microsoft.com/office/officeart/2005/8/layout/chevron2"/>
    <dgm:cxn modelId="{7719CDB2-A85F-49CF-A4DA-58C25B3BA682}" type="presOf" srcId="{F94235B2-C071-48F4-82D1-883EEA608904}" destId="{24DD1725-0710-41DD-8B18-C38B9A87D91E}" srcOrd="0" destOrd="0" presId="urn:microsoft.com/office/officeart/2005/8/layout/chevron2"/>
    <dgm:cxn modelId="{2F61A5B3-DEB0-4FFB-AA8A-8C69C7BF1901}" srcId="{D5CB3764-AC98-487E-B8AF-A39B701D8715}" destId="{C5396EB7-E785-452F-B7D6-CD0B84665699}" srcOrd="1" destOrd="0" parTransId="{9C9FE8AA-D8FE-4EBC-BC24-2041FB2D65C7}" sibTransId="{A2B0F181-658E-4AE6-8EF1-3B01B2FA61F1}"/>
    <dgm:cxn modelId="{C5BDDCD5-AA6E-42C5-9538-0FE4EE565F7B}" type="presOf" srcId="{D5CB3764-AC98-487E-B8AF-A39B701D8715}" destId="{9C05E611-15A5-4AEE-92D2-D25936497E45}" srcOrd="0" destOrd="0" presId="urn:microsoft.com/office/officeart/2005/8/layout/chevron2"/>
    <dgm:cxn modelId="{8B9620DE-A7F1-4261-BDF8-9D222D06E8CB}" srcId="{F94235B2-C071-48F4-82D1-883EEA608904}" destId="{5D1AEF8A-49FA-47CA-9B65-C688E0C4C3F1}" srcOrd="0" destOrd="0" parTransId="{A60BBA4C-7E87-40D8-A3AD-B79B018F8CC7}" sibTransId="{646026E9-B86A-4B47-AE3A-110D254C8962}"/>
    <dgm:cxn modelId="{40345DF3-BF4C-4FDA-B158-90C916C431C9}" type="presOf" srcId="{786934B5-3F83-42CE-BB19-02B0023FE04F}" destId="{FF1A392C-ABE9-4692-89C8-4ACFBAEF137D}" srcOrd="0" destOrd="0" presId="urn:microsoft.com/office/officeart/2005/8/layout/chevron2"/>
    <dgm:cxn modelId="{CD0436A5-7770-45F8-B62D-C350DC2EC6CD}" type="presParOf" srcId="{9C05E611-15A5-4AEE-92D2-D25936497E45}" destId="{7E1637DB-98F6-471E-9CB6-0A4CFA9C3128}" srcOrd="0" destOrd="0" presId="urn:microsoft.com/office/officeart/2005/8/layout/chevron2"/>
    <dgm:cxn modelId="{8F539A65-53FE-4397-A091-E931E39D5EFA}" type="presParOf" srcId="{7E1637DB-98F6-471E-9CB6-0A4CFA9C3128}" destId="{6348EDBA-F822-49C7-AA8C-B6B6013A819F}" srcOrd="0" destOrd="0" presId="urn:microsoft.com/office/officeart/2005/8/layout/chevron2"/>
    <dgm:cxn modelId="{C7D43547-8B1E-4232-9B8B-C90E26973AC0}" type="presParOf" srcId="{7E1637DB-98F6-471E-9CB6-0A4CFA9C3128}" destId="{21BE36B5-96BE-45E1-A59F-85041DE74BDA}" srcOrd="1" destOrd="0" presId="urn:microsoft.com/office/officeart/2005/8/layout/chevron2"/>
    <dgm:cxn modelId="{248CB28B-B31C-4B63-B952-D6A580BB9BC3}" type="presParOf" srcId="{9C05E611-15A5-4AEE-92D2-D25936497E45}" destId="{57520601-0991-40DB-8EB8-25879223773E}" srcOrd="1" destOrd="0" presId="urn:microsoft.com/office/officeart/2005/8/layout/chevron2"/>
    <dgm:cxn modelId="{49E0AAC0-6CE8-42F7-B1EE-580481FC4DAD}" type="presParOf" srcId="{9C05E611-15A5-4AEE-92D2-D25936497E45}" destId="{ECC47A39-85EE-4C70-9CA9-9B97E3F91865}" srcOrd="2" destOrd="0" presId="urn:microsoft.com/office/officeart/2005/8/layout/chevron2"/>
    <dgm:cxn modelId="{5180BB0D-1FD8-43AF-9F8D-3347BD9528A8}" type="presParOf" srcId="{ECC47A39-85EE-4C70-9CA9-9B97E3F91865}" destId="{7A190A1B-A99B-47EB-9708-EB2E525B2968}" srcOrd="0" destOrd="0" presId="urn:microsoft.com/office/officeart/2005/8/layout/chevron2"/>
    <dgm:cxn modelId="{69D6F7DF-E127-4D4F-B444-BCAC326F5888}" type="presParOf" srcId="{ECC47A39-85EE-4C70-9CA9-9B97E3F91865}" destId="{FF1A392C-ABE9-4692-89C8-4ACFBAEF137D}" srcOrd="1" destOrd="0" presId="urn:microsoft.com/office/officeart/2005/8/layout/chevron2"/>
    <dgm:cxn modelId="{17882B20-6624-4EEE-9BD1-CDE0AA88AA70}" type="presParOf" srcId="{9C05E611-15A5-4AEE-92D2-D25936497E45}" destId="{62F434FC-A2AF-41F8-8123-B03BEBC87B9E}" srcOrd="3" destOrd="0" presId="urn:microsoft.com/office/officeart/2005/8/layout/chevron2"/>
    <dgm:cxn modelId="{B1407CDC-402C-4837-A3EA-3304F1DECBE9}" type="presParOf" srcId="{9C05E611-15A5-4AEE-92D2-D25936497E45}" destId="{F899CFA5-B8F1-46F5-B7BF-7E2962920E51}" srcOrd="4" destOrd="0" presId="urn:microsoft.com/office/officeart/2005/8/layout/chevron2"/>
    <dgm:cxn modelId="{4742C1D2-6508-4476-B79F-1E64D5834100}" type="presParOf" srcId="{F899CFA5-B8F1-46F5-B7BF-7E2962920E51}" destId="{24DD1725-0710-41DD-8B18-C38B9A87D91E}" srcOrd="0" destOrd="0" presId="urn:microsoft.com/office/officeart/2005/8/layout/chevron2"/>
    <dgm:cxn modelId="{80066451-76B2-4593-A9C8-020CA02361E6}" type="presParOf" srcId="{F899CFA5-B8F1-46F5-B7BF-7E2962920E51}" destId="{DA7E53C7-B27E-4F91-AD55-454DDF4355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B3764-AC98-487E-B8AF-A39B701D87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C370BC8-1C96-44BE-A246-04A5FD341674}">
      <dgm:prSet phldrT="[Tekst]"/>
      <dgm:spPr/>
      <dgm:t>
        <a:bodyPr/>
        <a:lstStyle/>
        <a:p>
          <a:r>
            <a:rPr lang="nl-BE" dirty="0"/>
            <a:t>Basis</a:t>
          </a:r>
        </a:p>
      </dgm:t>
    </dgm:pt>
    <dgm:pt modelId="{30D0A7E3-D875-4FFA-A017-977B6C600046}" type="parTrans" cxnId="{97238996-7FD9-4C66-9101-37D1290CCFC6}">
      <dgm:prSet/>
      <dgm:spPr/>
      <dgm:t>
        <a:bodyPr/>
        <a:lstStyle/>
        <a:p>
          <a:endParaRPr lang="nl-BE"/>
        </a:p>
      </dgm:t>
    </dgm:pt>
    <dgm:pt modelId="{714B40B6-39B4-4641-8E37-80BA41DDB6E9}" type="sibTrans" cxnId="{97238996-7FD9-4C66-9101-37D1290CCFC6}">
      <dgm:prSet/>
      <dgm:spPr/>
      <dgm:t>
        <a:bodyPr/>
        <a:lstStyle/>
        <a:p>
          <a:endParaRPr lang="nl-BE"/>
        </a:p>
      </dgm:t>
    </dgm:pt>
    <dgm:pt modelId="{F6D6F07D-51C5-499C-BD69-174B1FDA7DC6}">
      <dgm:prSet phldrT="[Tekst]"/>
      <dgm:spPr/>
      <dgm:t>
        <a:bodyPr/>
        <a:lstStyle/>
        <a:p>
          <a:r>
            <a:rPr lang="nl-BE" dirty="0" err="1"/>
            <a:t>Comments</a:t>
          </a:r>
          <a:r>
            <a:rPr lang="nl-BE" dirty="0"/>
            <a:t>, output, </a:t>
          </a:r>
          <a:r>
            <a:rPr lang="nl-BE" dirty="0" err="1"/>
            <a:t>exceptions</a:t>
          </a:r>
          <a:r>
            <a:rPr lang="nl-BE" dirty="0"/>
            <a:t>, types, </a:t>
          </a:r>
          <a:r>
            <a:rPr lang="nl-BE" dirty="0" err="1"/>
            <a:t>conditional</a:t>
          </a:r>
          <a:r>
            <a:rPr lang="nl-BE" dirty="0"/>
            <a:t> statements, loops, </a:t>
          </a:r>
          <a:r>
            <a:rPr lang="nl-BE" dirty="0" err="1"/>
            <a:t>functions</a:t>
          </a:r>
          <a:r>
            <a:rPr lang="nl-BE" dirty="0"/>
            <a:t>, </a:t>
          </a:r>
          <a:r>
            <a:rPr lang="nl-BE" dirty="0" err="1"/>
            <a:t>objects</a:t>
          </a:r>
          <a:r>
            <a:rPr lang="nl-BE" dirty="0"/>
            <a:t>, var/let/</a:t>
          </a:r>
          <a:r>
            <a:rPr lang="nl-BE" dirty="0" err="1"/>
            <a:t>const</a:t>
          </a:r>
          <a:r>
            <a:rPr lang="nl-BE" dirty="0"/>
            <a:t>, Math object, input</a:t>
          </a:r>
        </a:p>
      </dgm:t>
    </dgm:pt>
    <dgm:pt modelId="{C27C050B-E98D-49ED-99D7-66484B450703}" type="parTrans" cxnId="{4B0298AF-494E-4854-BE3D-80B6353DDFAE}">
      <dgm:prSet/>
      <dgm:spPr/>
      <dgm:t>
        <a:bodyPr/>
        <a:lstStyle/>
        <a:p>
          <a:endParaRPr lang="nl-BE"/>
        </a:p>
      </dgm:t>
    </dgm:pt>
    <dgm:pt modelId="{EA770A83-6802-477A-93F4-7876F35B00FF}" type="sibTrans" cxnId="{4B0298AF-494E-4854-BE3D-80B6353DDFAE}">
      <dgm:prSet/>
      <dgm:spPr/>
      <dgm:t>
        <a:bodyPr/>
        <a:lstStyle/>
        <a:p>
          <a:endParaRPr lang="nl-BE"/>
        </a:p>
      </dgm:t>
    </dgm:pt>
    <dgm:pt modelId="{C5396EB7-E785-452F-B7D6-CD0B84665699}">
      <dgm:prSet phldrT="[Teks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/>
            <a:t>Classes</a:t>
          </a:r>
        </a:p>
      </dgm:t>
    </dgm:pt>
    <dgm:pt modelId="{9C9FE8AA-D8FE-4EBC-BC24-2041FB2D65C7}" type="parTrans" cxnId="{2F61A5B3-DEB0-4FFB-AA8A-8C69C7BF1901}">
      <dgm:prSet/>
      <dgm:spPr/>
      <dgm:t>
        <a:bodyPr/>
        <a:lstStyle/>
        <a:p>
          <a:endParaRPr lang="nl-BE"/>
        </a:p>
      </dgm:t>
    </dgm:pt>
    <dgm:pt modelId="{A2B0F181-658E-4AE6-8EF1-3B01B2FA61F1}" type="sibTrans" cxnId="{2F61A5B3-DEB0-4FFB-AA8A-8C69C7BF1901}">
      <dgm:prSet/>
      <dgm:spPr/>
      <dgm:t>
        <a:bodyPr/>
        <a:lstStyle/>
        <a:p>
          <a:endParaRPr lang="nl-BE"/>
        </a:p>
      </dgm:t>
    </dgm:pt>
    <dgm:pt modelId="{786934B5-3F83-42CE-BB19-02B0023FE04F}">
      <dgm:prSet phldrT="[Tekst]"/>
      <dgm:spPr/>
      <dgm:t>
        <a:bodyPr/>
        <a:lstStyle/>
        <a:p>
          <a:r>
            <a:rPr lang="nl-BE" dirty="0"/>
            <a:t>OO programmatie met ES6 classes</a:t>
          </a:r>
        </a:p>
      </dgm:t>
    </dgm:pt>
    <dgm:pt modelId="{8E9478D5-B93A-4A53-ACBE-1232ADEC2263}" type="parTrans" cxnId="{64AE2206-8A1B-4C3E-825B-00B5B43F4205}">
      <dgm:prSet/>
      <dgm:spPr/>
      <dgm:t>
        <a:bodyPr/>
        <a:lstStyle/>
        <a:p>
          <a:endParaRPr lang="nl-BE"/>
        </a:p>
      </dgm:t>
    </dgm:pt>
    <dgm:pt modelId="{B47E23CA-0D67-4CAB-9349-80DEDFB3FE2D}" type="sibTrans" cxnId="{64AE2206-8A1B-4C3E-825B-00B5B43F4205}">
      <dgm:prSet/>
      <dgm:spPr/>
      <dgm:t>
        <a:bodyPr/>
        <a:lstStyle/>
        <a:p>
          <a:endParaRPr lang="nl-BE"/>
        </a:p>
      </dgm:t>
    </dgm:pt>
    <dgm:pt modelId="{F94235B2-C071-48F4-82D1-883EEA608904}">
      <dgm:prSet phldrT="[Tekst]"/>
      <dgm:spPr/>
      <dgm:t>
        <a:bodyPr/>
        <a:lstStyle/>
        <a:p>
          <a:r>
            <a:rPr lang="nl-BE" dirty="0"/>
            <a:t>Modules</a:t>
          </a:r>
        </a:p>
        <a:p>
          <a:r>
            <a:rPr lang="nl-BE" dirty="0"/>
            <a:t>[EXTRA]</a:t>
          </a:r>
        </a:p>
      </dgm:t>
    </dgm:pt>
    <dgm:pt modelId="{F6DF8C02-B5FF-46B2-A6AC-59AC215B2539}" type="parTrans" cxnId="{248C3420-B809-487F-B251-1928C2739625}">
      <dgm:prSet/>
      <dgm:spPr/>
      <dgm:t>
        <a:bodyPr/>
        <a:lstStyle/>
        <a:p>
          <a:endParaRPr lang="nl-BE"/>
        </a:p>
      </dgm:t>
    </dgm:pt>
    <dgm:pt modelId="{B1558BF4-3377-4223-9996-5CC1F054D795}" type="sibTrans" cxnId="{248C3420-B809-487F-B251-1928C2739625}">
      <dgm:prSet/>
      <dgm:spPr/>
      <dgm:t>
        <a:bodyPr/>
        <a:lstStyle/>
        <a:p>
          <a:endParaRPr lang="nl-BE"/>
        </a:p>
      </dgm:t>
    </dgm:pt>
    <dgm:pt modelId="{5D1AEF8A-49FA-47CA-9B65-C688E0C4C3F1}">
      <dgm:prSet phldrT="[Tekst]"/>
      <dgm:spPr/>
      <dgm:t>
        <a:bodyPr/>
        <a:lstStyle/>
        <a:p>
          <a:r>
            <a:rPr lang="nl-BE" dirty="0"/>
            <a:t>Organisatie van code</a:t>
          </a:r>
        </a:p>
      </dgm:t>
    </dgm:pt>
    <dgm:pt modelId="{A60BBA4C-7E87-40D8-A3AD-B79B018F8CC7}" type="parTrans" cxnId="{8B9620DE-A7F1-4261-BDF8-9D222D06E8CB}">
      <dgm:prSet/>
      <dgm:spPr/>
      <dgm:t>
        <a:bodyPr/>
        <a:lstStyle/>
        <a:p>
          <a:endParaRPr lang="nl-BE"/>
        </a:p>
      </dgm:t>
    </dgm:pt>
    <dgm:pt modelId="{646026E9-B86A-4B47-AE3A-110D254C8962}" type="sibTrans" cxnId="{8B9620DE-A7F1-4261-BDF8-9D222D06E8CB}">
      <dgm:prSet/>
      <dgm:spPr/>
      <dgm:t>
        <a:bodyPr/>
        <a:lstStyle/>
        <a:p>
          <a:endParaRPr lang="nl-BE"/>
        </a:p>
      </dgm:t>
    </dgm:pt>
    <dgm:pt modelId="{4E3EB144-94DD-47BA-ADF0-4B7B0A0C8878}">
      <dgm:prSet phldrT="[Tekst]"/>
      <dgm:spPr/>
      <dgm:t>
        <a:bodyPr/>
        <a:lstStyle/>
        <a:p>
          <a:r>
            <a:rPr lang="nl-BE" dirty="0"/>
            <a:t>Import, export</a:t>
          </a:r>
        </a:p>
      </dgm:t>
    </dgm:pt>
    <dgm:pt modelId="{8E12180B-7407-4A5B-B117-FB5895456392}" type="parTrans" cxnId="{935EC415-1D38-4860-BCC7-BBCF838B623E}">
      <dgm:prSet/>
      <dgm:spPr/>
      <dgm:t>
        <a:bodyPr/>
        <a:lstStyle/>
        <a:p>
          <a:endParaRPr lang="nl-BE"/>
        </a:p>
      </dgm:t>
    </dgm:pt>
    <dgm:pt modelId="{74189FED-32BF-491B-8A0B-343A7F3E3EE8}" type="sibTrans" cxnId="{935EC415-1D38-4860-BCC7-BBCF838B623E}">
      <dgm:prSet/>
      <dgm:spPr/>
      <dgm:t>
        <a:bodyPr/>
        <a:lstStyle/>
        <a:p>
          <a:endParaRPr lang="nl-BE"/>
        </a:p>
      </dgm:t>
    </dgm:pt>
    <dgm:pt modelId="{9C05E611-15A5-4AEE-92D2-D25936497E45}" type="pres">
      <dgm:prSet presAssocID="{D5CB3764-AC98-487E-B8AF-A39B701D8715}" presName="linearFlow" presStyleCnt="0">
        <dgm:presLayoutVars>
          <dgm:dir/>
          <dgm:animLvl val="lvl"/>
          <dgm:resizeHandles val="exact"/>
        </dgm:presLayoutVars>
      </dgm:prSet>
      <dgm:spPr/>
    </dgm:pt>
    <dgm:pt modelId="{7E1637DB-98F6-471E-9CB6-0A4CFA9C3128}" type="pres">
      <dgm:prSet presAssocID="{0C370BC8-1C96-44BE-A246-04A5FD341674}" presName="composite" presStyleCnt="0"/>
      <dgm:spPr/>
    </dgm:pt>
    <dgm:pt modelId="{6348EDBA-F822-49C7-AA8C-B6B6013A819F}" type="pres">
      <dgm:prSet presAssocID="{0C370BC8-1C96-44BE-A246-04A5FD341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BE36B5-96BE-45E1-A59F-85041DE74BDA}" type="pres">
      <dgm:prSet presAssocID="{0C370BC8-1C96-44BE-A246-04A5FD341674}" presName="descendantText" presStyleLbl="alignAcc1" presStyleIdx="0" presStyleCnt="3">
        <dgm:presLayoutVars>
          <dgm:bulletEnabled val="1"/>
        </dgm:presLayoutVars>
      </dgm:prSet>
      <dgm:spPr/>
    </dgm:pt>
    <dgm:pt modelId="{57520601-0991-40DB-8EB8-25879223773E}" type="pres">
      <dgm:prSet presAssocID="{714B40B6-39B4-4641-8E37-80BA41DDB6E9}" presName="sp" presStyleCnt="0"/>
      <dgm:spPr/>
    </dgm:pt>
    <dgm:pt modelId="{ECC47A39-85EE-4C70-9CA9-9B97E3F91865}" type="pres">
      <dgm:prSet presAssocID="{C5396EB7-E785-452F-B7D6-CD0B84665699}" presName="composite" presStyleCnt="0"/>
      <dgm:spPr/>
    </dgm:pt>
    <dgm:pt modelId="{7A190A1B-A99B-47EB-9708-EB2E525B2968}" type="pres">
      <dgm:prSet presAssocID="{C5396EB7-E785-452F-B7D6-CD0B846656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F1A392C-ABE9-4692-89C8-4ACFBAEF137D}" type="pres">
      <dgm:prSet presAssocID="{C5396EB7-E785-452F-B7D6-CD0B84665699}" presName="descendantText" presStyleLbl="alignAcc1" presStyleIdx="1" presStyleCnt="3">
        <dgm:presLayoutVars>
          <dgm:bulletEnabled val="1"/>
        </dgm:presLayoutVars>
      </dgm:prSet>
      <dgm:spPr/>
    </dgm:pt>
    <dgm:pt modelId="{62F434FC-A2AF-41F8-8123-B03BEBC87B9E}" type="pres">
      <dgm:prSet presAssocID="{A2B0F181-658E-4AE6-8EF1-3B01B2FA61F1}" presName="sp" presStyleCnt="0"/>
      <dgm:spPr/>
    </dgm:pt>
    <dgm:pt modelId="{F899CFA5-B8F1-46F5-B7BF-7E2962920E51}" type="pres">
      <dgm:prSet presAssocID="{F94235B2-C071-48F4-82D1-883EEA608904}" presName="composite" presStyleCnt="0"/>
      <dgm:spPr/>
    </dgm:pt>
    <dgm:pt modelId="{24DD1725-0710-41DD-8B18-C38B9A87D91E}" type="pres">
      <dgm:prSet presAssocID="{F94235B2-C071-48F4-82D1-883EEA60890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7E53C7-B27E-4F91-AD55-454DDF4355C9}" type="pres">
      <dgm:prSet presAssocID="{F94235B2-C071-48F4-82D1-883EEA60890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AE2206-8A1B-4C3E-825B-00B5B43F4205}" srcId="{C5396EB7-E785-452F-B7D6-CD0B84665699}" destId="{786934B5-3F83-42CE-BB19-02B0023FE04F}" srcOrd="0" destOrd="0" parTransId="{8E9478D5-B93A-4A53-ACBE-1232ADEC2263}" sibTransId="{B47E23CA-0D67-4CAB-9349-80DEDFB3FE2D}"/>
    <dgm:cxn modelId="{932CBD11-D753-47CD-9BC7-6666BEB2BBE5}" type="presOf" srcId="{F6D6F07D-51C5-499C-BD69-174B1FDA7DC6}" destId="{21BE36B5-96BE-45E1-A59F-85041DE74BDA}" srcOrd="0" destOrd="0" presId="urn:microsoft.com/office/officeart/2005/8/layout/chevron2"/>
    <dgm:cxn modelId="{935EC415-1D38-4860-BCC7-BBCF838B623E}" srcId="{F94235B2-C071-48F4-82D1-883EEA608904}" destId="{4E3EB144-94DD-47BA-ADF0-4B7B0A0C8878}" srcOrd="1" destOrd="0" parTransId="{8E12180B-7407-4A5B-B117-FB5895456392}" sibTransId="{74189FED-32BF-491B-8A0B-343A7F3E3EE8}"/>
    <dgm:cxn modelId="{F2E9FB15-91AB-4A5E-AA47-A580E8CFCF9A}" type="presOf" srcId="{C5396EB7-E785-452F-B7D6-CD0B84665699}" destId="{7A190A1B-A99B-47EB-9708-EB2E525B2968}" srcOrd="0" destOrd="0" presId="urn:microsoft.com/office/officeart/2005/8/layout/chevron2"/>
    <dgm:cxn modelId="{248C3420-B809-487F-B251-1928C2739625}" srcId="{D5CB3764-AC98-487E-B8AF-A39B701D8715}" destId="{F94235B2-C071-48F4-82D1-883EEA608904}" srcOrd="2" destOrd="0" parTransId="{F6DF8C02-B5FF-46B2-A6AC-59AC215B2539}" sibTransId="{B1558BF4-3377-4223-9996-5CC1F054D795}"/>
    <dgm:cxn modelId="{19955870-F7E5-4F21-9CDA-9C33110C7135}" type="presOf" srcId="{0C370BC8-1C96-44BE-A246-04A5FD341674}" destId="{6348EDBA-F822-49C7-AA8C-B6B6013A819F}" srcOrd="0" destOrd="0" presId="urn:microsoft.com/office/officeart/2005/8/layout/chevron2"/>
    <dgm:cxn modelId="{97238996-7FD9-4C66-9101-37D1290CCFC6}" srcId="{D5CB3764-AC98-487E-B8AF-A39B701D8715}" destId="{0C370BC8-1C96-44BE-A246-04A5FD341674}" srcOrd="0" destOrd="0" parTransId="{30D0A7E3-D875-4FFA-A017-977B6C600046}" sibTransId="{714B40B6-39B4-4641-8E37-80BA41DDB6E9}"/>
    <dgm:cxn modelId="{EBEADAAB-A3AE-46AD-B4DD-B77B7218D77A}" type="presOf" srcId="{5D1AEF8A-49FA-47CA-9B65-C688E0C4C3F1}" destId="{DA7E53C7-B27E-4F91-AD55-454DDF4355C9}" srcOrd="0" destOrd="0" presId="urn:microsoft.com/office/officeart/2005/8/layout/chevron2"/>
    <dgm:cxn modelId="{4B0298AF-494E-4854-BE3D-80B6353DDFAE}" srcId="{0C370BC8-1C96-44BE-A246-04A5FD341674}" destId="{F6D6F07D-51C5-499C-BD69-174B1FDA7DC6}" srcOrd="0" destOrd="0" parTransId="{C27C050B-E98D-49ED-99D7-66484B450703}" sibTransId="{EA770A83-6802-477A-93F4-7876F35B00FF}"/>
    <dgm:cxn modelId="{A8D47CB1-BD46-4E0C-BEF4-69A7BC7A8CDA}" type="presOf" srcId="{4E3EB144-94DD-47BA-ADF0-4B7B0A0C8878}" destId="{DA7E53C7-B27E-4F91-AD55-454DDF4355C9}" srcOrd="0" destOrd="1" presId="urn:microsoft.com/office/officeart/2005/8/layout/chevron2"/>
    <dgm:cxn modelId="{7719CDB2-A85F-49CF-A4DA-58C25B3BA682}" type="presOf" srcId="{F94235B2-C071-48F4-82D1-883EEA608904}" destId="{24DD1725-0710-41DD-8B18-C38B9A87D91E}" srcOrd="0" destOrd="0" presId="urn:microsoft.com/office/officeart/2005/8/layout/chevron2"/>
    <dgm:cxn modelId="{2F61A5B3-DEB0-4FFB-AA8A-8C69C7BF1901}" srcId="{D5CB3764-AC98-487E-B8AF-A39B701D8715}" destId="{C5396EB7-E785-452F-B7D6-CD0B84665699}" srcOrd="1" destOrd="0" parTransId="{9C9FE8AA-D8FE-4EBC-BC24-2041FB2D65C7}" sibTransId="{A2B0F181-658E-4AE6-8EF1-3B01B2FA61F1}"/>
    <dgm:cxn modelId="{C5BDDCD5-AA6E-42C5-9538-0FE4EE565F7B}" type="presOf" srcId="{D5CB3764-AC98-487E-B8AF-A39B701D8715}" destId="{9C05E611-15A5-4AEE-92D2-D25936497E45}" srcOrd="0" destOrd="0" presId="urn:microsoft.com/office/officeart/2005/8/layout/chevron2"/>
    <dgm:cxn modelId="{8B9620DE-A7F1-4261-BDF8-9D222D06E8CB}" srcId="{F94235B2-C071-48F4-82D1-883EEA608904}" destId="{5D1AEF8A-49FA-47CA-9B65-C688E0C4C3F1}" srcOrd="0" destOrd="0" parTransId="{A60BBA4C-7E87-40D8-A3AD-B79B018F8CC7}" sibTransId="{646026E9-B86A-4B47-AE3A-110D254C8962}"/>
    <dgm:cxn modelId="{40345DF3-BF4C-4FDA-B158-90C916C431C9}" type="presOf" srcId="{786934B5-3F83-42CE-BB19-02B0023FE04F}" destId="{FF1A392C-ABE9-4692-89C8-4ACFBAEF137D}" srcOrd="0" destOrd="0" presId="urn:microsoft.com/office/officeart/2005/8/layout/chevron2"/>
    <dgm:cxn modelId="{CD0436A5-7770-45F8-B62D-C350DC2EC6CD}" type="presParOf" srcId="{9C05E611-15A5-4AEE-92D2-D25936497E45}" destId="{7E1637DB-98F6-471E-9CB6-0A4CFA9C3128}" srcOrd="0" destOrd="0" presId="urn:microsoft.com/office/officeart/2005/8/layout/chevron2"/>
    <dgm:cxn modelId="{8F539A65-53FE-4397-A091-E931E39D5EFA}" type="presParOf" srcId="{7E1637DB-98F6-471E-9CB6-0A4CFA9C3128}" destId="{6348EDBA-F822-49C7-AA8C-B6B6013A819F}" srcOrd="0" destOrd="0" presId="urn:microsoft.com/office/officeart/2005/8/layout/chevron2"/>
    <dgm:cxn modelId="{C7D43547-8B1E-4232-9B8B-C90E26973AC0}" type="presParOf" srcId="{7E1637DB-98F6-471E-9CB6-0A4CFA9C3128}" destId="{21BE36B5-96BE-45E1-A59F-85041DE74BDA}" srcOrd="1" destOrd="0" presId="urn:microsoft.com/office/officeart/2005/8/layout/chevron2"/>
    <dgm:cxn modelId="{248CB28B-B31C-4B63-B952-D6A580BB9BC3}" type="presParOf" srcId="{9C05E611-15A5-4AEE-92D2-D25936497E45}" destId="{57520601-0991-40DB-8EB8-25879223773E}" srcOrd="1" destOrd="0" presId="urn:microsoft.com/office/officeart/2005/8/layout/chevron2"/>
    <dgm:cxn modelId="{49E0AAC0-6CE8-42F7-B1EE-580481FC4DAD}" type="presParOf" srcId="{9C05E611-15A5-4AEE-92D2-D25936497E45}" destId="{ECC47A39-85EE-4C70-9CA9-9B97E3F91865}" srcOrd="2" destOrd="0" presId="urn:microsoft.com/office/officeart/2005/8/layout/chevron2"/>
    <dgm:cxn modelId="{5180BB0D-1FD8-43AF-9F8D-3347BD9528A8}" type="presParOf" srcId="{ECC47A39-85EE-4C70-9CA9-9B97E3F91865}" destId="{7A190A1B-A99B-47EB-9708-EB2E525B2968}" srcOrd="0" destOrd="0" presId="urn:microsoft.com/office/officeart/2005/8/layout/chevron2"/>
    <dgm:cxn modelId="{69D6F7DF-E127-4D4F-B444-BCAC326F5888}" type="presParOf" srcId="{ECC47A39-85EE-4C70-9CA9-9B97E3F91865}" destId="{FF1A392C-ABE9-4692-89C8-4ACFBAEF137D}" srcOrd="1" destOrd="0" presId="urn:microsoft.com/office/officeart/2005/8/layout/chevron2"/>
    <dgm:cxn modelId="{17882B20-6624-4EEE-9BD1-CDE0AA88AA70}" type="presParOf" srcId="{9C05E611-15A5-4AEE-92D2-D25936497E45}" destId="{62F434FC-A2AF-41F8-8123-B03BEBC87B9E}" srcOrd="3" destOrd="0" presId="urn:microsoft.com/office/officeart/2005/8/layout/chevron2"/>
    <dgm:cxn modelId="{B1407CDC-402C-4837-A3EA-3304F1DECBE9}" type="presParOf" srcId="{9C05E611-15A5-4AEE-92D2-D25936497E45}" destId="{F899CFA5-B8F1-46F5-B7BF-7E2962920E51}" srcOrd="4" destOrd="0" presId="urn:microsoft.com/office/officeart/2005/8/layout/chevron2"/>
    <dgm:cxn modelId="{4742C1D2-6508-4476-B79F-1E64D5834100}" type="presParOf" srcId="{F899CFA5-B8F1-46F5-B7BF-7E2962920E51}" destId="{24DD1725-0710-41DD-8B18-C38B9A87D91E}" srcOrd="0" destOrd="0" presId="urn:microsoft.com/office/officeart/2005/8/layout/chevron2"/>
    <dgm:cxn modelId="{80066451-76B2-4593-A9C8-020CA02361E6}" type="presParOf" srcId="{F899CFA5-B8F1-46F5-B7BF-7E2962920E51}" destId="{DA7E53C7-B27E-4F91-AD55-454DDF4355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CB3764-AC98-487E-B8AF-A39B701D87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C370BC8-1C96-44BE-A246-04A5FD341674}">
      <dgm:prSet phldrT="[Tekst]"/>
      <dgm:spPr/>
      <dgm:t>
        <a:bodyPr/>
        <a:lstStyle/>
        <a:p>
          <a:r>
            <a:rPr lang="nl-BE" dirty="0"/>
            <a:t>Basis</a:t>
          </a:r>
        </a:p>
      </dgm:t>
    </dgm:pt>
    <dgm:pt modelId="{30D0A7E3-D875-4FFA-A017-977B6C600046}" type="parTrans" cxnId="{97238996-7FD9-4C66-9101-37D1290CCFC6}">
      <dgm:prSet/>
      <dgm:spPr/>
      <dgm:t>
        <a:bodyPr/>
        <a:lstStyle/>
        <a:p>
          <a:endParaRPr lang="nl-BE"/>
        </a:p>
      </dgm:t>
    </dgm:pt>
    <dgm:pt modelId="{714B40B6-39B4-4641-8E37-80BA41DDB6E9}" type="sibTrans" cxnId="{97238996-7FD9-4C66-9101-37D1290CCFC6}">
      <dgm:prSet/>
      <dgm:spPr/>
      <dgm:t>
        <a:bodyPr/>
        <a:lstStyle/>
        <a:p>
          <a:endParaRPr lang="nl-BE"/>
        </a:p>
      </dgm:t>
    </dgm:pt>
    <dgm:pt modelId="{F6D6F07D-51C5-499C-BD69-174B1FDA7DC6}">
      <dgm:prSet phldrT="[Tekst]"/>
      <dgm:spPr/>
      <dgm:t>
        <a:bodyPr/>
        <a:lstStyle/>
        <a:p>
          <a:r>
            <a:rPr lang="nl-BE" dirty="0" err="1"/>
            <a:t>Comments</a:t>
          </a:r>
          <a:r>
            <a:rPr lang="nl-BE" dirty="0"/>
            <a:t>, output, </a:t>
          </a:r>
          <a:r>
            <a:rPr lang="nl-BE" dirty="0" err="1"/>
            <a:t>exceptions</a:t>
          </a:r>
          <a:r>
            <a:rPr lang="nl-BE" dirty="0"/>
            <a:t>, types, </a:t>
          </a:r>
          <a:r>
            <a:rPr lang="nl-BE" dirty="0" err="1"/>
            <a:t>conditional</a:t>
          </a:r>
          <a:r>
            <a:rPr lang="nl-BE" dirty="0"/>
            <a:t> statements, loops, </a:t>
          </a:r>
          <a:r>
            <a:rPr lang="nl-BE" dirty="0" err="1"/>
            <a:t>functions</a:t>
          </a:r>
          <a:r>
            <a:rPr lang="nl-BE" dirty="0"/>
            <a:t>, </a:t>
          </a:r>
          <a:r>
            <a:rPr lang="nl-BE" dirty="0" err="1"/>
            <a:t>objects</a:t>
          </a:r>
          <a:r>
            <a:rPr lang="nl-BE" dirty="0"/>
            <a:t>, var/let/</a:t>
          </a:r>
          <a:r>
            <a:rPr lang="nl-BE" dirty="0" err="1"/>
            <a:t>const</a:t>
          </a:r>
          <a:r>
            <a:rPr lang="nl-BE" dirty="0"/>
            <a:t>, Math object, input</a:t>
          </a:r>
        </a:p>
      </dgm:t>
    </dgm:pt>
    <dgm:pt modelId="{C27C050B-E98D-49ED-99D7-66484B450703}" type="parTrans" cxnId="{4B0298AF-494E-4854-BE3D-80B6353DDFAE}">
      <dgm:prSet/>
      <dgm:spPr/>
      <dgm:t>
        <a:bodyPr/>
        <a:lstStyle/>
        <a:p>
          <a:endParaRPr lang="nl-BE"/>
        </a:p>
      </dgm:t>
    </dgm:pt>
    <dgm:pt modelId="{EA770A83-6802-477A-93F4-7876F35B00FF}" type="sibTrans" cxnId="{4B0298AF-494E-4854-BE3D-80B6353DDFAE}">
      <dgm:prSet/>
      <dgm:spPr/>
      <dgm:t>
        <a:bodyPr/>
        <a:lstStyle/>
        <a:p>
          <a:endParaRPr lang="nl-BE"/>
        </a:p>
      </dgm:t>
    </dgm:pt>
    <dgm:pt modelId="{C5396EB7-E785-452F-B7D6-CD0B84665699}">
      <dgm:prSet phldrT="[Tekst]"/>
      <dgm:spPr/>
      <dgm:t>
        <a:bodyPr/>
        <a:lstStyle/>
        <a:p>
          <a:r>
            <a:rPr lang="nl-BE" dirty="0"/>
            <a:t>Classes</a:t>
          </a:r>
        </a:p>
      </dgm:t>
    </dgm:pt>
    <dgm:pt modelId="{9C9FE8AA-D8FE-4EBC-BC24-2041FB2D65C7}" type="parTrans" cxnId="{2F61A5B3-DEB0-4FFB-AA8A-8C69C7BF1901}">
      <dgm:prSet/>
      <dgm:spPr/>
      <dgm:t>
        <a:bodyPr/>
        <a:lstStyle/>
        <a:p>
          <a:endParaRPr lang="nl-BE"/>
        </a:p>
      </dgm:t>
    </dgm:pt>
    <dgm:pt modelId="{A2B0F181-658E-4AE6-8EF1-3B01B2FA61F1}" type="sibTrans" cxnId="{2F61A5B3-DEB0-4FFB-AA8A-8C69C7BF1901}">
      <dgm:prSet/>
      <dgm:spPr/>
      <dgm:t>
        <a:bodyPr/>
        <a:lstStyle/>
        <a:p>
          <a:endParaRPr lang="nl-BE"/>
        </a:p>
      </dgm:t>
    </dgm:pt>
    <dgm:pt modelId="{786934B5-3F83-42CE-BB19-02B0023FE04F}">
      <dgm:prSet phldrT="[Tekst]"/>
      <dgm:spPr/>
      <dgm:t>
        <a:bodyPr/>
        <a:lstStyle/>
        <a:p>
          <a:r>
            <a:rPr lang="nl-BE" dirty="0"/>
            <a:t>OO programmatie met ES6 classes</a:t>
          </a:r>
        </a:p>
      </dgm:t>
    </dgm:pt>
    <dgm:pt modelId="{8E9478D5-B93A-4A53-ACBE-1232ADEC2263}" type="parTrans" cxnId="{64AE2206-8A1B-4C3E-825B-00B5B43F4205}">
      <dgm:prSet/>
      <dgm:spPr/>
      <dgm:t>
        <a:bodyPr/>
        <a:lstStyle/>
        <a:p>
          <a:endParaRPr lang="nl-BE"/>
        </a:p>
      </dgm:t>
    </dgm:pt>
    <dgm:pt modelId="{B47E23CA-0D67-4CAB-9349-80DEDFB3FE2D}" type="sibTrans" cxnId="{64AE2206-8A1B-4C3E-825B-00B5B43F4205}">
      <dgm:prSet/>
      <dgm:spPr/>
      <dgm:t>
        <a:bodyPr/>
        <a:lstStyle/>
        <a:p>
          <a:endParaRPr lang="nl-BE"/>
        </a:p>
      </dgm:t>
    </dgm:pt>
    <dgm:pt modelId="{F94235B2-C071-48F4-82D1-883EEA608904}">
      <dgm:prSet phldrT="[Teks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nl-BE" dirty="0"/>
            <a:t>Modules</a:t>
          </a:r>
        </a:p>
        <a:p>
          <a:r>
            <a:rPr lang="nl-BE" dirty="0"/>
            <a:t>[EXTRA]</a:t>
          </a:r>
        </a:p>
      </dgm:t>
    </dgm:pt>
    <dgm:pt modelId="{F6DF8C02-B5FF-46B2-A6AC-59AC215B2539}" type="parTrans" cxnId="{248C3420-B809-487F-B251-1928C2739625}">
      <dgm:prSet/>
      <dgm:spPr/>
      <dgm:t>
        <a:bodyPr/>
        <a:lstStyle/>
        <a:p>
          <a:endParaRPr lang="nl-BE"/>
        </a:p>
      </dgm:t>
    </dgm:pt>
    <dgm:pt modelId="{B1558BF4-3377-4223-9996-5CC1F054D795}" type="sibTrans" cxnId="{248C3420-B809-487F-B251-1928C2739625}">
      <dgm:prSet/>
      <dgm:spPr/>
      <dgm:t>
        <a:bodyPr/>
        <a:lstStyle/>
        <a:p>
          <a:endParaRPr lang="nl-BE"/>
        </a:p>
      </dgm:t>
    </dgm:pt>
    <dgm:pt modelId="{5D1AEF8A-49FA-47CA-9B65-C688E0C4C3F1}">
      <dgm:prSet phldrT="[Tekst]"/>
      <dgm:spPr/>
      <dgm:t>
        <a:bodyPr/>
        <a:lstStyle/>
        <a:p>
          <a:r>
            <a:rPr lang="nl-BE" dirty="0"/>
            <a:t>Organisatie van code</a:t>
          </a:r>
        </a:p>
      </dgm:t>
    </dgm:pt>
    <dgm:pt modelId="{A60BBA4C-7E87-40D8-A3AD-B79B018F8CC7}" type="parTrans" cxnId="{8B9620DE-A7F1-4261-BDF8-9D222D06E8CB}">
      <dgm:prSet/>
      <dgm:spPr/>
      <dgm:t>
        <a:bodyPr/>
        <a:lstStyle/>
        <a:p>
          <a:endParaRPr lang="nl-BE"/>
        </a:p>
      </dgm:t>
    </dgm:pt>
    <dgm:pt modelId="{646026E9-B86A-4B47-AE3A-110D254C8962}" type="sibTrans" cxnId="{8B9620DE-A7F1-4261-BDF8-9D222D06E8CB}">
      <dgm:prSet/>
      <dgm:spPr/>
      <dgm:t>
        <a:bodyPr/>
        <a:lstStyle/>
        <a:p>
          <a:endParaRPr lang="nl-BE"/>
        </a:p>
      </dgm:t>
    </dgm:pt>
    <dgm:pt modelId="{4E3EB144-94DD-47BA-ADF0-4B7B0A0C8878}">
      <dgm:prSet phldrT="[Tekst]"/>
      <dgm:spPr/>
      <dgm:t>
        <a:bodyPr/>
        <a:lstStyle/>
        <a:p>
          <a:r>
            <a:rPr lang="nl-BE" dirty="0"/>
            <a:t>Import, export</a:t>
          </a:r>
        </a:p>
      </dgm:t>
    </dgm:pt>
    <dgm:pt modelId="{8E12180B-7407-4A5B-B117-FB5895456392}" type="parTrans" cxnId="{935EC415-1D38-4860-BCC7-BBCF838B623E}">
      <dgm:prSet/>
      <dgm:spPr/>
      <dgm:t>
        <a:bodyPr/>
        <a:lstStyle/>
        <a:p>
          <a:endParaRPr lang="nl-BE"/>
        </a:p>
      </dgm:t>
    </dgm:pt>
    <dgm:pt modelId="{74189FED-32BF-491B-8A0B-343A7F3E3EE8}" type="sibTrans" cxnId="{935EC415-1D38-4860-BCC7-BBCF838B623E}">
      <dgm:prSet/>
      <dgm:spPr/>
      <dgm:t>
        <a:bodyPr/>
        <a:lstStyle/>
        <a:p>
          <a:endParaRPr lang="nl-BE"/>
        </a:p>
      </dgm:t>
    </dgm:pt>
    <dgm:pt modelId="{9C05E611-15A5-4AEE-92D2-D25936497E45}" type="pres">
      <dgm:prSet presAssocID="{D5CB3764-AC98-487E-B8AF-A39B701D8715}" presName="linearFlow" presStyleCnt="0">
        <dgm:presLayoutVars>
          <dgm:dir/>
          <dgm:animLvl val="lvl"/>
          <dgm:resizeHandles val="exact"/>
        </dgm:presLayoutVars>
      </dgm:prSet>
      <dgm:spPr/>
    </dgm:pt>
    <dgm:pt modelId="{7E1637DB-98F6-471E-9CB6-0A4CFA9C3128}" type="pres">
      <dgm:prSet presAssocID="{0C370BC8-1C96-44BE-A246-04A5FD341674}" presName="composite" presStyleCnt="0"/>
      <dgm:spPr/>
    </dgm:pt>
    <dgm:pt modelId="{6348EDBA-F822-49C7-AA8C-B6B6013A819F}" type="pres">
      <dgm:prSet presAssocID="{0C370BC8-1C96-44BE-A246-04A5FD341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1BE36B5-96BE-45E1-A59F-85041DE74BDA}" type="pres">
      <dgm:prSet presAssocID="{0C370BC8-1C96-44BE-A246-04A5FD341674}" presName="descendantText" presStyleLbl="alignAcc1" presStyleIdx="0" presStyleCnt="3">
        <dgm:presLayoutVars>
          <dgm:bulletEnabled val="1"/>
        </dgm:presLayoutVars>
      </dgm:prSet>
      <dgm:spPr/>
    </dgm:pt>
    <dgm:pt modelId="{57520601-0991-40DB-8EB8-25879223773E}" type="pres">
      <dgm:prSet presAssocID="{714B40B6-39B4-4641-8E37-80BA41DDB6E9}" presName="sp" presStyleCnt="0"/>
      <dgm:spPr/>
    </dgm:pt>
    <dgm:pt modelId="{ECC47A39-85EE-4C70-9CA9-9B97E3F91865}" type="pres">
      <dgm:prSet presAssocID="{C5396EB7-E785-452F-B7D6-CD0B84665699}" presName="composite" presStyleCnt="0"/>
      <dgm:spPr/>
    </dgm:pt>
    <dgm:pt modelId="{7A190A1B-A99B-47EB-9708-EB2E525B2968}" type="pres">
      <dgm:prSet presAssocID="{C5396EB7-E785-452F-B7D6-CD0B8466569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F1A392C-ABE9-4692-89C8-4ACFBAEF137D}" type="pres">
      <dgm:prSet presAssocID="{C5396EB7-E785-452F-B7D6-CD0B84665699}" presName="descendantText" presStyleLbl="alignAcc1" presStyleIdx="1" presStyleCnt="3">
        <dgm:presLayoutVars>
          <dgm:bulletEnabled val="1"/>
        </dgm:presLayoutVars>
      </dgm:prSet>
      <dgm:spPr/>
    </dgm:pt>
    <dgm:pt modelId="{62F434FC-A2AF-41F8-8123-B03BEBC87B9E}" type="pres">
      <dgm:prSet presAssocID="{A2B0F181-658E-4AE6-8EF1-3B01B2FA61F1}" presName="sp" presStyleCnt="0"/>
      <dgm:spPr/>
    </dgm:pt>
    <dgm:pt modelId="{F899CFA5-B8F1-46F5-B7BF-7E2962920E51}" type="pres">
      <dgm:prSet presAssocID="{F94235B2-C071-48F4-82D1-883EEA608904}" presName="composite" presStyleCnt="0"/>
      <dgm:spPr/>
    </dgm:pt>
    <dgm:pt modelId="{24DD1725-0710-41DD-8B18-C38B9A87D91E}" type="pres">
      <dgm:prSet presAssocID="{F94235B2-C071-48F4-82D1-883EEA60890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A7E53C7-B27E-4F91-AD55-454DDF4355C9}" type="pres">
      <dgm:prSet presAssocID="{F94235B2-C071-48F4-82D1-883EEA60890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4AE2206-8A1B-4C3E-825B-00B5B43F4205}" srcId="{C5396EB7-E785-452F-B7D6-CD0B84665699}" destId="{786934B5-3F83-42CE-BB19-02B0023FE04F}" srcOrd="0" destOrd="0" parTransId="{8E9478D5-B93A-4A53-ACBE-1232ADEC2263}" sibTransId="{B47E23CA-0D67-4CAB-9349-80DEDFB3FE2D}"/>
    <dgm:cxn modelId="{932CBD11-D753-47CD-9BC7-6666BEB2BBE5}" type="presOf" srcId="{F6D6F07D-51C5-499C-BD69-174B1FDA7DC6}" destId="{21BE36B5-96BE-45E1-A59F-85041DE74BDA}" srcOrd="0" destOrd="0" presId="urn:microsoft.com/office/officeart/2005/8/layout/chevron2"/>
    <dgm:cxn modelId="{935EC415-1D38-4860-BCC7-BBCF838B623E}" srcId="{F94235B2-C071-48F4-82D1-883EEA608904}" destId="{4E3EB144-94DD-47BA-ADF0-4B7B0A0C8878}" srcOrd="1" destOrd="0" parTransId="{8E12180B-7407-4A5B-B117-FB5895456392}" sibTransId="{74189FED-32BF-491B-8A0B-343A7F3E3EE8}"/>
    <dgm:cxn modelId="{F2E9FB15-91AB-4A5E-AA47-A580E8CFCF9A}" type="presOf" srcId="{C5396EB7-E785-452F-B7D6-CD0B84665699}" destId="{7A190A1B-A99B-47EB-9708-EB2E525B2968}" srcOrd="0" destOrd="0" presId="urn:microsoft.com/office/officeart/2005/8/layout/chevron2"/>
    <dgm:cxn modelId="{248C3420-B809-487F-B251-1928C2739625}" srcId="{D5CB3764-AC98-487E-B8AF-A39B701D8715}" destId="{F94235B2-C071-48F4-82D1-883EEA608904}" srcOrd="2" destOrd="0" parTransId="{F6DF8C02-B5FF-46B2-A6AC-59AC215B2539}" sibTransId="{B1558BF4-3377-4223-9996-5CC1F054D795}"/>
    <dgm:cxn modelId="{19955870-F7E5-4F21-9CDA-9C33110C7135}" type="presOf" srcId="{0C370BC8-1C96-44BE-A246-04A5FD341674}" destId="{6348EDBA-F822-49C7-AA8C-B6B6013A819F}" srcOrd="0" destOrd="0" presId="urn:microsoft.com/office/officeart/2005/8/layout/chevron2"/>
    <dgm:cxn modelId="{97238996-7FD9-4C66-9101-37D1290CCFC6}" srcId="{D5CB3764-AC98-487E-B8AF-A39B701D8715}" destId="{0C370BC8-1C96-44BE-A246-04A5FD341674}" srcOrd="0" destOrd="0" parTransId="{30D0A7E3-D875-4FFA-A017-977B6C600046}" sibTransId="{714B40B6-39B4-4641-8E37-80BA41DDB6E9}"/>
    <dgm:cxn modelId="{EBEADAAB-A3AE-46AD-B4DD-B77B7218D77A}" type="presOf" srcId="{5D1AEF8A-49FA-47CA-9B65-C688E0C4C3F1}" destId="{DA7E53C7-B27E-4F91-AD55-454DDF4355C9}" srcOrd="0" destOrd="0" presId="urn:microsoft.com/office/officeart/2005/8/layout/chevron2"/>
    <dgm:cxn modelId="{4B0298AF-494E-4854-BE3D-80B6353DDFAE}" srcId="{0C370BC8-1C96-44BE-A246-04A5FD341674}" destId="{F6D6F07D-51C5-499C-BD69-174B1FDA7DC6}" srcOrd="0" destOrd="0" parTransId="{C27C050B-E98D-49ED-99D7-66484B450703}" sibTransId="{EA770A83-6802-477A-93F4-7876F35B00FF}"/>
    <dgm:cxn modelId="{A8D47CB1-BD46-4E0C-BEF4-69A7BC7A8CDA}" type="presOf" srcId="{4E3EB144-94DD-47BA-ADF0-4B7B0A0C8878}" destId="{DA7E53C7-B27E-4F91-AD55-454DDF4355C9}" srcOrd="0" destOrd="1" presId="urn:microsoft.com/office/officeart/2005/8/layout/chevron2"/>
    <dgm:cxn modelId="{7719CDB2-A85F-49CF-A4DA-58C25B3BA682}" type="presOf" srcId="{F94235B2-C071-48F4-82D1-883EEA608904}" destId="{24DD1725-0710-41DD-8B18-C38B9A87D91E}" srcOrd="0" destOrd="0" presId="urn:microsoft.com/office/officeart/2005/8/layout/chevron2"/>
    <dgm:cxn modelId="{2F61A5B3-DEB0-4FFB-AA8A-8C69C7BF1901}" srcId="{D5CB3764-AC98-487E-B8AF-A39B701D8715}" destId="{C5396EB7-E785-452F-B7D6-CD0B84665699}" srcOrd="1" destOrd="0" parTransId="{9C9FE8AA-D8FE-4EBC-BC24-2041FB2D65C7}" sibTransId="{A2B0F181-658E-4AE6-8EF1-3B01B2FA61F1}"/>
    <dgm:cxn modelId="{C5BDDCD5-AA6E-42C5-9538-0FE4EE565F7B}" type="presOf" srcId="{D5CB3764-AC98-487E-B8AF-A39B701D8715}" destId="{9C05E611-15A5-4AEE-92D2-D25936497E45}" srcOrd="0" destOrd="0" presId="urn:microsoft.com/office/officeart/2005/8/layout/chevron2"/>
    <dgm:cxn modelId="{8B9620DE-A7F1-4261-BDF8-9D222D06E8CB}" srcId="{F94235B2-C071-48F4-82D1-883EEA608904}" destId="{5D1AEF8A-49FA-47CA-9B65-C688E0C4C3F1}" srcOrd="0" destOrd="0" parTransId="{A60BBA4C-7E87-40D8-A3AD-B79B018F8CC7}" sibTransId="{646026E9-B86A-4B47-AE3A-110D254C8962}"/>
    <dgm:cxn modelId="{40345DF3-BF4C-4FDA-B158-90C916C431C9}" type="presOf" srcId="{786934B5-3F83-42CE-BB19-02B0023FE04F}" destId="{FF1A392C-ABE9-4692-89C8-4ACFBAEF137D}" srcOrd="0" destOrd="0" presId="urn:microsoft.com/office/officeart/2005/8/layout/chevron2"/>
    <dgm:cxn modelId="{CD0436A5-7770-45F8-B62D-C350DC2EC6CD}" type="presParOf" srcId="{9C05E611-15A5-4AEE-92D2-D25936497E45}" destId="{7E1637DB-98F6-471E-9CB6-0A4CFA9C3128}" srcOrd="0" destOrd="0" presId="urn:microsoft.com/office/officeart/2005/8/layout/chevron2"/>
    <dgm:cxn modelId="{8F539A65-53FE-4397-A091-E931E39D5EFA}" type="presParOf" srcId="{7E1637DB-98F6-471E-9CB6-0A4CFA9C3128}" destId="{6348EDBA-F822-49C7-AA8C-B6B6013A819F}" srcOrd="0" destOrd="0" presId="urn:microsoft.com/office/officeart/2005/8/layout/chevron2"/>
    <dgm:cxn modelId="{C7D43547-8B1E-4232-9B8B-C90E26973AC0}" type="presParOf" srcId="{7E1637DB-98F6-471E-9CB6-0A4CFA9C3128}" destId="{21BE36B5-96BE-45E1-A59F-85041DE74BDA}" srcOrd="1" destOrd="0" presId="urn:microsoft.com/office/officeart/2005/8/layout/chevron2"/>
    <dgm:cxn modelId="{248CB28B-B31C-4B63-B952-D6A580BB9BC3}" type="presParOf" srcId="{9C05E611-15A5-4AEE-92D2-D25936497E45}" destId="{57520601-0991-40DB-8EB8-25879223773E}" srcOrd="1" destOrd="0" presId="urn:microsoft.com/office/officeart/2005/8/layout/chevron2"/>
    <dgm:cxn modelId="{49E0AAC0-6CE8-42F7-B1EE-580481FC4DAD}" type="presParOf" srcId="{9C05E611-15A5-4AEE-92D2-D25936497E45}" destId="{ECC47A39-85EE-4C70-9CA9-9B97E3F91865}" srcOrd="2" destOrd="0" presId="urn:microsoft.com/office/officeart/2005/8/layout/chevron2"/>
    <dgm:cxn modelId="{5180BB0D-1FD8-43AF-9F8D-3347BD9528A8}" type="presParOf" srcId="{ECC47A39-85EE-4C70-9CA9-9B97E3F91865}" destId="{7A190A1B-A99B-47EB-9708-EB2E525B2968}" srcOrd="0" destOrd="0" presId="urn:microsoft.com/office/officeart/2005/8/layout/chevron2"/>
    <dgm:cxn modelId="{69D6F7DF-E127-4D4F-B444-BCAC326F5888}" type="presParOf" srcId="{ECC47A39-85EE-4C70-9CA9-9B97E3F91865}" destId="{FF1A392C-ABE9-4692-89C8-4ACFBAEF137D}" srcOrd="1" destOrd="0" presId="urn:microsoft.com/office/officeart/2005/8/layout/chevron2"/>
    <dgm:cxn modelId="{17882B20-6624-4EEE-9BD1-CDE0AA88AA70}" type="presParOf" srcId="{9C05E611-15A5-4AEE-92D2-D25936497E45}" destId="{62F434FC-A2AF-41F8-8123-B03BEBC87B9E}" srcOrd="3" destOrd="0" presId="urn:microsoft.com/office/officeart/2005/8/layout/chevron2"/>
    <dgm:cxn modelId="{B1407CDC-402C-4837-A3EA-3304F1DECBE9}" type="presParOf" srcId="{9C05E611-15A5-4AEE-92D2-D25936497E45}" destId="{F899CFA5-B8F1-46F5-B7BF-7E2962920E51}" srcOrd="4" destOrd="0" presId="urn:microsoft.com/office/officeart/2005/8/layout/chevron2"/>
    <dgm:cxn modelId="{4742C1D2-6508-4476-B79F-1E64D5834100}" type="presParOf" srcId="{F899CFA5-B8F1-46F5-B7BF-7E2962920E51}" destId="{24DD1725-0710-41DD-8B18-C38B9A87D91E}" srcOrd="0" destOrd="0" presId="urn:microsoft.com/office/officeart/2005/8/layout/chevron2"/>
    <dgm:cxn modelId="{80066451-76B2-4593-A9C8-020CA02361E6}" type="presParOf" srcId="{F899CFA5-B8F1-46F5-B7BF-7E2962920E51}" destId="{DA7E53C7-B27E-4F91-AD55-454DDF4355C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EDBA-F822-49C7-AA8C-B6B6013A819F}">
      <dsp:nvSpPr>
        <dsp:cNvPr id="0" name=""/>
        <dsp:cNvSpPr/>
      </dsp:nvSpPr>
      <dsp:spPr>
        <a:xfrm rot="5400000">
          <a:off x="-231455" y="232663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Basic </a:t>
          </a:r>
          <a:r>
            <a:rPr lang="nl-BE" sz="1300" kern="1200" dirty="0" err="1"/>
            <a:t>concepts</a:t>
          </a:r>
          <a:endParaRPr lang="nl-BE" sz="1300" kern="1200" dirty="0"/>
        </a:p>
      </dsp:txBody>
      <dsp:txXfrm rot="-5400000">
        <a:off x="1" y="541270"/>
        <a:ext cx="1080126" cy="462911"/>
      </dsp:txXfrm>
    </dsp:sp>
    <dsp:sp modelId="{21BE36B5-96BE-45E1-A59F-85041DE74BDA}">
      <dsp:nvSpPr>
        <dsp:cNvPr id="0" name=""/>
        <dsp:cNvSpPr/>
      </dsp:nvSpPr>
      <dsp:spPr>
        <a:xfrm rot="5400000">
          <a:off x="5013007" y="-3931673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300" kern="1200" dirty="0" err="1"/>
            <a:t>Comments</a:t>
          </a:r>
          <a:r>
            <a:rPr lang="nl-BE" sz="2300" kern="1200" dirty="0"/>
            <a:t>, output, input, </a:t>
          </a:r>
          <a:r>
            <a:rPr lang="nl-BE" sz="2300" kern="1200" dirty="0" err="1"/>
            <a:t>exceptions</a:t>
          </a:r>
          <a:r>
            <a:rPr lang="nl-BE" sz="2300" kern="1200" dirty="0"/>
            <a:t>, types, </a:t>
          </a:r>
          <a:r>
            <a:rPr lang="nl-BE" sz="2300" kern="1200" dirty="0" err="1"/>
            <a:t>conditional</a:t>
          </a:r>
          <a:r>
            <a:rPr lang="nl-BE" sz="2300" kern="1200" dirty="0"/>
            <a:t> statements, loops, </a:t>
          </a:r>
          <a:r>
            <a:rPr lang="nl-BE" sz="2300" kern="1200" dirty="0" err="1"/>
            <a:t>functions</a:t>
          </a:r>
          <a:r>
            <a:rPr lang="nl-BE" sz="2300" kern="1200" dirty="0"/>
            <a:t>, </a:t>
          </a:r>
          <a:r>
            <a:rPr lang="nl-BE" sz="2300" kern="1200" dirty="0" err="1"/>
            <a:t>objects</a:t>
          </a:r>
          <a:r>
            <a:rPr lang="nl-BE" sz="2300" kern="1200" dirty="0"/>
            <a:t>, var/let/</a:t>
          </a:r>
          <a:r>
            <a:rPr lang="nl-BE" sz="2300" kern="1200" dirty="0" err="1"/>
            <a:t>const</a:t>
          </a:r>
          <a:r>
            <a:rPr lang="nl-BE" sz="2300" kern="1200" dirty="0"/>
            <a:t>, Math object</a:t>
          </a:r>
        </a:p>
      </dsp:txBody>
      <dsp:txXfrm rot="-5400000">
        <a:off x="1080127" y="50168"/>
        <a:ext cx="8819775" cy="905052"/>
      </dsp:txXfrm>
    </dsp:sp>
    <dsp:sp modelId="{7A190A1B-A99B-47EB-9708-EB2E525B2968}">
      <dsp:nvSpPr>
        <dsp:cNvPr id="0" name=""/>
        <dsp:cNvSpPr/>
      </dsp:nvSpPr>
      <dsp:spPr>
        <a:xfrm rot="5400000">
          <a:off x="-231455" y="1580836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Classes</a:t>
          </a:r>
        </a:p>
      </dsp:txBody>
      <dsp:txXfrm rot="-5400000">
        <a:off x="1" y="1889443"/>
        <a:ext cx="1080126" cy="462911"/>
      </dsp:txXfrm>
    </dsp:sp>
    <dsp:sp modelId="{FF1A392C-ABE9-4692-89C8-4ACFBAEF137D}">
      <dsp:nvSpPr>
        <dsp:cNvPr id="0" name=""/>
        <dsp:cNvSpPr/>
      </dsp:nvSpPr>
      <dsp:spPr>
        <a:xfrm rot="5400000">
          <a:off x="5013007" y="-2583499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300" kern="1200" dirty="0"/>
            <a:t>OO programmatie met ES6 classes</a:t>
          </a:r>
        </a:p>
      </dsp:txBody>
      <dsp:txXfrm rot="-5400000">
        <a:off x="1080127" y="1398342"/>
        <a:ext cx="8819775" cy="905052"/>
      </dsp:txXfrm>
    </dsp:sp>
    <dsp:sp modelId="{24DD1725-0710-41DD-8B18-C38B9A87D91E}">
      <dsp:nvSpPr>
        <dsp:cNvPr id="0" name=""/>
        <dsp:cNvSpPr/>
      </dsp:nvSpPr>
      <dsp:spPr>
        <a:xfrm rot="5400000">
          <a:off x="-231455" y="2929010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Modules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[EXTRA]</a:t>
          </a:r>
        </a:p>
      </dsp:txBody>
      <dsp:txXfrm rot="-5400000">
        <a:off x="1" y="3237617"/>
        <a:ext cx="1080126" cy="462911"/>
      </dsp:txXfrm>
    </dsp:sp>
    <dsp:sp modelId="{DA7E53C7-B27E-4F91-AD55-454DDF4355C9}">
      <dsp:nvSpPr>
        <dsp:cNvPr id="0" name=""/>
        <dsp:cNvSpPr/>
      </dsp:nvSpPr>
      <dsp:spPr>
        <a:xfrm rot="5400000">
          <a:off x="5013007" y="-1235326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300" kern="1200" dirty="0"/>
            <a:t>Organisatie van code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300" kern="1200" dirty="0"/>
            <a:t>Import, export</a:t>
          </a:r>
        </a:p>
      </dsp:txBody>
      <dsp:txXfrm rot="-5400000">
        <a:off x="1080127" y="2746515"/>
        <a:ext cx="8819775" cy="905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EDBA-F822-49C7-AA8C-B6B6013A819F}">
      <dsp:nvSpPr>
        <dsp:cNvPr id="0" name=""/>
        <dsp:cNvSpPr/>
      </dsp:nvSpPr>
      <dsp:spPr>
        <a:xfrm rot="5400000">
          <a:off x="-175533" y="177661"/>
          <a:ext cx="1170223" cy="819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/>
            <a:t>AJAX</a:t>
          </a:r>
        </a:p>
      </dsp:txBody>
      <dsp:txXfrm rot="-5400000">
        <a:off x="1" y="411705"/>
        <a:ext cx="819156" cy="351067"/>
      </dsp:txXfrm>
    </dsp:sp>
    <dsp:sp modelId="{21BE36B5-96BE-45E1-A59F-85041DE74BDA}">
      <dsp:nvSpPr>
        <dsp:cNvPr id="0" name=""/>
        <dsp:cNvSpPr/>
      </dsp:nvSpPr>
      <dsp:spPr>
        <a:xfrm rot="5400000">
          <a:off x="5003687" y="-4182402"/>
          <a:ext cx="760645" cy="9129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 dirty="0"/>
            <a:t>Conversie JSON &lt;-&gt; JS </a:t>
          </a:r>
          <a:r>
            <a:rPr lang="nl-BE" sz="1600" kern="1200" dirty="0" err="1"/>
            <a:t>objects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 dirty="0" err="1"/>
            <a:t>XMLHttpRequest</a:t>
          </a:r>
          <a:r>
            <a:rPr lang="nl-BE" sz="1600" kern="1200" dirty="0"/>
            <a:t> (XHR)</a:t>
          </a:r>
        </a:p>
      </dsp:txBody>
      <dsp:txXfrm rot="-5400000">
        <a:off x="819157" y="39260"/>
        <a:ext cx="9092574" cy="686381"/>
      </dsp:txXfrm>
    </dsp:sp>
    <dsp:sp modelId="{6E8B1DFB-E1B8-4306-8345-5F844AAD1813}">
      <dsp:nvSpPr>
        <dsp:cNvPr id="0" name=""/>
        <dsp:cNvSpPr/>
      </dsp:nvSpPr>
      <dsp:spPr>
        <a:xfrm rot="5400000">
          <a:off x="-175533" y="1200101"/>
          <a:ext cx="1170223" cy="819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/>
            <a:t>Types &amp; </a:t>
          </a:r>
          <a:r>
            <a:rPr lang="nl-BE" sz="1200" kern="1200" dirty="0" err="1"/>
            <a:t>async</a:t>
          </a:r>
          <a:endParaRPr lang="nl-BE" sz="1200" kern="1200" dirty="0"/>
        </a:p>
      </dsp:txBody>
      <dsp:txXfrm rot="-5400000">
        <a:off x="1" y="1434145"/>
        <a:ext cx="819156" cy="351067"/>
      </dsp:txXfrm>
    </dsp:sp>
    <dsp:sp modelId="{FD87A8F1-DD2C-4DAF-A185-CFC822F4B357}">
      <dsp:nvSpPr>
        <dsp:cNvPr id="0" name=""/>
        <dsp:cNvSpPr/>
      </dsp:nvSpPr>
      <dsp:spPr>
        <a:xfrm rot="5400000">
          <a:off x="5003687" y="-3159962"/>
          <a:ext cx="760645" cy="9129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 dirty="0"/>
            <a:t>Types </a:t>
          </a:r>
          <a:r>
            <a:rPr lang="nl-BE" sz="1600" kern="1200" dirty="0" err="1"/>
            <a:t>revisited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/>
            <a:t>Asynchrone JavaScript - callbacks, Promises, async await, RxJS</a:t>
          </a:r>
          <a:endParaRPr lang="nl-BE" sz="1600" kern="1200" dirty="0"/>
        </a:p>
      </dsp:txBody>
      <dsp:txXfrm rot="-5400000">
        <a:off x="819157" y="1061700"/>
        <a:ext cx="9092574" cy="686381"/>
      </dsp:txXfrm>
    </dsp:sp>
    <dsp:sp modelId="{7A190A1B-A99B-47EB-9708-EB2E525B2968}">
      <dsp:nvSpPr>
        <dsp:cNvPr id="0" name=""/>
        <dsp:cNvSpPr/>
      </dsp:nvSpPr>
      <dsp:spPr>
        <a:xfrm rot="5400000">
          <a:off x="-175533" y="2222542"/>
          <a:ext cx="1170223" cy="819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i="1" kern="1200" dirty="0"/>
            <a:t>(BOM)</a:t>
          </a:r>
        </a:p>
      </dsp:txBody>
      <dsp:txXfrm rot="-5400000">
        <a:off x="1" y="2456586"/>
        <a:ext cx="819156" cy="351067"/>
      </dsp:txXfrm>
    </dsp:sp>
    <dsp:sp modelId="{FF1A392C-ABE9-4692-89C8-4ACFBAEF137D}">
      <dsp:nvSpPr>
        <dsp:cNvPr id="0" name=""/>
        <dsp:cNvSpPr/>
      </dsp:nvSpPr>
      <dsp:spPr>
        <a:xfrm rot="5400000">
          <a:off x="5003687" y="-2137522"/>
          <a:ext cx="760645" cy="9129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 dirty="0"/>
            <a:t>Gebruik maken van browser </a:t>
          </a:r>
          <a:r>
            <a:rPr lang="nl-BE" sz="1600" kern="1200" dirty="0" err="1"/>
            <a:t>API’s</a:t>
          </a:r>
          <a:endParaRPr lang="nl-BE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 dirty="0" err="1"/>
            <a:t>setTimeout</a:t>
          </a:r>
          <a:r>
            <a:rPr lang="nl-BE" sz="1600" kern="1200" dirty="0"/>
            <a:t>(), </a:t>
          </a:r>
          <a:r>
            <a:rPr lang="nl-BE" sz="1600" kern="1200" dirty="0" err="1"/>
            <a:t>localStorage</a:t>
          </a:r>
          <a:r>
            <a:rPr lang="nl-BE" sz="1600" kern="1200" dirty="0"/>
            <a:t>, </a:t>
          </a:r>
          <a:r>
            <a:rPr lang="nl-BE" sz="1600" kern="1200" dirty="0" err="1"/>
            <a:t>sessionStorage</a:t>
          </a:r>
          <a:r>
            <a:rPr lang="nl-BE" sz="1600" kern="1200" dirty="0"/>
            <a:t>, </a:t>
          </a:r>
          <a:r>
            <a:rPr lang="nl-BE" sz="1600" kern="1200" dirty="0" err="1"/>
            <a:t>indexedDB</a:t>
          </a:r>
          <a:r>
            <a:rPr lang="nl-BE" sz="1600" kern="1200" dirty="0"/>
            <a:t>, </a:t>
          </a:r>
          <a:r>
            <a:rPr lang="nl-BE" sz="1600" kern="1200" dirty="0" err="1"/>
            <a:t>geolocation</a:t>
          </a:r>
          <a:r>
            <a:rPr lang="nl-BE" sz="1600" kern="1200" dirty="0"/>
            <a:t>, </a:t>
          </a:r>
          <a:r>
            <a:rPr lang="nl-BE" sz="1600" kern="1200" dirty="0" err="1"/>
            <a:t>notifications</a:t>
          </a:r>
          <a:r>
            <a:rPr lang="nl-BE" sz="1600" kern="1200" dirty="0"/>
            <a:t>, web </a:t>
          </a:r>
          <a:r>
            <a:rPr lang="nl-BE" sz="1600" kern="1200" dirty="0" err="1"/>
            <a:t>workers</a:t>
          </a:r>
          <a:endParaRPr lang="nl-BE" sz="1600" kern="1200" dirty="0"/>
        </a:p>
      </dsp:txBody>
      <dsp:txXfrm rot="-5400000">
        <a:off x="819157" y="2084140"/>
        <a:ext cx="9092574" cy="686381"/>
      </dsp:txXfrm>
    </dsp:sp>
    <dsp:sp modelId="{24DD1725-0710-41DD-8B18-C38B9A87D91E}">
      <dsp:nvSpPr>
        <dsp:cNvPr id="0" name=""/>
        <dsp:cNvSpPr/>
      </dsp:nvSpPr>
      <dsp:spPr>
        <a:xfrm rot="5400000">
          <a:off x="-175533" y="3244982"/>
          <a:ext cx="1170223" cy="8191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200" kern="1200" dirty="0"/>
            <a:t>Libraries</a:t>
          </a:r>
        </a:p>
      </dsp:txBody>
      <dsp:txXfrm rot="-5400000">
        <a:off x="1" y="3479026"/>
        <a:ext cx="819156" cy="351067"/>
      </dsp:txXfrm>
    </dsp:sp>
    <dsp:sp modelId="{DA7E53C7-B27E-4F91-AD55-454DDF4355C9}">
      <dsp:nvSpPr>
        <dsp:cNvPr id="0" name=""/>
        <dsp:cNvSpPr/>
      </dsp:nvSpPr>
      <dsp:spPr>
        <a:xfrm rot="5400000">
          <a:off x="5003687" y="-1115081"/>
          <a:ext cx="760645" cy="91297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600" kern="1200" dirty="0"/>
            <a:t>Gebruik van externe </a:t>
          </a:r>
          <a:r>
            <a:rPr lang="nl-BE" sz="1600" kern="1200" dirty="0" err="1"/>
            <a:t>libraries</a:t>
          </a:r>
          <a:r>
            <a:rPr lang="nl-BE" sz="1600" kern="1200" dirty="0"/>
            <a:t> (</a:t>
          </a:r>
          <a:r>
            <a:rPr lang="nl-BE" sz="1600" b="1" kern="1200" dirty="0" err="1"/>
            <a:t>jQuery</a:t>
          </a:r>
          <a:r>
            <a:rPr lang="nl-BE" sz="1600" kern="1200" dirty="0"/>
            <a:t>, </a:t>
          </a:r>
          <a:r>
            <a:rPr lang="nl-BE" sz="1600" kern="1200" dirty="0" err="1"/>
            <a:t>Modernizr</a:t>
          </a:r>
          <a:r>
            <a:rPr lang="nl-BE" sz="1600" kern="1200" dirty="0"/>
            <a:t>, Moment, …)</a:t>
          </a:r>
        </a:p>
      </dsp:txBody>
      <dsp:txXfrm rot="-5400000">
        <a:off x="819157" y="3106581"/>
        <a:ext cx="9092574" cy="686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EDBA-F822-49C7-AA8C-B6B6013A819F}">
      <dsp:nvSpPr>
        <dsp:cNvPr id="0" name=""/>
        <dsp:cNvSpPr/>
      </dsp:nvSpPr>
      <dsp:spPr>
        <a:xfrm rot="5400000">
          <a:off x="-231455" y="232663"/>
          <a:ext cx="1543037" cy="1080126"/>
        </a:xfrm>
        <a:prstGeom prst="chevron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Basis</a:t>
          </a:r>
        </a:p>
      </dsp:txBody>
      <dsp:txXfrm rot="-5400000">
        <a:off x="1" y="541270"/>
        <a:ext cx="1080126" cy="462911"/>
      </dsp:txXfrm>
    </dsp:sp>
    <dsp:sp modelId="{21BE36B5-96BE-45E1-A59F-85041DE74BDA}">
      <dsp:nvSpPr>
        <dsp:cNvPr id="0" name=""/>
        <dsp:cNvSpPr/>
      </dsp:nvSpPr>
      <dsp:spPr>
        <a:xfrm rot="5400000">
          <a:off x="5013007" y="-3931673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 err="1"/>
            <a:t>Comments</a:t>
          </a:r>
          <a:r>
            <a:rPr lang="nl-BE" sz="2400" kern="1200" dirty="0"/>
            <a:t>, output, </a:t>
          </a:r>
          <a:r>
            <a:rPr lang="nl-BE" sz="2400" kern="1200" dirty="0" err="1"/>
            <a:t>exceptions</a:t>
          </a:r>
          <a:r>
            <a:rPr lang="nl-BE" sz="2400" kern="1200" dirty="0"/>
            <a:t>, types, </a:t>
          </a:r>
          <a:r>
            <a:rPr lang="nl-BE" sz="2400" kern="1200" dirty="0" err="1"/>
            <a:t>conditional</a:t>
          </a:r>
          <a:r>
            <a:rPr lang="nl-BE" sz="2400" kern="1200" dirty="0"/>
            <a:t> statements, loops, </a:t>
          </a:r>
          <a:r>
            <a:rPr lang="nl-BE" sz="2400" kern="1200" dirty="0" err="1"/>
            <a:t>functions</a:t>
          </a:r>
          <a:r>
            <a:rPr lang="nl-BE" sz="2400" kern="1200" dirty="0"/>
            <a:t>, </a:t>
          </a:r>
          <a:r>
            <a:rPr lang="nl-BE" sz="2400" kern="1200" dirty="0" err="1"/>
            <a:t>objects</a:t>
          </a:r>
          <a:r>
            <a:rPr lang="nl-BE" sz="2400" kern="1200" dirty="0"/>
            <a:t>, var/let/</a:t>
          </a:r>
          <a:r>
            <a:rPr lang="nl-BE" sz="2400" kern="1200" dirty="0" err="1"/>
            <a:t>const</a:t>
          </a:r>
          <a:r>
            <a:rPr lang="nl-BE" sz="2400" kern="1200" dirty="0"/>
            <a:t>, Math object, input</a:t>
          </a:r>
        </a:p>
      </dsp:txBody>
      <dsp:txXfrm rot="-5400000">
        <a:off x="1080127" y="50168"/>
        <a:ext cx="8819775" cy="905052"/>
      </dsp:txXfrm>
    </dsp:sp>
    <dsp:sp modelId="{7A190A1B-A99B-47EB-9708-EB2E525B2968}">
      <dsp:nvSpPr>
        <dsp:cNvPr id="0" name=""/>
        <dsp:cNvSpPr/>
      </dsp:nvSpPr>
      <dsp:spPr>
        <a:xfrm rot="5400000">
          <a:off x="-231455" y="1580836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Classes</a:t>
          </a:r>
        </a:p>
      </dsp:txBody>
      <dsp:txXfrm rot="-5400000">
        <a:off x="1" y="1889443"/>
        <a:ext cx="1080126" cy="462911"/>
      </dsp:txXfrm>
    </dsp:sp>
    <dsp:sp modelId="{FF1A392C-ABE9-4692-89C8-4ACFBAEF137D}">
      <dsp:nvSpPr>
        <dsp:cNvPr id="0" name=""/>
        <dsp:cNvSpPr/>
      </dsp:nvSpPr>
      <dsp:spPr>
        <a:xfrm rot="5400000">
          <a:off x="5013007" y="-2583499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OO programmatie met ES6 classes</a:t>
          </a:r>
        </a:p>
      </dsp:txBody>
      <dsp:txXfrm rot="-5400000">
        <a:off x="1080127" y="1398342"/>
        <a:ext cx="8819775" cy="905052"/>
      </dsp:txXfrm>
    </dsp:sp>
    <dsp:sp modelId="{24DD1725-0710-41DD-8B18-C38B9A87D91E}">
      <dsp:nvSpPr>
        <dsp:cNvPr id="0" name=""/>
        <dsp:cNvSpPr/>
      </dsp:nvSpPr>
      <dsp:spPr>
        <a:xfrm rot="5400000">
          <a:off x="-231455" y="2929010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Modules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[EXTRA]</a:t>
          </a:r>
        </a:p>
      </dsp:txBody>
      <dsp:txXfrm rot="-5400000">
        <a:off x="1" y="3237617"/>
        <a:ext cx="1080126" cy="462911"/>
      </dsp:txXfrm>
    </dsp:sp>
    <dsp:sp modelId="{DA7E53C7-B27E-4F91-AD55-454DDF4355C9}">
      <dsp:nvSpPr>
        <dsp:cNvPr id="0" name=""/>
        <dsp:cNvSpPr/>
      </dsp:nvSpPr>
      <dsp:spPr>
        <a:xfrm rot="5400000">
          <a:off x="5013007" y="-1235326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Organisatie van code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Import, export</a:t>
          </a:r>
        </a:p>
      </dsp:txBody>
      <dsp:txXfrm rot="-5400000">
        <a:off x="1080127" y="2746515"/>
        <a:ext cx="8819775" cy="9050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EDBA-F822-49C7-AA8C-B6B6013A819F}">
      <dsp:nvSpPr>
        <dsp:cNvPr id="0" name=""/>
        <dsp:cNvSpPr/>
      </dsp:nvSpPr>
      <dsp:spPr>
        <a:xfrm rot="5400000">
          <a:off x="-231455" y="232663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Basis</a:t>
          </a:r>
        </a:p>
      </dsp:txBody>
      <dsp:txXfrm rot="-5400000">
        <a:off x="1" y="541270"/>
        <a:ext cx="1080126" cy="462911"/>
      </dsp:txXfrm>
    </dsp:sp>
    <dsp:sp modelId="{21BE36B5-96BE-45E1-A59F-85041DE74BDA}">
      <dsp:nvSpPr>
        <dsp:cNvPr id="0" name=""/>
        <dsp:cNvSpPr/>
      </dsp:nvSpPr>
      <dsp:spPr>
        <a:xfrm rot="5400000">
          <a:off x="5013007" y="-3931673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 err="1"/>
            <a:t>Comments</a:t>
          </a:r>
          <a:r>
            <a:rPr lang="nl-BE" sz="2400" kern="1200" dirty="0"/>
            <a:t>, output, </a:t>
          </a:r>
          <a:r>
            <a:rPr lang="nl-BE" sz="2400" kern="1200" dirty="0" err="1"/>
            <a:t>exceptions</a:t>
          </a:r>
          <a:r>
            <a:rPr lang="nl-BE" sz="2400" kern="1200" dirty="0"/>
            <a:t>, types, </a:t>
          </a:r>
          <a:r>
            <a:rPr lang="nl-BE" sz="2400" kern="1200" dirty="0" err="1"/>
            <a:t>conditional</a:t>
          </a:r>
          <a:r>
            <a:rPr lang="nl-BE" sz="2400" kern="1200" dirty="0"/>
            <a:t> statements, loops, </a:t>
          </a:r>
          <a:r>
            <a:rPr lang="nl-BE" sz="2400" kern="1200" dirty="0" err="1"/>
            <a:t>functions</a:t>
          </a:r>
          <a:r>
            <a:rPr lang="nl-BE" sz="2400" kern="1200" dirty="0"/>
            <a:t>, </a:t>
          </a:r>
          <a:r>
            <a:rPr lang="nl-BE" sz="2400" kern="1200" dirty="0" err="1"/>
            <a:t>objects</a:t>
          </a:r>
          <a:r>
            <a:rPr lang="nl-BE" sz="2400" kern="1200" dirty="0"/>
            <a:t>, var/let/</a:t>
          </a:r>
          <a:r>
            <a:rPr lang="nl-BE" sz="2400" kern="1200" dirty="0" err="1"/>
            <a:t>const</a:t>
          </a:r>
          <a:r>
            <a:rPr lang="nl-BE" sz="2400" kern="1200" dirty="0"/>
            <a:t>, Math object, input</a:t>
          </a:r>
        </a:p>
      </dsp:txBody>
      <dsp:txXfrm rot="-5400000">
        <a:off x="1080127" y="50168"/>
        <a:ext cx="8819775" cy="905052"/>
      </dsp:txXfrm>
    </dsp:sp>
    <dsp:sp modelId="{7A190A1B-A99B-47EB-9708-EB2E525B2968}">
      <dsp:nvSpPr>
        <dsp:cNvPr id="0" name=""/>
        <dsp:cNvSpPr/>
      </dsp:nvSpPr>
      <dsp:spPr>
        <a:xfrm rot="5400000">
          <a:off x="-231455" y="1580836"/>
          <a:ext cx="1543037" cy="1080126"/>
        </a:xfrm>
        <a:prstGeom prst="chevron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Classes</a:t>
          </a:r>
        </a:p>
      </dsp:txBody>
      <dsp:txXfrm rot="-5400000">
        <a:off x="1" y="1889443"/>
        <a:ext cx="1080126" cy="462911"/>
      </dsp:txXfrm>
    </dsp:sp>
    <dsp:sp modelId="{FF1A392C-ABE9-4692-89C8-4ACFBAEF137D}">
      <dsp:nvSpPr>
        <dsp:cNvPr id="0" name=""/>
        <dsp:cNvSpPr/>
      </dsp:nvSpPr>
      <dsp:spPr>
        <a:xfrm rot="5400000">
          <a:off x="5013007" y="-2583499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OO programmatie met ES6 classes</a:t>
          </a:r>
        </a:p>
      </dsp:txBody>
      <dsp:txXfrm rot="-5400000">
        <a:off x="1080127" y="1398342"/>
        <a:ext cx="8819775" cy="905052"/>
      </dsp:txXfrm>
    </dsp:sp>
    <dsp:sp modelId="{24DD1725-0710-41DD-8B18-C38B9A87D91E}">
      <dsp:nvSpPr>
        <dsp:cNvPr id="0" name=""/>
        <dsp:cNvSpPr/>
      </dsp:nvSpPr>
      <dsp:spPr>
        <a:xfrm rot="5400000">
          <a:off x="-231455" y="2929010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Modules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[EXTRA]</a:t>
          </a:r>
        </a:p>
      </dsp:txBody>
      <dsp:txXfrm rot="-5400000">
        <a:off x="1" y="3237617"/>
        <a:ext cx="1080126" cy="462911"/>
      </dsp:txXfrm>
    </dsp:sp>
    <dsp:sp modelId="{DA7E53C7-B27E-4F91-AD55-454DDF4355C9}">
      <dsp:nvSpPr>
        <dsp:cNvPr id="0" name=""/>
        <dsp:cNvSpPr/>
      </dsp:nvSpPr>
      <dsp:spPr>
        <a:xfrm rot="5400000">
          <a:off x="5013007" y="-1235326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Organisatie van code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Import, export</a:t>
          </a:r>
        </a:p>
      </dsp:txBody>
      <dsp:txXfrm rot="-5400000">
        <a:off x="1080127" y="2746515"/>
        <a:ext cx="8819775" cy="905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EDBA-F822-49C7-AA8C-B6B6013A819F}">
      <dsp:nvSpPr>
        <dsp:cNvPr id="0" name=""/>
        <dsp:cNvSpPr/>
      </dsp:nvSpPr>
      <dsp:spPr>
        <a:xfrm rot="5400000">
          <a:off x="-231455" y="232663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Basis</a:t>
          </a:r>
        </a:p>
      </dsp:txBody>
      <dsp:txXfrm rot="-5400000">
        <a:off x="1" y="541270"/>
        <a:ext cx="1080126" cy="462911"/>
      </dsp:txXfrm>
    </dsp:sp>
    <dsp:sp modelId="{21BE36B5-96BE-45E1-A59F-85041DE74BDA}">
      <dsp:nvSpPr>
        <dsp:cNvPr id="0" name=""/>
        <dsp:cNvSpPr/>
      </dsp:nvSpPr>
      <dsp:spPr>
        <a:xfrm rot="5400000">
          <a:off x="5013007" y="-3931673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 err="1"/>
            <a:t>Comments</a:t>
          </a:r>
          <a:r>
            <a:rPr lang="nl-BE" sz="2400" kern="1200" dirty="0"/>
            <a:t>, output, </a:t>
          </a:r>
          <a:r>
            <a:rPr lang="nl-BE" sz="2400" kern="1200" dirty="0" err="1"/>
            <a:t>exceptions</a:t>
          </a:r>
          <a:r>
            <a:rPr lang="nl-BE" sz="2400" kern="1200" dirty="0"/>
            <a:t>, types, </a:t>
          </a:r>
          <a:r>
            <a:rPr lang="nl-BE" sz="2400" kern="1200" dirty="0" err="1"/>
            <a:t>conditional</a:t>
          </a:r>
          <a:r>
            <a:rPr lang="nl-BE" sz="2400" kern="1200" dirty="0"/>
            <a:t> statements, loops, </a:t>
          </a:r>
          <a:r>
            <a:rPr lang="nl-BE" sz="2400" kern="1200" dirty="0" err="1"/>
            <a:t>functions</a:t>
          </a:r>
          <a:r>
            <a:rPr lang="nl-BE" sz="2400" kern="1200" dirty="0"/>
            <a:t>, </a:t>
          </a:r>
          <a:r>
            <a:rPr lang="nl-BE" sz="2400" kern="1200" dirty="0" err="1"/>
            <a:t>objects</a:t>
          </a:r>
          <a:r>
            <a:rPr lang="nl-BE" sz="2400" kern="1200" dirty="0"/>
            <a:t>, var/let/</a:t>
          </a:r>
          <a:r>
            <a:rPr lang="nl-BE" sz="2400" kern="1200" dirty="0" err="1"/>
            <a:t>const</a:t>
          </a:r>
          <a:r>
            <a:rPr lang="nl-BE" sz="2400" kern="1200" dirty="0"/>
            <a:t>, Math object, input</a:t>
          </a:r>
        </a:p>
      </dsp:txBody>
      <dsp:txXfrm rot="-5400000">
        <a:off x="1080127" y="50168"/>
        <a:ext cx="8819775" cy="905052"/>
      </dsp:txXfrm>
    </dsp:sp>
    <dsp:sp modelId="{7A190A1B-A99B-47EB-9708-EB2E525B2968}">
      <dsp:nvSpPr>
        <dsp:cNvPr id="0" name=""/>
        <dsp:cNvSpPr/>
      </dsp:nvSpPr>
      <dsp:spPr>
        <a:xfrm rot="5400000">
          <a:off x="-231455" y="1580836"/>
          <a:ext cx="1543037" cy="10801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Classes</a:t>
          </a:r>
        </a:p>
      </dsp:txBody>
      <dsp:txXfrm rot="-5400000">
        <a:off x="1" y="1889443"/>
        <a:ext cx="1080126" cy="462911"/>
      </dsp:txXfrm>
    </dsp:sp>
    <dsp:sp modelId="{FF1A392C-ABE9-4692-89C8-4ACFBAEF137D}">
      <dsp:nvSpPr>
        <dsp:cNvPr id="0" name=""/>
        <dsp:cNvSpPr/>
      </dsp:nvSpPr>
      <dsp:spPr>
        <a:xfrm rot="5400000">
          <a:off x="5013007" y="-2583499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OO programmatie met ES6 classes</a:t>
          </a:r>
        </a:p>
      </dsp:txBody>
      <dsp:txXfrm rot="-5400000">
        <a:off x="1080127" y="1398342"/>
        <a:ext cx="8819775" cy="905052"/>
      </dsp:txXfrm>
    </dsp:sp>
    <dsp:sp modelId="{24DD1725-0710-41DD-8B18-C38B9A87D91E}">
      <dsp:nvSpPr>
        <dsp:cNvPr id="0" name=""/>
        <dsp:cNvSpPr/>
      </dsp:nvSpPr>
      <dsp:spPr>
        <a:xfrm rot="5400000">
          <a:off x="-231455" y="2929010"/>
          <a:ext cx="1543037" cy="1080126"/>
        </a:xfrm>
        <a:prstGeom prst="chevron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Modules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[EXTRA]</a:t>
          </a:r>
        </a:p>
      </dsp:txBody>
      <dsp:txXfrm rot="-5400000">
        <a:off x="1" y="3237617"/>
        <a:ext cx="1080126" cy="462911"/>
      </dsp:txXfrm>
    </dsp:sp>
    <dsp:sp modelId="{DA7E53C7-B27E-4F91-AD55-454DDF4355C9}">
      <dsp:nvSpPr>
        <dsp:cNvPr id="0" name=""/>
        <dsp:cNvSpPr/>
      </dsp:nvSpPr>
      <dsp:spPr>
        <a:xfrm rot="5400000">
          <a:off x="5013007" y="-1235326"/>
          <a:ext cx="1002974" cy="88687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Organisatie van code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400" kern="1200" dirty="0"/>
            <a:t>Import, export</a:t>
          </a:r>
        </a:p>
      </dsp:txBody>
      <dsp:txXfrm rot="-5400000">
        <a:off x="1080127" y="2746515"/>
        <a:ext cx="8819775" cy="90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15/11/2021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664209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>
            <a:lvl1pPr>
              <a:defRPr lang="nl-NL" sz="4400" b="1" kern="120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154AA-FC6F-4DB6-B7D8-03AC28A81FFA}" type="datetimeFigureOut">
              <a:rPr lang="nl-BE" smtClean="0"/>
              <a:pPr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7" name="Picture 8" descr="UCLL_MobyusLogo_CMYK_Ring.png"/>
          <p:cNvPicPr>
            <a:picLocks noChangeAspect="1"/>
          </p:cNvPicPr>
          <p:nvPr/>
        </p:nvPicPr>
        <p:blipFill rotWithShape="1">
          <a:blip r:embed="rId3" cstate="print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8" b="49537"/>
          <a:stretch/>
        </p:blipFill>
        <p:spPr>
          <a:xfrm>
            <a:off x="1" y="3397220"/>
            <a:ext cx="4591359" cy="3460781"/>
          </a:xfrm>
          <a:prstGeom prst="rect">
            <a:avLst/>
          </a:prstGeom>
        </p:spPr>
      </p:pic>
      <p:pic>
        <p:nvPicPr>
          <p:cNvPr id="8" name="Picture 9" descr="UCLL_MobyusLogo_RGB_Baseline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1" t="40056" r="21330" b="38068"/>
          <a:stretch/>
        </p:blipFill>
        <p:spPr>
          <a:xfrm>
            <a:off x="8413461" y="6142613"/>
            <a:ext cx="3778539" cy="707139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09600" y="1845893"/>
            <a:ext cx="10972800" cy="428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rgbClr val="CC0000"/>
                </a:solidFill>
              </a:defRPr>
            </a:lvl1pPr>
            <a:lvl2pPr>
              <a:defRPr baseline="0">
                <a:solidFill>
                  <a:srgbClr val="004582"/>
                </a:solidFill>
              </a:defRPr>
            </a:lvl2pPr>
            <a:lvl3pPr>
              <a:defRPr baseline="0">
                <a:solidFill>
                  <a:srgbClr val="004582"/>
                </a:solidFill>
              </a:defRPr>
            </a:lvl3pPr>
            <a:lvl4pPr>
              <a:defRPr baseline="0">
                <a:solidFill>
                  <a:srgbClr val="004582"/>
                </a:solidFill>
              </a:defRPr>
            </a:lvl4pPr>
            <a:lvl5pPr>
              <a:defRPr baseline="0">
                <a:solidFill>
                  <a:srgbClr val="004582"/>
                </a:solidFill>
              </a:defRPr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15/11/2021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2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4618/what-is-the-best-comment-in-source-code-you-have-ever-encountered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Inheritance_and_the_prototype_chain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Statements/import" TargetMode="External"/><Relationship Id="rId2" Type="http://schemas.openxmlformats.org/officeDocument/2006/relationships/hyperlink" Target="https://developer.mozilla.org/en-US/docs/web/javascript/reference/statements/expor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htmldom.asp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DavidUrting/ucll-frontend-gevorderd-onderdeel04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BE" dirty="0"/>
              <a:t>Front end: gevorderd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Onderdeel</a:t>
            </a:r>
            <a:r>
              <a:rPr lang="fr-FR" dirty="0"/>
              <a:t> 4 – JavaScript (basis, classes &amp; modules)</a:t>
            </a:r>
            <a:endParaRPr lang="nl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05E8-8B2E-4993-82FF-71BB3E3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JavaScript</a:t>
            </a:r>
            <a:r>
              <a:rPr lang="nl-BE" dirty="0"/>
              <a:t> Fundamenten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9352DBD-291A-4D05-A17F-FF481574F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060891"/>
              </p:ext>
            </p:extLst>
          </p:nvPr>
        </p:nvGraphicFramePr>
        <p:xfrm>
          <a:off x="1876425" y="1825625"/>
          <a:ext cx="9948863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21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1708-D684-48BB-AB8C-EC34960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Commentaar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98CCD-9CB0-4AA9-8073-CFFCBA6B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Commentaar</a:t>
            </a:r>
          </a:p>
          <a:p>
            <a:pPr lvl="1"/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/* </a:t>
            </a:r>
            <a:r>
              <a:rPr lang="nl-BE" dirty="0" err="1">
                <a:solidFill>
                  <a:schemeClr val="accent3">
                    <a:lumMod val="75000"/>
                  </a:schemeClr>
                </a:solidFill>
              </a:rPr>
              <a:t>multiline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         </a:t>
            </a:r>
            <a:r>
              <a:rPr lang="nl-BE" dirty="0" err="1">
                <a:solidFill>
                  <a:schemeClr val="accent3">
                    <a:lumMod val="75000"/>
                  </a:schemeClr>
                </a:solidFill>
              </a:rPr>
              <a:t>comment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  */</a:t>
            </a:r>
          </a:p>
          <a:p>
            <a:pPr lvl="1"/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// single line </a:t>
            </a:r>
            <a:r>
              <a:rPr lang="nl-BE" dirty="0" err="1">
                <a:solidFill>
                  <a:schemeClr val="accent3">
                    <a:lumMod val="75000"/>
                  </a:schemeClr>
                </a:solidFill>
              </a:rPr>
              <a:t>comment</a:t>
            </a:r>
            <a:endParaRPr lang="nl-BE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nl-BE" dirty="0"/>
              <a:t>Commentaar verwijder je best uit </a:t>
            </a:r>
            <a:r>
              <a:rPr lang="nl-BE" dirty="0" err="1"/>
              <a:t>production</a:t>
            </a:r>
            <a:r>
              <a:rPr lang="nl-BE" dirty="0"/>
              <a:t> </a:t>
            </a:r>
            <a:r>
              <a:rPr lang="nl-BE" dirty="0" err="1"/>
              <a:t>builds</a:t>
            </a:r>
            <a:endParaRPr lang="nl-BE" dirty="0"/>
          </a:p>
          <a:p>
            <a:pPr lvl="1"/>
            <a:r>
              <a:rPr lang="nl-BE" dirty="0"/>
              <a:t>Redenen: ‘geheimen’, download </a:t>
            </a:r>
            <a:r>
              <a:rPr lang="nl-BE" dirty="0" err="1"/>
              <a:t>sizes</a:t>
            </a:r>
            <a:r>
              <a:rPr lang="nl-BE" dirty="0"/>
              <a:t>, …</a:t>
            </a:r>
          </a:p>
          <a:p>
            <a:pPr lvl="1"/>
            <a:r>
              <a:rPr lang="nl-BE" dirty="0" err="1"/>
              <a:t>Webpack</a:t>
            </a:r>
            <a:r>
              <a:rPr lang="nl-BE" dirty="0"/>
              <a:t> kan dit automatisch doen</a:t>
            </a:r>
          </a:p>
          <a:p>
            <a:r>
              <a:rPr lang="nl-BE" b="1" dirty="0"/>
              <a:t>Tip</a:t>
            </a:r>
            <a:r>
              <a:rPr lang="nl-BE" dirty="0"/>
              <a:t>: zeg niet </a:t>
            </a:r>
            <a:r>
              <a:rPr lang="nl-BE" b="1" dirty="0"/>
              <a:t>wat</a:t>
            </a:r>
            <a:r>
              <a:rPr lang="nl-BE" dirty="0"/>
              <a:t> je code doet</a:t>
            </a:r>
          </a:p>
          <a:p>
            <a:pPr lvl="1"/>
            <a:r>
              <a:rPr lang="nl-BE" dirty="0"/>
              <a:t>Maar wel </a:t>
            </a:r>
            <a:r>
              <a:rPr lang="nl-BE" b="1" dirty="0"/>
              <a:t>waarom</a:t>
            </a:r>
            <a:r>
              <a:rPr lang="nl-BE" dirty="0"/>
              <a:t> je code dat doet</a:t>
            </a:r>
          </a:p>
          <a:p>
            <a:r>
              <a:rPr lang="nl-BE" dirty="0"/>
              <a:t>Leuk om eens door te nemen: </a:t>
            </a:r>
            <a:r>
              <a:rPr lang="nl-BE" dirty="0" err="1">
                <a:hlinkClick r:id="rId2"/>
              </a:rPr>
              <a:t>What</a:t>
            </a:r>
            <a:r>
              <a:rPr lang="nl-BE" dirty="0">
                <a:hlinkClick r:id="rId2"/>
              </a:rPr>
              <a:t> is </a:t>
            </a:r>
            <a:r>
              <a:rPr lang="nl-BE" dirty="0" err="1">
                <a:hlinkClick r:id="rId2"/>
              </a:rPr>
              <a:t>the</a:t>
            </a:r>
            <a:r>
              <a:rPr lang="nl-BE" dirty="0">
                <a:hlinkClick r:id="rId2"/>
              </a:rPr>
              <a:t> best </a:t>
            </a:r>
            <a:r>
              <a:rPr lang="nl-BE" dirty="0" err="1">
                <a:hlinkClick r:id="rId2"/>
              </a:rPr>
              <a:t>comment</a:t>
            </a:r>
            <a:r>
              <a:rPr lang="nl-BE" dirty="0">
                <a:hlinkClick r:id="rId2"/>
              </a:rPr>
              <a:t> in code… (SO)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6CC39F8-6035-4161-8296-9BBEF87A3F11}"/>
              </a:ext>
            </a:extLst>
          </p:cNvPr>
          <p:cNvSpPr/>
          <p:nvPr/>
        </p:nvSpPr>
        <p:spPr>
          <a:xfrm>
            <a:off x="7680176" y="1845892"/>
            <a:ext cx="2628292" cy="864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// Magic. Do </a:t>
            </a:r>
            <a:r>
              <a:rPr lang="nl-BE" dirty="0" err="1">
                <a:solidFill>
                  <a:schemeClr val="accent3">
                    <a:lumMod val="75000"/>
                  </a:schemeClr>
                </a:solidFill>
              </a:rPr>
              <a:t>not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nl-BE" dirty="0" err="1">
                <a:solidFill>
                  <a:schemeClr val="accent3">
                    <a:lumMod val="75000"/>
                  </a:schemeClr>
                </a:solidFill>
              </a:rPr>
              <a:t>touch</a:t>
            </a:r>
            <a:r>
              <a:rPr lang="nl-BE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90FDF26F-6744-4B60-8F9A-92E4B01944BC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comments.js</a:t>
            </a:r>
          </a:p>
        </p:txBody>
      </p:sp>
    </p:spTree>
    <p:extLst>
      <p:ext uri="{BB962C8B-B14F-4D97-AF65-F5344CB8AC3E}">
        <p14:creationId xmlns:p14="http://schemas.microsoft.com/office/powerpoint/2010/main" val="20297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1708-D684-48BB-AB8C-EC34960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Tonen van output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98CCD-9CB0-4AA9-8073-CFFCBA6B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Tonen van output</a:t>
            </a:r>
          </a:p>
          <a:p>
            <a:pPr lvl="1"/>
            <a:r>
              <a:rPr lang="nl-BE" b="1" dirty="0"/>
              <a:t>console.log(…)</a:t>
            </a:r>
            <a:r>
              <a:rPr lang="nl-BE" dirty="0"/>
              <a:t>: loggen op de JS console.</a:t>
            </a:r>
            <a:endParaRPr lang="nl-BE" b="1" dirty="0"/>
          </a:p>
          <a:p>
            <a:pPr lvl="2"/>
            <a:r>
              <a:rPr lang="nl-BE" dirty="0"/>
              <a:t>Ook beschikbaar in Node.js</a:t>
            </a:r>
          </a:p>
          <a:p>
            <a:pPr lvl="2"/>
            <a:r>
              <a:rPr lang="nl-BE" dirty="0"/>
              <a:t>Enkel interessant voor </a:t>
            </a:r>
            <a:r>
              <a:rPr lang="nl-BE" dirty="0" err="1"/>
              <a:t>frontend</a:t>
            </a:r>
            <a:r>
              <a:rPr lang="nl-BE" dirty="0"/>
              <a:t> ontwikkelaars, een gebruiker heeft daar niets aan.</a:t>
            </a:r>
          </a:p>
          <a:p>
            <a:pPr lvl="1"/>
            <a:r>
              <a:rPr lang="nl-BE" b="1" dirty="0"/>
              <a:t>alert(…)</a:t>
            </a:r>
            <a:r>
              <a:rPr lang="nl-BE" dirty="0"/>
              <a:t>: tonen van een </a:t>
            </a:r>
            <a:r>
              <a:rPr lang="nl-BE" dirty="0" err="1"/>
              <a:t>popup</a:t>
            </a:r>
            <a:r>
              <a:rPr lang="nl-BE" dirty="0"/>
              <a:t>. </a:t>
            </a:r>
          </a:p>
          <a:p>
            <a:pPr lvl="2"/>
            <a:r>
              <a:rPr lang="nl-BE" dirty="0"/>
              <a:t>Niet teveel gebruiken: wordt als vervelend ervaren door gebruikers.</a:t>
            </a:r>
            <a:endParaRPr lang="nl-BE" b="1" dirty="0"/>
          </a:p>
          <a:p>
            <a:pPr lvl="1"/>
            <a:r>
              <a:rPr lang="nl-BE" b="1" dirty="0"/>
              <a:t>HTML DOM manipulatie</a:t>
            </a:r>
            <a:r>
              <a:rPr lang="nl-BE" dirty="0"/>
              <a:t>: de DOM (Document Object Model) is een JavaScript API om het HTML document te bevragen en te wijzigen.</a:t>
            </a:r>
            <a:endParaRPr lang="nl-BE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9A9D339-8FDF-42DE-9F50-7326B3C4BE99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output.js</a:t>
            </a:r>
          </a:p>
        </p:txBody>
      </p:sp>
    </p:spTree>
    <p:extLst>
      <p:ext uri="{BB962C8B-B14F-4D97-AF65-F5344CB8AC3E}">
        <p14:creationId xmlns:p14="http://schemas.microsoft.com/office/powerpoint/2010/main" val="377448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1708-D684-48BB-AB8C-EC34960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Tonen van output</a:t>
            </a:r>
            <a:br>
              <a:rPr lang="nl-BE" dirty="0"/>
            </a:br>
            <a:r>
              <a:rPr lang="nl-BE" dirty="0">
                <a:solidFill>
                  <a:srgbClr val="0070C0"/>
                </a:solidFill>
              </a:rPr>
              <a:t>DOM manipulatie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98CCD-9CB0-4AA9-8073-CFFCBA6B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23" y="1825625"/>
            <a:ext cx="10085087" cy="4761606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/>
              <a:t>HTML DOM manipulatie</a:t>
            </a:r>
            <a:r>
              <a:rPr lang="nl-BE" dirty="0"/>
              <a:t>: de DOM is een </a:t>
            </a:r>
            <a:r>
              <a:rPr lang="nl-BE" dirty="0" err="1"/>
              <a:t>JavaScript</a:t>
            </a:r>
            <a:r>
              <a:rPr lang="nl-BE" dirty="0"/>
              <a:t> API om het HTML document te bevragen en te wijzigen.</a:t>
            </a:r>
          </a:p>
          <a:p>
            <a:pPr lvl="1"/>
            <a:r>
              <a:rPr lang="nl-BE" dirty="0"/>
              <a:t>Om een html element uit de DOM te selecteren:</a:t>
            </a:r>
          </a:p>
          <a:p>
            <a:pPr lvl="2"/>
            <a:r>
              <a:rPr lang="nl-BE" dirty="0"/>
              <a:t>Als het element een </a:t>
            </a:r>
            <a:r>
              <a:rPr lang="nl-BE" dirty="0" err="1"/>
              <a:t>id</a:t>
            </a:r>
            <a:r>
              <a:rPr lang="nl-BE" dirty="0"/>
              <a:t>-attribuut heeft: </a:t>
            </a:r>
          </a:p>
          <a:p>
            <a:pPr lvl="3"/>
            <a:r>
              <a:rPr lang="nl-BE" dirty="0">
                <a:latin typeface="Consolas" panose="020B0609020204030204" pitchFamily="49" charset="0"/>
              </a:rPr>
              <a:t>let eenHtmlElement = document</a:t>
            </a:r>
            <a:r>
              <a:rPr lang="nl-BE" b="1" dirty="0">
                <a:latin typeface="Consolas" panose="020B0609020204030204" pitchFamily="49" charset="0"/>
              </a:rPr>
              <a:t>.getElementById("EenOfAndereID")</a:t>
            </a:r>
            <a:r>
              <a:rPr lang="nl-BE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l-BE" dirty="0"/>
              <a:t>Alle elementen van een bepaald type (vb. alle &lt;div&gt;’s):</a:t>
            </a:r>
          </a:p>
          <a:p>
            <a:pPr lvl="3"/>
            <a:r>
              <a:rPr lang="nl-BE" dirty="0">
                <a:latin typeface="Consolas" panose="020B0609020204030204" pitchFamily="49" charset="0"/>
              </a:rPr>
              <a:t>let divHtmlElement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nl-BE" dirty="0">
                <a:latin typeface="Consolas" panose="020B0609020204030204" pitchFamily="49" charset="0"/>
              </a:rPr>
              <a:t> = document</a:t>
            </a:r>
            <a:r>
              <a:rPr lang="nl-BE" b="1" dirty="0">
                <a:latin typeface="Consolas" panose="020B0609020204030204" pitchFamily="49" charset="0"/>
              </a:rPr>
              <a:t>.getElement</a:t>
            </a:r>
            <a:r>
              <a:rPr lang="nl-BE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nl-BE" b="1" dirty="0">
                <a:latin typeface="Consolas" panose="020B0609020204030204" pitchFamily="49" charset="0"/>
              </a:rPr>
              <a:t>ByTagName("div")</a:t>
            </a:r>
            <a:r>
              <a:rPr lang="nl-BE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nl-BE" dirty="0"/>
              <a:t>Alle element op basis van een CSS </a:t>
            </a:r>
            <a:r>
              <a:rPr lang="nl-BE" dirty="0" err="1"/>
              <a:t>selector</a:t>
            </a:r>
            <a:r>
              <a:rPr lang="nl-BE" dirty="0"/>
              <a:t>:</a:t>
            </a:r>
          </a:p>
          <a:p>
            <a:pPr lvl="3"/>
            <a:r>
              <a:rPr lang="nl-BE" dirty="0">
                <a:latin typeface="Consolas" panose="020B0609020204030204" pitchFamily="49" charset="0"/>
              </a:rPr>
              <a:t>let bootstrapBadgeElement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nl-BE" dirty="0">
                <a:latin typeface="Consolas" panose="020B0609020204030204" pitchFamily="49" charset="0"/>
              </a:rPr>
              <a:t> = document</a:t>
            </a:r>
            <a:r>
              <a:rPr lang="nl-BE" b="1" dirty="0">
                <a:latin typeface="Consolas" panose="020B0609020204030204" pitchFamily="49" charset="0"/>
              </a:rPr>
              <a:t>.querySelectorAll(".badge");</a:t>
            </a:r>
            <a:r>
              <a:rPr lang="nl-BE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nl-BE" dirty="0">
                <a:solidFill>
                  <a:srgbClr val="FF0000"/>
                </a:solidFill>
              </a:rPr>
              <a:t>Opgelet: resultaat is een collectie (een soort array) bij de laatste twee functies!</a:t>
            </a:r>
          </a:p>
          <a:p>
            <a:pPr lvl="1"/>
            <a:r>
              <a:rPr lang="nl-BE" dirty="0"/>
              <a:t>Aanpassen van een html element</a:t>
            </a:r>
          </a:p>
          <a:p>
            <a:pPr lvl="2"/>
            <a:r>
              <a:rPr lang="nl-BE" dirty="0" err="1">
                <a:latin typeface="Consolas" panose="020B0609020204030204" pitchFamily="49" charset="0"/>
              </a:rPr>
              <a:t>eenHtmlElement</a:t>
            </a:r>
            <a:r>
              <a:rPr lang="nl-BE" b="1" dirty="0" err="1">
                <a:latin typeface="Consolas" panose="020B0609020204030204" pitchFamily="49" charset="0"/>
              </a:rPr>
              <a:t>.innerText</a:t>
            </a:r>
            <a:r>
              <a:rPr lang="nl-BE" b="1" dirty="0">
                <a:latin typeface="Consolas" panose="020B0609020204030204" pitchFamily="49" charset="0"/>
              </a:rPr>
              <a:t> = …</a:t>
            </a:r>
          </a:p>
          <a:p>
            <a:pPr lvl="2"/>
            <a:r>
              <a:rPr lang="nl-BE" dirty="0" err="1">
                <a:latin typeface="Consolas" panose="020B0609020204030204" pitchFamily="49" charset="0"/>
              </a:rPr>
              <a:t>eenHtmlElement</a:t>
            </a:r>
            <a:r>
              <a:rPr lang="nl-BE" b="1" dirty="0" err="1">
                <a:latin typeface="Consolas" panose="020B0609020204030204" pitchFamily="49" charset="0"/>
              </a:rPr>
              <a:t>.innerHTML</a:t>
            </a:r>
            <a:r>
              <a:rPr lang="nl-BE" b="1" dirty="0">
                <a:latin typeface="Consolas" panose="020B0609020204030204" pitchFamily="49" charset="0"/>
              </a:rPr>
              <a:t> = …</a:t>
            </a:r>
          </a:p>
          <a:p>
            <a:pPr lvl="2"/>
            <a:r>
              <a:rPr lang="nl-BE" dirty="0"/>
              <a:t>input fields (&lt;input&gt;)</a:t>
            </a:r>
            <a:r>
              <a:rPr lang="nl-BE" b="1" dirty="0"/>
              <a:t>: </a:t>
            </a:r>
            <a:r>
              <a:rPr lang="nl-BE" dirty="0" err="1">
                <a:latin typeface="Consolas" panose="020B0609020204030204" pitchFamily="49" charset="0"/>
              </a:rPr>
              <a:t>eenHtmlElement</a:t>
            </a:r>
            <a:r>
              <a:rPr lang="nl-BE" b="1" dirty="0" err="1">
                <a:latin typeface="Consolas" panose="020B0609020204030204" pitchFamily="49" charset="0"/>
              </a:rPr>
              <a:t>.value</a:t>
            </a:r>
            <a:r>
              <a:rPr lang="nl-BE" b="1" dirty="0">
                <a:latin typeface="Consolas" panose="020B0609020204030204" pitchFamily="49" charset="0"/>
              </a:rPr>
              <a:t> = …</a:t>
            </a:r>
          </a:p>
          <a:p>
            <a:pPr lvl="2"/>
            <a:r>
              <a:rPr lang="nl-BE" dirty="0"/>
              <a:t>CSS class toekennen: </a:t>
            </a:r>
            <a:r>
              <a:rPr lang="nl-BE" dirty="0" err="1">
                <a:latin typeface="Consolas" panose="020B0609020204030204" pitchFamily="49" charset="0"/>
              </a:rPr>
              <a:t>eenHtmlElement</a:t>
            </a:r>
            <a:r>
              <a:rPr lang="nl-BE" b="1" dirty="0" err="1">
                <a:latin typeface="Consolas" panose="020B0609020204030204" pitchFamily="49" charset="0"/>
              </a:rPr>
              <a:t>.className</a:t>
            </a:r>
            <a:r>
              <a:rPr lang="nl-BE" dirty="0">
                <a:latin typeface="Consolas" panose="020B0609020204030204" pitchFamily="49" charset="0"/>
              </a:rPr>
              <a:t> = …</a:t>
            </a:r>
          </a:p>
          <a:p>
            <a:pPr lvl="2"/>
            <a:r>
              <a:rPr lang="nl-BE" dirty="0"/>
              <a:t>CSS property aanpassen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eenHtmlElement</a:t>
            </a:r>
            <a:r>
              <a:rPr lang="nl-BE" b="1" dirty="0" err="1">
                <a:latin typeface="Consolas" panose="020B0609020204030204" pitchFamily="49" charset="0"/>
              </a:rPr>
              <a:t>.style</a:t>
            </a:r>
            <a:r>
              <a:rPr lang="nl-BE" b="1" dirty="0">
                <a:latin typeface="Consolas" panose="020B0609020204030204" pitchFamily="49" charset="0"/>
              </a:rPr>
              <a:t>.&lt;</a:t>
            </a:r>
            <a:r>
              <a:rPr lang="nl-BE" b="1" dirty="0" err="1">
                <a:latin typeface="Consolas" panose="020B0609020204030204" pitchFamily="49" charset="0"/>
              </a:rPr>
              <a:t>css_property_naam</a:t>
            </a:r>
            <a:r>
              <a:rPr lang="nl-BE" b="1" dirty="0">
                <a:latin typeface="Consolas" panose="020B0609020204030204" pitchFamily="49" charset="0"/>
              </a:rPr>
              <a:t>&gt;</a:t>
            </a:r>
            <a:r>
              <a:rPr lang="nl-BE" dirty="0">
                <a:latin typeface="Consolas" panose="020B0609020204030204" pitchFamily="49" charset="0"/>
              </a:rPr>
              <a:t> =…  </a:t>
            </a:r>
          </a:p>
          <a:p>
            <a:pPr marL="457200" lvl="1" indent="0">
              <a:buNone/>
            </a:pPr>
            <a:endParaRPr lang="nl-BE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9A9D339-8FDF-42DE-9F50-7326B3C4BE99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output.js</a:t>
            </a:r>
          </a:p>
        </p:txBody>
      </p:sp>
    </p:spTree>
    <p:extLst>
      <p:ext uri="{BB962C8B-B14F-4D97-AF65-F5344CB8AC3E}">
        <p14:creationId xmlns:p14="http://schemas.microsoft.com/office/powerpoint/2010/main" val="234777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CDCB-E606-41D2-8FAD-172C47DA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var, let, </a:t>
            </a:r>
            <a:r>
              <a:rPr lang="nl-BE" dirty="0" err="1"/>
              <a:t>const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54E82C-41CA-45D3-BCA0-DF7AAF8D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Vóór ES6: enkel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nl-BE" dirty="0"/>
              <a:t>Met var, let of </a:t>
            </a:r>
            <a:r>
              <a:rPr lang="nl-BE" dirty="0" err="1"/>
              <a:t>const</a:t>
            </a:r>
            <a:r>
              <a:rPr lang="nl-BE" dirty="0"/>
              <a:t> maak je </a:t>
            </a:r>
            <a:r>
              <a:rPr lang="nl-BE" b="1" dirty="0"/>
              <a:t>een plek vrij </a:t>
            </a:r>
            <a:r>
              <a:rPr lang="nl-BE" dirty="0"/>
              <a:t>in het geheugen</a:t>
            </a:r>
          </a:p>
          <a:p>
            <a:pPr lvl="1"/>
            <a:r>
              <a:rPr lang="nl-BE" dirty="0"/>
              <a:t>Daarin kan je primitieve waarden opslaan</a:t>
            </a:r>
          </a:p>
          <a:p>
            <a:pPr lvl="1"/>
            <a:r>
              <a:rPr lang="nl-BE" dirty="0"/>
              <a:t>Maar ook verwijzingen naar objecten, functies, …</a:t>
            </a:r>
          </a:p>
          <a:p>
            <a:r>
              <a:rPr lang="nl-BE" dirty="0"/>
              <a:t>Je kan het type niet vooraf te declareren</a:t>
            </a:r>
          </a:p>
          <a:p>
            <a:pPr lvl="1"/>
            <a:r>
              <a:rPr lang="nl-BE" dirty="0"/>
              <a:t>Het type van de waarde in een let/var variabele kan dus verschillen gedurende de uitvoering van het programma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is daarom een </a:t>
            </a:r>
            <a:r>
              <a:rPr lang="nl-BE" b="1" dirty="0" err="1"/>
              <a:t>untyped</a:t>
            </a:r>
            <a:r>
              <a:rPr lang="nl-BE" b="1" dirty="0"/>
              <a:t> </a:t>
            </a:r>
            <a:r>
              <a:rPr lang="nl-BE" b="1" dirty="0" err="1"/>
              <a:t>language</a:t>
            </a:r>
            <a:r>
              <a:rPr lang="nl-BE" dirty="0"/>
              <a:t>, in tegenstelling tot C#</a:t>
            </a: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EA27A1A7-53E1-48FD-9F35-694B838B2049}"/>
              </a:ext>
            </a:extLst>
          </p:cNvPr>
          <p:cNvSpPr/>
          <p:nvPr/>
        </p:nvSpPr>
        <p:spPr>
          <a:xfrm>
            <a:off x="8400255" y="414090"/>
            <a:ext cx="2448257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var-let-const.js</a:t>
            </a:r>
          </a:p>
        </p:txBody>
      </p:sp>
    </p:spTree>
    <p:extLst>
      <p:ext uri="{BB962C8B-B14F-4D97-AF65-F5344CB8AC3E}">
        <p14:creationId xmlns:p14="http://schemas.microsoft.com/office/powerpoint/2010/main" val="369745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D44B8B-0B99-4DEA-A9A3-138CB814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7" y="176188"/>
            <a:ext cx="9948332" cy="1281113"/>
          </a:xfrm>
        </p:spPr>
        <p:txBody>
          <a:bodyPr/>
          <a:lstStyle/>
          <a:p>
            <a:r>
              <a:rPr lang="nl-BE" dirty="0"/>
              <a:t>var </a:t>
            </a:r>
            <a:r>
              <a:rPr lang="nl-BE" b="0" dirty="0"/>
              <a:t>versus</a:t>
            </a:r>
            <a:r>
              <a:rPr lang="nl-BE" dirty="0"/>
              <a:t> let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6BF8E3-993D-49F8-96F6-1224AA4C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327151"/>
            <a:ext cx="9948333" cy="4242154"/>
          </a:xfrm>
        </p:spPr>
        <p:txBody>
          <a:bodyPr>
            <a:normAutofit/>
          </a:bodyPr>
          <a:lstStyle/>
          <a:p>
            <a:r>
              <a:rPr lang="nl-BE" b="1" dirty="0"/>
              <a:t>const</a:t>
            </a:r>
          </a:p>
          <a:p>
            <a:pPr lvl="1"/>
            <a:r>
              <a:rPr lang="nl-BE" dirty="0"/>
              <a:t>Waarde direct toekennen, mag niet meer wijzigen</a:t>
            </a:r>
            <a:endParaRPr lang="nl-BE" b="1" dirty="0"/>
          </a:p>
          <a:p>
            <a:r>
              <a:rPr lang="nl-BE" b="1" dirty="0"/>
              <a:t>let</a:t>
            </a:r>
            <a:r>
              <a:rPr lang="nl-BE" dirty="0"/>
              <a:t>: pas beschikbaar sinds ES6</a:t>
            </a:r>
          </a:p>
          <a:p>
            <a:pPr lvl="1"/>
            <a:r>
              <a:rPr lang="nl-BE" dirty="0"/>
              <a:t>Veiliger in gebruik, de ‘scope’ ervan ligt in lijn met wat we kennen van C#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88B5A415-4791-454B-B98A-1A96397C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11922"/>
              </p:ext>
            </p:extLst>
          </p:nvPr>
        </p:nvGraphicFramePr>
        <p:xfrm>
          <a:off x="2174306" y="3429000"/>
          <a:ext cx="8229600" cy="330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851721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45899832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nl-BE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1700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b="0" dirty="0"/>
                        <a:t>Een var met zelfde naam in een code block (vb. </a:t>
                      </a:r>
                      <a:r>
                        <a:rPr lang="nl-BE" b="0" dirty="0" err="1"/>
                        <a:t>if</a:t>
                      </a:r>
                      <a:r>
                        <a:rPr lang="nl-BE" b="0" dirty="0"/>
                        <a:t>) wijzigt de var buiten het code block. De scope is dus </a:t>
                      </a:r>
                      <a:r>
                        <a:rPr lang="nl-BE" b="1" dirty="0"/>
                        <a:t>globaal</a:t>
                      </a:r>
                      <a:r>
                        <a:rPr lang="nl-BE" b="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b="0" dirty="0"/>
                        <a:t>var wordt </a:t>
                      </a:r>
                      <a:r>
                        <a:rPr lang="nl-BE" b="1" dirty="0" err="1"/>
                        <a:t>gehoist</a:t>
                      </a:r>
                      <a:r>
                        <a:rPr lang="nl-BE" b="0" dirty="0"/>
                        <a:t> naar het begin van het bestand of de functie. Je kan dus al een var gebruiken zelfs al lijkt die pas verder gedeclareerd.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b="0" dirty="0"/>
                        <a:t>Best is daarom zelf al alle </a:t>
                      </a:r>
                      <a:r>
                        <a:rPr lang="nl-BE" b="0" dirty="0" err="1"/>
                        <a:t>var’s</a:t>
                      </a:r>
                      <a:r>
                        <a:rPr lang="nl-BE" b="0" dirty="0"/>
                        <a:t> bovenaan te zetten.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De scope is </a:t>
                      </a:r>
                      <a:r>
                        <a:rPr lang="nl-BE" b="1" dirty="0"/>
                        <a:t>beperkt</a:t>
                      </a:r>
                      <a:r>
                        <a:rPr lang="nl-BE" dirty="0"/>
                        <a:t> tot het block waarin het gedeclareerd werd.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dirty="0"/>
                        <a:t>let wordt </a:t>
                      </a:r>
                      <a:r>
                        <a:rPr lang="nl-BE" b="1" dirty="0"/>
                        <a:t>niet gehoist</a:t>
                      </a:r>
                      <a:r>
                        <a:rPr lang="nl-BE" dirty="0"/>
                        <a:t>, een let variabele gebruiken vooraleer deze gedeclareerd werd geeft een exception.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66932"/>
                  </a:ext>
                </a:extLst>
              </a:tr>
            </a:tbl>
          </a:graphicData>
        </a:graphic>
      </p:graphicFrame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09309F84-624F-4F0E-B4B7-94CFF6C80B33}"/>
              </a:ext>
            </a:extLst>
          </p:cNvPr>
          <p:cNvSpPr/>
          <p:nvPr/>
        </p:nvSpPr>
        <p:spPr>
          <a:xfrm>
            <a:off x="8400255" y="414090"/>
            <a:ext cx="2448257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var-let-const.js</a:t>
            </a:r>
          </a:p>
        </p:txBody>
      </p:sp>
    </p:spTree>
    <p:extLst>
      <p:ext uri="{BB962C8B-B14F-4D97-AF65-F5344CB8AC3E}">
        <p14:creationId xmlns:p14="http://schemas.microsoft.com/office/powerpoint/2010/main" val="8343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4719F-084F-4D5E-AC9F-58C381D7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Types – </a:t>
            </a:r>
            <a:br>
              <a:rPr lang="nl-BE" dirty="0"/>
            </a:br>
            <a:r>
              <a:rPr lang="nl-BE" dirty="0"/>
              <a:t>in een notendop</a:t>
            </a:r>
          </a:p>
        </p:txBody>
      </p:sp>
      <p:graphicFrame>
        <p:nvGraphicFramePr>
          <p:cNvPr id="7" name="Tijdelijke aanduiding voor inhoud 6">
            <a:extLst>
              <a:ext uri="{FF2B5EF4-FFF2-40B4-BE49-F238E27FC236}">
                <a16:creationId xmlns:a16="http://schemas.microsoft.com/office/drawing/2014/main" id="{D4FE0FE5-3CF2-411E-9998-820676BDB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146882"/>
              </p:ext>
            </p:extLst>
          </p:nvPr>
        </p:nvGraphicFramePr>
        <p:xfrm>
          <a:off x="1876247" y="2820035"/>
          <a:ext cx="9948863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719">
                  <a:extLst>
                    <a:ext uri="{9D8B030D-6E8A-4147-A177-3AD203B41FA5}">
                      <a16:colId xmlns:a16="http://schemas.microsoft.com/office/drawing/2014/main" val="263107487"/>
                    </a:ext>
                  </a:extLst>
                </a:gridCol>
                <a:gridCol w="3220900">
                  <a:extLst>
                    <a:ext uri="{9D8B030D-6E8A-4147-A177-3AD203B41FA5}">
                      <a16:colId xmlns:a16="http://schemas.microsoft.com/office/drawing/2014/main" val="4053691155"/>
                    </a:ext>
                  </a:extLst>
                </a:gridCol>
                <a:gridCol w="4533244">
                  <a:extLst>
                    <a:ext uri="{9D8B030D-6E8A-4147-A177-3AD203B41FA5}">
                      <a16:colId xmlns:a16="http://schemas.microsoft.com/office/drawing/2014/main" val="2369602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Type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Waarvoor + operatoren en methoden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Voorbeeld</a:t>
                      </a:r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231820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boolean</a:t>
                      </a:r>
                      <a:endParaRPr lang="nl-BE" dirty="0"/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true</a:t>
                      </a:r>
                      <a:r>
                        <a:rPr lang="nl-BE" dirty="0"/>
                        <a:t>/</a:t>
                      </a:r>
                      <a:r>
                        <a:rPr lang="nl-BE" dirty="0" err="1"/>
                        <a:t>false</a:t>
                      </a:r>
                      <a:r>
                        <a:rPr lang="nl-BE" dirty="0"/>
                        <a:t> (vb. !, &amp;&amp;)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</a:t>
                      </a:r>
                      <a:r>
                        <a:rPr lang="nl-B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l-B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63400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string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Tekst (vb. +, </a:t>
                      </a:r>
                      <a:r>
                        <a:rPr lang="nl-BE" dirty="0" err="1"/>
                        <a:t>indexOf</a:t>
                      </a:r>
                      <a:r>
                        <a:rPr lang="nl-BE" dirty="0"/>
                        <a:t>())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“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”;</a:t>
                      </a:r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2041307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number</a:t>
                      </a:r>
                      <a:endParaRPr lang="nl-BE" dirty="0"/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Gehele en kommagetallen (vb. +, -, *, /, %)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</a:t>
                      </a:r>
                      <a:r>
                        <a:rPr lang="nl-B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minAge</a:t>
                      </a:r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18;</a:t>
                      </a:r>
                    </a:p>
                    <a:p>
                      <a:r>
                        <a:rPr lang="nl-B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PI = 3.14;</a:t>
                      </a:r>
                      <a:endParaRPr lang="nl-BE" dirty="0"/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399572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array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Reeks van waarden (vb. push())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courses = [“Java”, “.NET”];</a:t>
                      </a:r>
                      <a:endParaRPr lang="nl-BE" dirty="0"/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12305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Date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Datum en tijd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</a:t>
                      </a:r>
                      <a:r>
                        <a:rPr lang="nl-BE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r>
                        <a:rPr lang="nl-BE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Date();</a:t>
                      </a:r>
                      <a:endParaRPr lang="nl-BE" dirty="0"/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9100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Function</a:t>
                      </a:r>
                      <a:r>
                        <a:rPr lang="nl-BE" dirty="0"/>
                        <a:t>, Object, </a:t>
                      </a:r>
                      <a:r>
                        <a:rPr lang="nl-BE" dirty="0" err="1"/>
                        <a:t>null</a:t>
                      </a:r>
                      <a:r>
                        <a:rPr lang="nl-BE" dirty="0"/>
                        <a:t>, </a:t>
                      </a:r>
                      <a:r>
                        <a:rPr lang="nl-BE" dirty="0" err="1"/>
                        <a:t>undefined</a:t>
                      </a:r>
                      <a:r>
                        <a:rPr lang="nl-BE" dirty="0"/>
                        <a:t>, …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r>
                        <a:rPr lang="nl-BE" i="1" dirty="0"/>
                        <a:t>Behandelen we in de volgende slides</a:t>
                      </a:r>
                    </a:p>
                  </a:txBody>
                  <a:tcPr marL="110543" marR="110543"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2438332858"/>
                  </a:ext>
                </a:extLst>
              </a:tr>
            </a:tbl>
          </a:graphicData>
        </a:graphic>
      </p:graphicFrame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DBD75CC3-F973-43C7-908D-AEA0AFFB2118}"/>
              </a:ext>
            </a:extLst>
          </p:cNvPr>
          <p:cNvSpPr txBox="1">
            <a:spLocks/>
          </p:cNvSpPr>
          <p:nvPr/>
        </p:nvSpPr>
        <p:spPr>
          <a:xfrm>
            <a:off x="1991859" y="1712058"/>
            <a:ext cx="8229600" cy="1032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rgbClr val="CC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rgbClr val="00458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rgbClr val="00458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rgbClr val="00458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rgbClr val="00458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Type van data: bepaalt wat de data voorstelt</a:t>
            </a:r>
          </a:p>
          <a:p>
            <a:pPr lvl="1"/>
            <a:r>
              <a:rPr lang="nl-BE" dirty="0"/>
              <a:t>En wat je ermee kan doen (vb. welke operatoren, </a:t>
            </a:r>
            <a:r>
              <a:rPr lang="nl-BE" dirty="0" err="1"/>
              <a:t>methods</a:t>
            </a:r>
            <a:r>
              <a:rPr lang="nl-BE" dirty="0"/>
              <a:t>, …)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77BA3EBF-96F4-47AE-8F63-9898F00F6652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types.js</a:t>
            </a:r>
          </a:p>
        </p:txBody>
      </p:sp>
    </p:spTree>
    <p:extLst>
      <p:ext uri="{BB962C8B-B14F-4D97-AF65-F5344CB8AC3E}">
        <p14:creationId xmlns:p14="http://schemas.microsoft.com/office/powerpoint/2010/main" val="336842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61FAE-5CC5-4E4D-9C04-59E5504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Exceptions</a:t>
            </a:r>
            <a:r>
              <a:rPr lang="nl-BE" dirty="0"/>
              <a:t> – </a:t>
            </a:r>
            <a:r>
              <a:rPr lang="nl-BE" dirty="0" err="1"/>
              <a:t>throw</a:t>
            </a:r>
            <a:r>
              <a:rPr lang="nl-BE" dirty="0"/>
              <a:t>, </a:t>
            </a:r>
            <a:br>
              <a:rPr lang="nl-BE" dirty="0"/>
            </a:br>
            <a:r>
              <a:rPr lang="nl-BE" dirty="0" err="1"/>
              <a:t>try</a:t>
            </a:r>
            <a:r>
              <a:rPr lang="nl-BE" dirty="0"/>
              <a:t>, catch en </a:t>
            </a:r>
            <a:r>
              <a:rPr lang="nl-BE" dirty="0" err="1"/>
              <a:t>finally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31A9B8-6B05-4AD5-A44B-CAB8E4AF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4"/>
            <a:ext cx="9948333" cy="4571317"/>
          </a:xfrm>
        </p:spPr>
        <p:txBody>
          <a:bodyPr>
            <a:normAutofit/>
          </a:bodyPr>
          <a:lstStyle/>
          <a:p>
            <a:r>
              <a:rPr lang="nl-BE" dirty="0"/>
              <a:t>Lijkt op mechanisme in andere OO talen (Java en C#)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Exception kan een string, object, … zijn</a:t>
            </a:r>
          </a:p>
          <a:p>
            <a:r>
              <a:rPr lang="nl-BE" dirty="0"/>
              <a:t>Wordt ook in detail uitgelegd in </a:t>
            </a:r>
            <a:r>
              <a:rPr lang="nl-BE" b="1" dirty="0"/>
              <a:t>C# gevorderd</a:t>
            </a:r>
          </a:p>
          <a:p>
            <a:pPr marL="0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7CE9EEAE-9C13-4899-8DA2-450225D79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00910"/>
              </p:ext>
            </p:extLst>
          </p:nvPr>
        </p:nvGraphicFramePr>
        <p:xfrm>
          <a:off x="2678580" y="2529382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0928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…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nl-BE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“Oei, dat liep mis”;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nl-B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(ex) {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console.error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(ex);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nl-BE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… </a:t>
                      </a:r>
                      <a:r>
                        <a:rPr lang="nl-B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deze code wordt altijd uitgevoerd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91372"/>
                  </a:ext>
                </a:extLst>
              </a:tr>
            </a:tbl>
          </a:graphicData>
        </a:graphic>
      </p:graphicFrame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B192FA04-5DA0-421D-B9AE-2EC2321DAB65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exceptions.js</a:t>
            </a:r>
          </a:p>
        </p:txBody>
      </p:sp>
    </p:spTree>
    <p:extLst>
      <p:ext uri="{BB962C8B-B14F-4D97-AF65-F5344CB8AC3E}">
        <p14:creationId xmlns:p14="http://schemas.microsoft.com/office/powerpoint/2010/main" val="339300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35BBD-C2E8-4B6C-B170-4E2899A3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Conditional</a:t>
            </a:r>
            <a:r>
              <a:rPr lang="nl-BE" dirty="0"/>
              <a:t> statements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DC755B3-2FE2-4E7A-9AA1-931D16E42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46611"/>
              </p:ext>
            </p:extLst>
          </p:nvPr>
        </p:nvGraphicFramePr>
        <p:xfrm>
          <a:off x="2351584" y="2024844"/>
          <a:ext cx="7488832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4121819494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86008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if, </a:t>
                      </a:r>
                      <a:r>
                        <a:rPr lang="nl-BE" dirty="0" err="1"/>
                        <a:t>else</a:t>
                      </a:r>
                      <a:r>
                        <a:rPr lang="nl-BE" dirty="0"/>
                        <a:t> if, </a:t>
                      </a:r>
                      <a:r>
                        <a:rPr lang="nl-BE" dirty="0" err="1"/>
                        <a:t>else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7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18) {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reduction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0.10;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nl-BE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nl-BE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BE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nl-BE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65) {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reduction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0.05;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nl-BE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reduction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(state) {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console.log(“</a:t>
                      </a:r>
                      <a:r>
                        <a:rPr lang="nl-B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1: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2: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console.log(“</a:t>
                      </a:r>
                      <a:r>
                        <a:rPr lang="nl-B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connecting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…”);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3: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console.log(“</a:t>
                      </a:r>
                      <a:r>
                        <a:rPr lang="nl-B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connected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console.log(“</a:t>
                      </a:r>
                      <a:r>
                        <a:rPr lang="nl-B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Unknown</a:t>
                      </a:r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  <a:p>
                      <a:r>
                        <a:rPr lang="nl-B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251976"/>
                  </a:ext>
                </a:extLst>
              </a:tr>
            </a:tbl>
          </a:graphicData>
        </a:graphic>
      </p:graphicFrame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37CB6A0-F618-44BA-9BF6-480C3286EC64}"/>
              </a:ext>
            </a:extLst>
          </p:cNvPr>
          <p:cNvSpPr/>
          <p:nvPr/>
        </p:nvSpPr>
        <p:spPr>
          <a:xfrm>
            <a:off x="3179676" y="5733256"/>
            <a:ext cx="3276364" cy="85010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/>
              <a:t>fallthrough</a:t>
            </a:r>
            <a:r>
              <a:rPr lang="nl-BE" b="1" dirty="0"/>
              <a:t>: </a:t>
            </a:r>
            <a:r>
              <a:rPr lang="nl-BE" dirty="0"/>
              <a:t>als je dat niet wenst, gebruik dan </a:t>
            </a:r>
            <a:r>
              <a:rPr lang="nl-BE" b="1" dirty="0"/>
              <a:t>break</a:t>
            </a:r>
            <a:r>
              <a:rPr lang="nl-BE" dirty="0"/>
              <a:t>.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D2C274C-8E04-42D6-82DD-42287B5C35B4}"/>
              </a:ext>
            </a:extLst>
          </p:cNvPr>
          <p:cNvCxnSpPr>
            <a:cxnSpLocks/>
          </p:cNvCxnSpPr>
          <p:nvPr/>
        </p:nvCxnSpPr>
        <p:spPr>
          <a:xfrm flipV="1">
            <a:off x="3935760" y="3465004"/>
            <a:ext cx="2412268" cy="2412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C648F26-8D13-4CCD-9C2D-B685D65A3929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conditional.js</a:t>
            </a:r>
          </a:p>
        </p:txBody>
      </p:sp>
    </p:spTree>
    <p:extLst>
      <p:ext uri="{BB962C8B-B14F-4D97-AF65-F5344CB8AC3E}">
        <p14:creationId xmlns:p14="http://schemas.microsoft.com/office/powerpoint/2010/main" val="341644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12975-D7C1-4C23-B358-A80D80D1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56D468-38A0-4523-BF9C-6B41665A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Boolean</a:t>
            </a:r>
            <a:r>
              <a:rPr lang="nl-BE" dirty="0"/>
              <a:t> type is bepalend voor loop statements</a:t>
            </a:r>
          </a:p>
          <a:p>
            <a:pPr marL="457200" lvl="1" indent="0">
              <a:buNone/>
            </a:pPr>
            <a:endParaRPr lang="nl-B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BF22D300-071E-4D17-A3AE-8418BD1AE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23951"/>
              </p:ext>
            </p:extLst>
          </p:nvPr>
        </p:nvGraphicFramePr>
        <p:xfrm>
          <a:off x="1775520" y="2888941"/>
          <a:ext cx="860495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701035704"/>
                    </a:ext>
                  </a:extLst>
                </a:gridCol>
                <a:gridCol w="2153978">
                  <a:extLst>
                    <a:ext uri="{9D8B030D-6E8A-4147-A177-3AD203B41FA5}">
                      <a16:colId xmlns:a16="http://schemas.microsoft.com/office/drawing/2014/main" val="2091565308"/>
                    </a:ext>
                  </a:extLst>
                </a:gridCol>
                <a:gridCol w="2418532">
                  <a:extLst>
                    <a:ext uri="{9D8B030D-6E8A-4147-A177-3AD203B41FA5}">
                      <a16:colId xmlns:a16="http://schemas.microsoft.com/office/drawing/2014/main" val="340914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/>
                        <a:t>for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while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do … </a:t>
                      </a:r>
                      <a:r>
                        <a:rPr lang="nl-BE" dirty="0" err="1"/>
                        <a:t>while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1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BE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(let i = 0; i &lt; 10; i++) {</a:t>
                      </a:r>
                    </a:p>
                    <a:p>
                      <a:r>
                        <a:rPr lang="nl-BE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nl-BE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(i===5) </a:t>
                      </a:r>
                      <a:r>
                        <a:rPr lang="nl-BE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r>
                        <a:rPr lang="nl-BE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nl-BE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console.log(i);</a:t>
                      </a:r>
                    </a:p>
                    <a:p>
                      <a:r>
                        <a:rPr lang="nl-BE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nl-BE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nl-BE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(!</a:t>
                      </a:r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8040"/>
                  </a:ext>
                </a:extLst>
              </a:tr>
            </a:tbl>
          </a:graphicData>
        </a:graphic>
      </p:graphicFrame>
      <p:grpSp>
        <p:nvGrpSpPr>
          <p:cNvPr id="13" name="Groep 12">
            <a:extLst>
              <a:ext uri="{FF2B5EF4-FFF2-40B4-BE49-F238E27FC236}">
                <a16:creationId xmlns:a16="http://schemas.microsoft.com/office/drawing/2014/main" id="{72F1795A-9258-4857-9FE1-E008BCDCFD64}"/>
              </a:ext>
            </a:extLst>
          </p:cNvPr>
          <p:cNvGrpSpPr/>
          <p:nvPr/>
        </p:nvGrpSpPr>
        <p:grpSpPr>
          <a:xfrm>
            <a:off x="3179675" y="4077072"/>
            <a:ext cx="4916759" cy="2506290"/>
            <a:chOff x="1655675" y="4077072"/>
            <a:chExt cx="4916759" cy="2506290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DEAAEC1F-533A-4D16-9994-656C062BEC39}"/>
                </a:ext>
              </a:extLst>
            </p:cNvPr>
            <p:cNvSpPr/>
            <p:nvPr/>
          </p:nvSpPr>
          <p:spPr>
            <a:xfrm>
              <a:off x="1655675" y="5323222"/>
              <a:ext cx="4916759" cy="126014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BE" b="1" u="sng" dirty="0"/>
                <a:t>break</a:t>
              </a:r>
              <a:r>
                <a:rPr lang="nl-BE" dirty="0"/>
                <a:t>: uit loop springen</a:t>
              </a:r>
            </a:p>
            <a:p>
              <a:r>
                <a:rPr lang="nl-BE" b="1" u="sng" dirty="0"/>
                <a:t>continue</a:t>
              </a:r>
              <a:r>
                <a:rPr lang="nl-BE" dirty="0"/>
                <a:t>: huidige iteratie overslaan</a:t>
              </a:r>
            </a:p>
            <a:p>
              <a:endParaRPr lang="nl-BE" dirty="0"/>
            </a:p>
            <a:p>
              <a:r>
                <a:rPr lang="nl-BE" dirty="0"/>
                <a:t>Werkt in alle loops types (</a:t>
              </a:r>
              <a:r>
                <a:rPr lang="nl-BE" dirty="0" err="1"/>
                <a:t>for</a:t>
              </a:r>
              <a:r>
                <a:rPr lang="nl-BE" dirty="0"/>
                <a:t>, </a:t>
              </a:r>
              <a:r>
                <a:rPr lang="nl-BE" dirty="0" err="1"/>
                <a:t>while</a:t>
              </a:r>
              <a:r>
                <a:rPr lang="nl-BE" dirty="0"/>
                <a:t>, …)</a:t>
              </a:r>
            </a:p>
          </p:txBody>
        </p: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5FD05463-814C-4B36-B8C1-9F733B5A5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4293096"/>
              <a:ext cx="2124236" cy="11161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Rechte verbindingslijn met pijl 8">
              <a:extLst>
                <a:ext uri="{FF2B5EF4-FFF2-40B4-BE49-F238E27FC236}">
                  <a16:creationId xmlns:a16="http://schemas.microsoft.com/office/drawing/2014/main" id="{80CC6948-4FFE-4C4C-9564-E70B26CBF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692" y="4077072"/>
              <a:ext cx="432048" cy="16921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A55B29E2-3073-4C54-80FF-79A34FE68E98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loops.js</a:t>
            </a:r>
          </a:p>
        </p:txBody>
      </p:sp>
    </p:spTree>
    <p:extLst>
      <p:ext uri="{BB962C8B-B14F-4D97-AF65-F5344CB8AC3E}">
        <p14:creationId xmlns:p14="http://schemas.microsoft.com/office/powerpoint/2010/main" val="14628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54505-ED36-4DFC-86ED-EDEF1E7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Frontend</a:t>
            </a:r>
            <a:r>
              <a:rPr lang="nl-BE" dirty="0"/>
              <a:t> build pipeline – waarom?</a:t>
            </a:r>
          </a:p>
        </p:txBody>
      </p:sp>
      <p:pic>
        <p:nvPicPr>
          <p:cNvPr id="1026" name="Picture 2" descr="Image result for panic">
            <a:extLst>
              <a:ext uri="{FF2B5EF4-FFF2-40B4-BE49-F238E27FC236}">
                <a16:creationId xmlns:a16="http://schemas.microsoft.com/office/drawing/2014/main" id="{9F513325-CB7F-439F-8777-4549C47E27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416" y="1825625"/>
            <a:ext cx="678688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6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F60F5-FC35-4C9E-A983-2DFE8724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FB5047-9850-4AE1-908C-73C639A5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Functie declaratie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Functie expressie</a:t>
            </a:r>
          </a:p>
          <a:p>
            <a:pPr lvl="1"/>
            <a:r>
              <a:rPr lang="nl-BE" dirty="0"/>
              <a:t>Ook wel “anonieme” functie want heeft geen naam</a:t>
            </a:r>
          </a:p>
          <a:p>
            <a:endParaRPr lang="nl-B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B4DF25A-A909-422A-9C8B-0BB7F4EBE33B}"/>
              </a:ext>
            </a:extLst>
          </p:cNvPr>
          <p:cNvGraphicFramePr>
            <a:graphicFrameLocks noGrp="1"/>
          </p:cNvGraphicFramePr>
          <p:nvPr/>
        </p:nvGraphicFramePr>
        <p:xfrm>
          <a:off x="2351584" y="2312876"/>
          <a:ext cx="45725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73151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function</a:t>
                      </a:r>
                      <a:r>
                        <a:rPr lang="nl-BE" dirty="0"/>
                        <a:t> add1(p1, p2) {</a:t>
                      </a:r>
                    </a:p>
                    <a:p>
                      <a:r>
                        <a:rPr lang="nl-BE" dirty="0"/>
                        <a:t>   </a:t>
                      </a:r>
                      <a:r>
                        <a:rPr lang="nl-B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return</a:t>
                      </a:r>
                      <a:r>
                        <a:rPr lang="nl-BE" dirty="0"/>
                        <a:t> p1 + p2;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console.log(add1(1,2));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85813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C74B7AD-496E-40EA-BFEC-5C13B6F86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55981"/>
              </p:ext>
            </p:extLst>
          </p:nvPr>
        </p:nvGraphicFramePr>
        <p:xfrm>
          <a:off x="2369074" y="5121188"/>
          <a:ext cx="45725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508">
                  <a:extLst>
                    <a:ext uri="{9D8B030D-6E8A-4147-A177-3AD203B41FA5}">
                      <a16:colId xmlns:a16="http://schemas.microsoft.com/office/drawing/2014/main" val="73151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let add2 = </a:t>
                      </a:r>
                      <a:r>
                        <a:rPr lang="nl-BE" dirty="0" err="1"/>
                        <a:t>function</a:t>
                      </a:r>
                      <a:r>
                        <a:rPr lang="nl-BE" dirty="0"/>
                        <a:t> (p1, p2) {</a:t>
                      </a:r>
                    </a:p>
                    <a:p>
                      <a:r>
                        <a:rPr lang="nl-BE" dirty="0"/>
                        <a:t>   return p1 + p2;</a:t>
                      </a:r>
                    </a:p>
                    <a:p>
                      <a:r>
                        <a:rPr lang="nl-BE" dirty="0"/>
                        <a:t>}</a:t>
                      </a:r>
                      <a:r>
                        <a:rPr lang="nl-BE" dirty="0">
                          <a:solidFill>
                            <a:srgbClr val="FFFF00"/>
                          </a:solidFill>
                        </a:rPr>
                        <a:t>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console.log(add2(1,2));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85813"/>
                  </a:ext>
                </a:extLst>
              </a:tr>
            </a:tbl>
          </a:graphicData>
        </a:graphic>
      </p:graphicFrame>
      <p:grpSp>
        <p:nvGrpSpPr>
          <p:cNvPr id="22" name="Groep 21">
            <a:extLst>
              <a:ext uri="{FF2B5EF4-FFF2-40B4-BE49-F238E27FC236}">
                <a16:creationId xmlns:a16="http://schemas.microsoft.com/office/drawing/2014/main" id="{C894D57E-6F87-44A4-B12C-409626AFDD61}"/>
              </a:ext>
            </a:extLst>
          </p:cNvPr>
          <p:cNvGrpSpPr/>
          <p:nvPr/>
        </p:nvGrpSpPr>
        <p:grpSpPr>
          <a:xfrm>
            <a:off x="7212124" y="1975873"/>
            <a:ext cx="3240360" cy="1675271"/>
            <a:chOff x="5688124" y="1975872"/>
            <a:chExt cx="3240360" cy="1675271"/>
          </a:xfrm>
        </p:grpSpPr>
        <p:sp>
          <p:nvSpPr>
            <p:cNvPr id="6" name="Rechthoek: afgeronde hoeken 5">
              <a:extLst>
                <a:ext uri="{FF2B5EF4-FFF2-40B4-BE49-F238E27FC236}">
                  <a16:creationId xmlns:a16="http://schemas.microsoft.com/office/drawing/2014/main" id="{36E57AED-BF8A-4050-8857-9E92299969DB}"/>
                </a:ext>
              </a:extLst>
            </p:cNvPr>
            <p:cNvSpPr/>
            <p:nvPr/>
          </p:nvSpPr>
          <p:spPr>
            <a:xfrm>
              <a:off x="5688124" y="1975872"/>
              <a:ext cx="3240360" cy="16752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2400" b="1" dirty="0"/>
                <a:t>Nieuw in ES6</a:t>
              </a:r>
              <a:endParaRPr lang="nl-BE" b="1" dirty="0"/>
            </a:p>
            <a:p>
              <a:pPr algn="ctr"/>
              <a:r>
                <a:rPr lang="nl-BE" b="1" dirty="0" err="1"/>
                <a:t>arrow</a:t>
              </a:r>
              <a:r>
                <a:rPr lang="nl-BE" b="1" dirty="0"/>
                <a:t> </a:t>
              </a:r>
              <a:r>
                <a:rPr lang="nl-BE" b="1" dirty="0" err="1"/>
                <a:t>functions</a:t>
              </a:r>
              <a:endParaRPr lang="nl-BE" b="1" dirty="0"/>
            </a:p>
            <a:p>
              <a:pPr algn="ctr"/>
              <a:r>
                <a:rPr lang="nl-BE" dirty="0"/>
                <a:t>let add3 = (p1,p2) =&gt; p1 + p2;</a:t>
              </a:r>
            </a:p>
            <a:p>
              <a:pPr algn="ctr"/>
              <a:endParaRPr lang="nl-BE" dirty="0"/>
            </a:p>
            <a:p>
              <a:pPr algn="ctr"/>
              <a:r>
                <a:rPr lang="nl-BE" dirty="0"/>
                <a:t>console.log(add3(1,2))</a:t>
              </a:r>
            </a:p>
          </p:txBody>
        </p:sp>
        <p:pic>
          <p:nvPicPr>
            <p:cNvPr id="6146" name="Picture 2" descr="Image result for new transparent">
              <a:extLst>
                <a:ext uri="{FF2B5EF4-FFF2-40B4-BE49-F238E27FC236}">
                  <a16:creationId xmlns:a16="http://schemas.microsoft.com/office/drawing/2014/main" id="{BBC6AB47-6D3C-461A-9AD6-A933C74A1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724" y="1988076"/>
              <a:ext cx="564418" cy="51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Pijl: rechts 6">
            <a:extLst>
              <a:ext uri="{FF2B5EF4-FFF2-40B4-BE49-F238E27FC236}">
                <a16:creationId xmlns:a16="http://schemas.microsoft.com/office/drawing/2014/main" id="{1C3B2220-E5E4-4D1A-A522-D2EC2482C3FA}"/>
              </a:ext>
            </a:extLst>
          </p:cNvPr>
          <p:cNvSpPr/>
          <p:nvPr/>
        </p:nvSpPr>
        <p:spPr>
          <a:xfrm rot="12658086">
            <a:off x="2678568" y="5794389"/>
            <a:ext cx="468052" cy="468052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C43DFE51-1BAC-45B1-B009-0225BC6D198D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functions.js</a:t>
            </a:r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1DC309CA-B78D-47C1-9C5E-20CBAB6481E7}"/>
              </a:ext>
            </a:extLst>
          </p:cNvPr>
          <p:cNvGrpSpPr/>
          <p:nvPr/>
        </p:nvGrpSpPr>
        <p:grpSpPr>
          <a:xfrm>
            <a:off x="4115780" y="3573016"/>
            <a:ext cx="6275624" cy="2822150"/>
            <a:chOff x="2591780" y="3573016"/>
            <a:chExt cx="6275624" cy="2822150"/>
          </a:xfrm>
        </p:grpSpPr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9282BBD8-4C67-4A4A-A29C-5E4664C23286}"/>
                </a:ext>
              </a:extLst>
            </p:cNvPr>
            <p:cNvSpPr txBox="1"/>
            <p:nvPr/>
          </p:nvSpPr>
          <p:spPr>
            <a:xfrm>
              <a:off x="6480212" y="4798022"/>
              <a:ext cx="2387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b="1" dirty="0"/>
                <a:t>Functie aanroep </a:t>
              </a:r>
            </a:p>
            <a:p>
              <a:r>
                <a:rPr lang="nl-BE" b="1" dirty="0"/>
                <a:t>steeds gelijkaardig</a:t>
              </a: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00B3012B-ECBF-409E-BF4B-5CCF5ED21C5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673808" y="3573016"/>
              <a:ext cx="66544" cy="12250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Rechte verbindingslijn met pijl 14">
              <a:extLst>
                <a:ext uri="{FF2B5EF4-FFF2-40B4-BE49-F238E27FC236}">
                  <a16:creationId xmlns:a16="http://schemas.microsoft.com/office/drawing/2014/main" id="{22C420E4-5EE0-4590-B0BB-FAB64A0DF70A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591780" y="3775916"/>
              <a:ext cx="3888432" cy="13452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51CDE409-50CB-464B-A343-271DB5839C3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126670" y="5121188"/>
              <a:ext cx="3353542" cy="12739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0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195A5-C78C-4A83-89ED-2A4A8EC4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Objects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2D2759-4BBF-4CA3-AE16-D0167B67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literal</a:t>
            </a:r>
            <a:endParaRPr lang="nl-BE" dirty="0"/>
          </a:p>
          <a:p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Object vanaf een ‘blueprint’ (= class)</a:t>
            </a:r>
          </a:p>
          <a:p>
            <a:pPr lvl="1"/>
            <a:r>
              <a:rPr lang="nl-BE" b="1" dirty="0"/>
              <a:t>new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A90B547E-0C73-4F5B-894A-B4D79F65F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31577"/>
              </p:ext>
            </p:extLst>
          </p:nvPr>
        </p:nvGraphicFramePr>
        <p:xfrm>
          <a:off x="2243572" y="2423160"/>
          <a:ext cx="6768752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3178234274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persoon = {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voornaam: “Brendan”,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familienaam: “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Eich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() {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nl-BE" sz="16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.voornaam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“ “ + </a:t>
                      </a:r>
                      <a:r>
                        <a:rPr lang="nl-BE" sz="16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.familienaam</a:t>
                      </a:r>
                      <a:endParaRPr lang="nl-B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0196"/>
                  </a:ext>
                </a:extLst>
              </a:tr>
            </a:tbl>
          </a:graphicData>
        </a:graphic>
      </p:graphicFrame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B0109C62-B23C-4743-A78B-9563007B3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71640"/>
              </p:ext>
            </p:extLst>
          </p:nvPr>
        </p:nvGraphicFramePr>
        <p:xfrm>
          <a:off x="2243572" y="5372669"/>
          <a:ext cx="6768752" cy="715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3178234274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 persoon = new Persoon(“Brendan”, 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“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Eich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0196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79B5A2ED-BAC5-4D68-ACD5-59F234255FB2}"/>
              </a:ext>
            </a:extLst>
          </p:cNvPr>
          <p:cNvSpPr txBox="1"/>
          <p:nvPr/>
        </p:nvSpPr>
        <p:spPr>
          <a:xfrm>
            <a:off x="5879976" y="177682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Property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ECDAD90-CF60-432E-84B7-A2028E62E57E}"/>
              </a:ext>
            </a:extLst>
          </p:cNvPr>
          <p:cNvSpPr txBox="1"/>
          <p:nvPr/>
        </p:nvSpPr>
        <p:spPr>
          <a:xfrm>
            <a:off x="7062057" y="177682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Method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EB4C0DA8-0C06-4730-B628-9CF05F698D0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63752" y="2146162"/>
            <a:ext cx="2611900" cy="696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000B3DBB-3FE2-46A3-A054-38CE239DCE1F}"/>
              </a:ext>
            </a:extLst>
          </p:cNvPr>
          <p:cNvCxnSpPr>
            <a:cxnSpLocks/>
          </p:cNvCxnSpPr>
          <p:nvPr/>
        </p:nvCxnSpPr>
        <p:spPr>
          <a:xfrm flipH="1">
            <a:off x="4510944" y="2167046"/>
            <a:ext cx="3061220" cy="1089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CF471F51-2440-4FED-8026-12CB96CA40A6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objects.js</a:t>
            </a:r>
          </a:p>
        </p:txBody>
      </p:sp>
    </p:spTree>
    <p:extLst>
      <p:ext uri="{BB962C8B-B14F-4D97-AF65-F5344CB8AC3E}">
        <p14:creationId xmlns:p14="http://schemas.microsoft.com/office/powerpoint/2010/main" val="83526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CBD1A-6EFC-4D9A-BE24-90DA15A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Objects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3E60FA-6A9A-4918-BF3F-DA05D081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Property lezen/schrijven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Methode aanroepen</a:t>
            </a:r>
          </a:p>
          <a:p>
            <a:endParaRPr lang="nl-BE" dirty="0"/>
          </a:p>
          <a:p>
            <a:r>
              <a:rPr lang="nl-BE" i="1" dirty="0" err="1"/>
              <a:t>Loopen</a:t>
            </a:r>
            <a:r>
              <a:rPr lang="nl-BE" dirty="0"/>
              <a:t> over de </a:t>
            </a:r>
            <a:r>
              <a:rPr lang="nl-BE" dirty="0" err="1"/>
              <a:t>properties</a:t>
            </a:r>
            <a:r>
              <a:rPr lang="nl-BE" dirty="0"/>
              <a:t> van een object</a:t>
            </a:r>
          </a:p>
          <a:p>
            <a:pPr lvl="1"/>
            <a:r>
              <a:rPr lang="nl-BE" dirty="0"/>
              <a:t>Object als </a:t>
            </a:r>
            <a:r>
              <a:rPr lang="nl-BE" dirty="0" err="1"/>
              <a:t>dictionary</a:t>
            </a:r>
            <a:endParaRPr lang="nl-B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68E9223-4E31-4042-A7EB-92C29974A87B}"/>
              </a:ext>
            </a:extLst>
          </p:cNvPr>
          <p:cNvGraphicFramePr>
            <a:graphicFrameLocks noGrp="1"/>
          </p:cNvGraphicFramePr>
          <p:nvPr/>
        </p:nvGraphicFramePr>
        <p:xfrm>
          <a:off x="2423593" y="2348880"/>
          <a:ext cx="498273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731">
                  <a:extLst>
                    <a:ext uri="{9D8B030D-6E8A-4147-A177-3AD203B41FA5}">
                      <a16:colId xmlns:a16="http://schemas.microsoft.com/office/drawing/2014/main" val="3178234274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persoon.voornaam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“Brendan”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persoon.voornaam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console.log(persoon</a:t>
                      </a:r>
                      <a:r>
                        <a:rPr lang="nl-BE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[“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familienaam</a:t>
                      </a:r>
                      <a:r>
                        <a:rPr lang="nl-BE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”]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0196"/>
                  </a:ext>
                </a:extLst>
              </a:tr>
            </a:tbl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D2AC7A8E-D451-4EBA-B68E-5A7614E5E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82877"/>
              </p:ext>
            </p:extLst>
          </p:nvPr>
        </p:nvGraphicFramePr>
        <p:xfrm>
          <a:off x="2423593" y="3868764"/>
          <a:ext cx="4982731" cy="40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2731">
                  <a:extLst>
                    <a:ext uri="{9D8B030D-6E8A-4147-A177-3AD203B41FA5}">
                      <a16:colId xmlns:a16="http://schemas.microsoft.com/office/drawing/2014/main" val="3178234274"/>
                    </a:ext>
                  </a:extLst>
                </a:gridCol>
              </a:tblGrid>
              <a:tr h="401198">
                <a:tc>
                  <a:txBody>
                    <a:bodyPr/>
                    <a:lstStyle/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</a:t>
                      </a:r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persoon.toString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0196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4661FC1C-1CA8-47D3-8528-3099CCFC2733}"/>
              </a:ext>
            </a:extLst>
          </p:cNvPr>
          <p:cNvSpPr txBox="1"/>
          <p:nvPr/>
        </p:nvSpPr>
        <p:spPr>
          <a:xfrm>
            <a:off x="7718861" y="2298695"/>
            <a:ext cx="3013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Een property kan je dus</a:t>
            </a:r>
          </a:p>
          <a:p>
            <a:r>
              <a:rPr lang="nl-BE" b="1" dirty="0"/>
              <a:t>2 manieren uitlezen (en </a:t>
            </a:r>
          </a:p>
          <a:p>
            <a:r>
              <a:rPr lang="nl-BE" b="1" dirty="0"/>
              <a:t>schrijven)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78BBD5-C819-4D01-A623-5641D8342EF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20036" y="2760360"/>
            <a:ext cx="1298824" cy="128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3368C294-1DEA-4A1D-B04E-D95E6B3CB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53755"/>
              </p:ext>
            </p:extLst>
          </p:nvPr>
        </p:nvGraphicFramePr>
        <p:xfrm>
          <a:off x="2423593" y="5386269"/>
          <a:ext cx="55086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612">
                  <a:extLst>
                    <a:ext uri="{9D8B030D-6E8A-4147-A177-3AD203B41FA5}">
                      <a16:colId xmlns:a16="http://schemas.microsoft.com/office/drawing/2014/main" val="3178234274"/>
                    </a:ext>
                  </a:extLst>
                </a:gridCol>
              </a:tblGrid>
              <a:tr h="715994">
                <a:tc>
                  <a:txBody>
                    <a:bodyPr/>
                    <a:lstStyle/>
                    <a:p>
                      <a:r>
                        <a:rPr lang="nl-BE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BE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(let </a:t>
                      </a:r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 in persoon) {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console.log(prop + “: “ + persoon[prop]);</a:t>
                      </a:r>
                    </a:p>
                    <a:p>
                      <a:r>
                        <a:rPr lang="nl-BE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20196"/>
                  </a:ext>
                </a:extLst>
              </a:tr>
            </a:tbl>
          </a:graphicData>
        </a:graphic>
      </p:graphicFrame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E8E6FE90-DB34-4801-87DF-06725EA597E3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objects.js</a:t>
            </a:r>
          </a:p>
        </p:txBody>
      </p:sp>
    </p:spTree>
    <p:extLst>
      <p:ext uri="{BB962C8B-B14F-4D97-AF65-F5344CB8AC3E}">
        <p14:creationId xmlns:p14="http://schemas.microsoft.com/office/powerpoint/2010/main" val="39091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CD3DD-B989-4FFC-AF7C-633AE9A8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Math object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EB4C39-3AA0-4094-B2EC-0B21213A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4"/>
            <a:ext cx="9948333" cy="450543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Veelvoorkomende wiskundige…</a:t>
            </a:r>
          </a:p>
          <a:p>
            <a:pPr lvl="1"/>
            <a:r>
              <a:rPr lang="nl-BE" dirty="0"/>
              <a:t>Constanten, </a:t>
            </a:r>
            <a:r>
              <a:rPr lang="nl-BE" dirty="0" err="1"/>
              <a:t>vb</a:t>
            </a:r>
            <a:r>
              <a:rPr lang="nl-BE" dirty="0"/>
              <a:t>: </a:t>
            </a:r>
          </a:p>
          <a:p>
            <a:pPr lvl="2"/>
            <a:r>
              <a:rPr lang="nl-BE" dirty="0" err="1"/>
              <a:t>Math.PI</a:t>
            </a:r>
            <a:endParaRPr lang="nl-BE" dirty="0"/>
          </a:p>
          <a:p>
            <a:pPr lvl="2"/>
            <a:r>
              <a:rPr lang="nl-BE" dirty="0" err="1"/>
              <a:t>Math.E</a:t>
            </a:r>
            <a:endParaRPr lang="nl-BE" dirty="0"/>
          </a:p>
          <a:p>
            <a:pPr lvl="1"/>
            <a:r>
              <a:rPr lang="nl-BE" dirty="0"/>
              <a:t>Functies</a:t>
            </a:r>
          </a:p>
          <a:p>
            <a:pPr lvl="2"/>
            <a:r>
              <a:rPr lang="nl-BE" dirty="0" err="1"/>
              <a:t>Math.pow</a:t>
            </a:r>
            <a:r>
              <a:rPr lang="nl-BE" dirty="0"/>
              <a:t>()</a:t>
            </a:r>
          </a:p>
          <a:p>
            <a:pPr lvl="2"/>
            <a:r>
              <a:rPr lang="nl-BE" dirty="0" err="1"/>
              <a:t>Math.max</a:t>
            </a:r>
            <a:r>
              <a:rPr lang="nl-BE" dirty="0"/>
              <a:t>()</a:t>
            </a:r>
          </a:p>
          <a:p>
            <a:pPr lvl="2"/>
            <a:r>
              <a:rPr lang="nl-BE" dirty="0" err="1"/>
              <a:t>Math.sin</a:t>
            </a:r>
            <a:r>
              <a:rPr lang="nl-BE" dirty="0"/>
              <a:t>()</a:t>
            </a:r>
          </a:p>
          <a:p>
            <a:pPr lvl="2"/>
            <a:r>
              <a:rPr lang="nl-BE" dirty="0" err="1"/>
              <a:t>Math.floor</a:t>
            </a:r>
            <a:r>
              <a:rPr lang="nl-BE" dirty="0"/>
              <a:t>()</a:t>
            </a:r>
          </a:p>
          <a:p>
            <a:pPr lvl="2"/>
            <a:r>
              <a:rPr lang="nl-BE" dirty="0"/>
              <a:t>…</a:t>
            </a:r>
          </a:p>
          <a:p>
            <a:endParaRPr lang="nl-BE" dirty="0"/>
          </a:p>
          <a:p>
            <a:r>
              <a:rPr lang="nl-BE" dirty="0"/>
              <a:t>Opgelet, maak geen objecten aan van de class Math</a:t>
            </a:r>
          </a:p>
          <a:p>
            <a:pPr lvl="1"/>
            <a:r>
              <a:rPr lang="nl-BE" u="sng" dirty="0"/>
              <a:t>Dus niet</a:t>
            </a:r>
            <a:r>
              <a:rPr lang="nl-BE" dirty="0"/>
              <a:t>: let m = new Math();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B2DC82A-A095-4907-94B9-FD96E370AACF}"/>
              </a:ext>
            </a:extLst>
          </p:cNvPr>
          <p:cNvSpPr/>
          <p:nvPr/>
        </p:nvSpPr>
        <p:spPr>
          <a:xfrm>
            <a:off x="5746811" y="2584141"/>
            <a:ext cx="3384376" cy="212423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En ook </a:t>
            </a:r>
            <a:r>
              <a:rPr lang="nl-BE" b="1" dirty="0" err="1"/>
              <a:t>Math.random</a:t>
            </a:r>
            <a:r>
              <a:rPr lang="nl-BE" b="1" dirty="0"/>
              <a:t>()</a:t>
            </a:r>
          </a:p>
          <a:p>
            <a:r>
              <a:rPr lang="nl-B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Een willekeurig kommagetal in het interval [0, 1[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97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1708-D684-48BB-AB8C-EC34960F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Lezen van en reageren</a:t>
            </a:r>
            <a:br>
              <a:rPr lang="nl-BE" dirty="0"/>
            </a:br>
            <a:r>
              <a:rPr lang="nl-BE" dirty="0"/>
              <a:t>op input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C98CCD-9CB0-4AA9-8073-CFFCBA6B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Lezen van input</a:t>
            </a:r>
          </a:p>
          <a:p>
            <a:pPr lvl="1"/>
            <a:r>
              <a:rPr lang="nl-BE" b="1" dirty="0"/>
              <a:t>let input = prompt(…)</a:t>
            </a:r>
            <a:r>
              <a:rPr lang="nl-BE" dirty="0"/>
              <a:t>: tonen van een </a:t>
            </a:r>
            <a:r>
              <a:rPr lang="nl-BE" dirty="0" err="1"/>
              <a:t>popup</a:t>
            </a:r>
            <a:r>
              <a:rPr lang="nl-BE" dirty="0"/>
              <a:t>. Niet teveel gebruiken.</a:t>
            </a:r>
            <a:endParaRPr lang="nl-BE" b="1" dirty="0"/>
          </a:p>
          <a:p>
            <a:pPr lvl="1"/>
            <a:r>
              <a:rPr lang="nl-BE" b="1" dirty="0"/>
              <a:t>HTML DOM uitlezen</a:t>
            </a:r>
            <a:r>
              <a:rPr lang="nl-BE" dirty="0"/>
              <a:t>: de DOM is een </a:t>
            </a:r>
            <a:r>
              <a:rPr lang="nl-BE" dirty="0" err="1"/>
              <a:t>JavaScript</a:t>
            </a:r>
            <a:r>
              <a:rPr lang="nl-BE" dirty="0"/>
              <a:t> API om het HTML document te bevragen en te wijzigen.</a:t>
            </a:r>
            <a:endParaRPr lang="nl-BE" b="1" dirty="0"/>
          </a:p>
          <a:p>
            <a:pPr lvl="2"/>
            <a:r>
              <a:rPr lang="nl-BE" b="1" dirty="0"/>
              <a:t>let input = document.getElementById("…").value;</a:t>
            </a:r>
          </a:p>
          <a:p>
            <a:r>
              <a:rPr lang="nl-BE" dirty="0"/>
              <a:t>Reageren op input via events</a:t>
            </a:r>
          </a:p>
          <a:p>
            <a:pPr lvl="1"/>
            <a:r>
              <a:rPr lang="nl-BE" b="1" dirty="0"/>
              <a:t>document.getElementById("…").addEventListener</a:t>
            </a:r>
            <a:r>
              <a:rPr lang="nl-BE" sz="3000" dirty="0"/>
              <a:t>(</a:t>
            </a:r>
            <a:r>
              <a:rPr lang="nl-BE" sz="3000" b="1" dirty="0"/>
              <a:t>"</a:t>
            </a:r>
            <a:r>
              <a:rPr lang="nl-BE" sz="3000" dirty="0"/>
              <a:t>{eventnaam}</a:t>
            </a:r>
            <a:r>
              <a:rPr lang="nl-BE" b="1" dirty="0"/>
              <a:t> ", </a:t>
            </a:r>
            <a:r>
              <a:rPr lang="nl-BE" dirty="0"/>
              <a:t>{callback function}</a:t>
            </a:r>
            <a:r>
              <a:rPr lang="nl-BE" b="1" dirty="0"/>
              <a:t>);</a:t>
            </a:r>
          </a:p>
          <a:p>
            <a:pPr lvl="1"/>
            <a:r>
              <a:rPr lang="nl-BE" dirty="0"/>
              <a:t>Vb events: "input", "click", "change",…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F9A9D339-8FDF-42DE-9F50-7326B3C4BE99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input.js</a:t>
            </a:r>
          </a:p>
        </p:txBody>
      </p:sp>
    </p:spTree>
    <p:extLst>
      <p:ext uri="{BB962C8B-B14F-4D97-AF65-F5344CB8AC3E}">
        <p14:creationId xmlns:p14="http://schemas.microsoft.com/office/powerpoint/2010/main" val="2000087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05E8-8B2E-4993-82FF-71BB3E3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JavaScript</a:t>
            </a:r>
            <a:r>
              <a:rPr lang="nl-BE" dirty="0"/>
              <a:t> Fundamenten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9352DBD-291A-4D05-A17F-FF481574F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458116"/>
              </p:ext>
            </p:extLst>
          </p:nvPr>
        </p:nvGraphicFramePr>
        <p:xfrm>
          <a:off x="1876425" y="1825625"/>
          <a:ext cx="9948863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27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AC5B7-D5B5-4A1E-B3B0-E848ED5B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 – alle concepten in één slide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4502AC7-ADCC-480B-B96B-FB1713129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11510"/>
              </p:ext>
            </p:extLst>
          </p:nvPr>
        </p:nvGraphicFramePr>
        <p:xfrm>
          <a:off x="1876779" y="1646238"/>
          <a:ext cx="10180902" cy="4753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02">
                  <a:extLst>
                    <a:ext uri="{9D8B030D-6E8A-4147-A177-3AD203B41FA5}">
                      <a16:colId xmlns:a16="http://schemas.microsoft.com/office/drawing/2014/main" val="2222374916"/>
                    </a:ext>
                  </a:extLst>
                </a:gridCol>
              </a:tblGrid>
              <a:tr h="4753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 Spaarpot {        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de naam begint met een hoofdletter (= conventie)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l-BE" sz="16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constructor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(bedrag) { 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slechts één </a:t>
                      </a:r>
                      <a:r>
                        <a:rPr lang="nl-BE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constructor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 mogelijk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._inhoud = bedrag;</a:t>
                      </a: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steekIn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(bedrag) { … } 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nl-BE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method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 van een Spaarpot object</a:t>
                      </a: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breek { …}            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nl-BE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method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 van een Spaarpot object</a:t>
                      </a: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TransparanteSpaarpot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BE" sz="16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 Spaarpot {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overerven gebeurt via ‘</a:t>
                      </a:r>
                      <a:r>
                        <a:rPr lang="nl-BE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’ </a:t>
                      </a:r>
                      <a:r>
                        <a:rPr lang="nl-BE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keyword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l-BE" sz="16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constructor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(bedrag)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dirty="0"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nl-BE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(bedrag);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   // verplicht als je overerft: roept de </a:t>
                      </a:r>
                      <a:r>
                        <a:rPr lang="nl-BE" sz="16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constructor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 van Spaarpot aan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l-BE" sz="16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 bedrag() { … }            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Een ‘property’ van het object. ‘set’ kan ook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nl-BE" sz="16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nl-BE" sz="1600" dirty="0" err="1">
                          <a:latin typeface="Consolas" panose="020B0609020204030204" pitchFamily="49" charset="0"/>
                        </a:rPr>
                        <a:t>compare</a:t>
                      </a:r>
                      <a:r>
                        <a:rPr lang="nl-BE" sz="1600" dirty="0">
                          <a:latin typeface="Consolas" panose="020B0609020204030204" pitchFamily="49" charset="0"/>
                        </a:rPr>
                        <a:t>(sp1, sp2) { … } </a:t>
                      </a:r>
                      <a:r>
                        <a:rPr lang="nl-BE" sz="16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// dit is een methode van de class</a:t>
                      </a:r>
                      <a:endParaRPr lang="nl-BE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nl-BE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273737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6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AE413-2C05-4860-A89D-0A9CC236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ES6 classes = ‘</a:t>
            </a:r>
            <a:r>
              <a:rPr lang="nl-BE" dirty="0" err="1"/>
              <a:t>syntactic</a:t>
            </a:r>
            <a:r>
              <a:rPr lang="nl-BE" dirty="0"/>
              <a:t> </a:t>
            </a:r>
            <a:r>
              <a:rPr lang="nl-BE" dirty="0" err="1"/>
              <a:t>sugar</a:t>
            </a:r>
            <a:r>
              <a:rPr lang="nl-BE" dirty="0"/>
              <a:t>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758AE5-4695-47F6-8C36-F7D03B1BF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Onderliggend wordt gebruik gemaakt van </a:t>
            </a:r>
            <a:r>
              <a:rPr lang="nl-BE" b="1" dirty="0"/>
              <a:t>prototype-</a:t>
            </a:r>
            <a:r>
              <a:rPr lang="nl-BE" b="1" dirty="0" err="1"/>
              <a:t>based</a:t>
            </a:r>
            <a:r>
              <a:rPr lang="nl-BE" dirty="0"/>
              <a:t> overerving</a:t>
            </a:r>
          </a:p>
          <a:p>
            <a:pPr lvl="1"/>
            <a:r>
              <a:rPr lang="nl-BE" dirty="0"/>
              <a:t>Meer info kan je vinden op </a:t>
            </a:r>
            <a:r>
              <a:rPr lang="nl-BE" dirty="0">
                <a:hlinkClick r:id="rId2"/>
              </a:rPr>
              <a:t>Mozilla Developer Network (MDN)</a:t>
            </a:r>
            <a:endParaRPr lang="nl-BE" dirty="0"/>
          </a:p>
          <a:p>
            <a:pPr lvl="1"/>
            <a:r>
              <a:rPr lang="nl-BE" dirty="0"/>
              <a:t>Dus geen fundamenteel nieuw concept in de JavaScript runtime</a:t>
            </a:r>
          </a:p>
          <a:p>
            <a:pPr lvl="2"/>
            <a:r>
              <a:rPr lang="nl-BE" dirty="0"/>
              <a:t>Je kan beide vormen ook mixen</a:t>
            </a:r>
          </a:p>
          <a:p>
            <a:r>
              <a:rPr lang="nl-BE" dirty="0"/>
              <a:t>Gebruik bij voorkeur ES6 classes</a:t>
            </a:r>
          </a:p>
          <a:p>
            <a:pPr lvl="1"/>
            <a:r>
              <a:rPr lang="nl-BE" dirty="0"/>
              <a:t>Leesbaarder</a:t>
            </a:r>
          </a:p>
          <a:p>
            <a:pPr lvl="1"/>
            <a:r>
              <a:rPr lang="nl-BE" dirty="0"/>
              <a:t>Minder fouten</a:t>
            </a:r>
          </a:p>
          <a:p>
            <a:pPr lvl="1"/>
            <a:r>
              <a:rPr lang="nl-BE" dirty="0"/>
              <a:t>Minder ‘ceremonie’ voor overerving</a:t>
            </a:r>
          </a:p>
          <a:p>
            <a:pPr lvl="1"/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3960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05E8-8B2E-4993-82FF-71BB3E3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JavaScript</a:t>
            </a:r>
            <a:r>
              <a:rPr lang="nl-BE" dirty="0"/>
              <a:t> Fundamenten</a:t>
            </a:r>
            <a:endParaRPr lang="nl-B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9352DBD-291A-4D05-A17F-FF481574F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109686"/>
              </p:ext>
            </p:extLst>
          </p:nvPr>
        </p:nvGraphicFramePr>
        <p:xfrm>
          <a:off x="1876425" y="1825625"/>
          <a:ext cx="9948863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611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DC60E-413B-4139-8C14-916ED07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Module [EXTRA]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9B0B82-0FB8-49A7-94D9-B7DEDE25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n-GB" sz="2600" i="1" dirty="0"/>
              <a:t>Good authors divide their books into chapters and sections; good programmers divide their programs into </a:t>
            </a:r>
            <a:r>
              <a:rPr lang="en-GB" sz="2600" b="1" i="1" dirty="0"/>
              <a:t>modules</a:t>
            </a:r>
            <a:r>
              <a:rPr lang="en-GB" sz="2600" i="1" dirty="0"/>
              <a:t>.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om code op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splitsen</a:t>
            </a:r>
            <a:r>
              <a:rPr lang="en-GB" dirty="0"/>
              <a:t> in </a:t>
            </a:r>
            <a:r>
              <a:rPr lang="en-GB" dirty="0" err="1"/>
              <a:t>stukken</a:t>
            </a:r>
            <a:endParaRPr lang="en-GB" dirty="0"/>
          </a:p>
          <a:p>
            <a:pPr lvl="1"/>
            <a:r>
              <a:rPr lang="en-GB" dirty="0" err="1"/>
              <a:t>Onderhoudbare</a:t>
            </a:r>
            <a:r>
              <a:rPr lang="en-GB" dirty="0"/>
              <a:t> code</a:t>
            </a:r>
          </a:p>
          <a:p>
            <a:pPr lvl="1"/>
            <a:r>
              <a:rPr lang="en-GB" dirty="0" err="1"/>
              <a:t>Vermijden</a:t>
            </a:r>
            <a:r>
              <a:rPr lang="en-GB" dirty="0"/>
              <a:t> van name clashes</a:t>
            </a:r>
          </a:p>
          <a:p>
            <a:pPr lvl="1"/>
            <a:r>
              <a:rPr lang="en-GB" dirty="0" err="1"/>
              <a:t>Hergebruik</a:t>
            </a:r>
            <a:endParaRPr lang="en-GB" dirty="0"/>
          </a:p>
          <a:p>
            <a:pPr lvl="1"/>
            <a:r>
              <a:rPr lang="en-GB" dirty="0" err="1"/>
              <a:t>Werkverdeling</a:t>
            </a:r>
            <a:r>
              <a:rPr lang="en-GB" dirty="0"/>
              <a:t> (vb. elk </a:t>
            </a:r>
            <a:r>
              <a:rPr lang="en-GB" dirty="0" err="1"/>
              <a:t>teamlid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ontfermen</a:t>
            </a:r>
            <a:r>
              <a:rPr lang="en-GB" dirty="0"/>
              <a:t> over </a:t>
            </a:r>
            <a:r>
              <a:rPr lang="en-GB" dirty="0" err="1"/>
              <a:t>één</a:t>
            </a:r>
            <a:r>
              <a:rPr lang="en-GB" dirty="0"/>
              <a:t> module)</a:t>
            </a:r>
          </a:p>
          <a:p>
            <a:r>
              <a:rPr lang="en-GB" dirty="0" err="1"/>
              <a:t>Een</a:t>
            </a:r>
            <a:r>
              <a:rPr lang="en-GB" dirty="0"/>
              <a:t> module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variabelen</a:t>
            </a:r>
            <a:r>
              <a:rPr lang="en-GB" dirty="0"/>
              <a:t>, functions, classes, … </a:t>
            </a:r>
            <a:r>
              <a:rPr lang="en-GB" dirty="0" err="1"/>
              <a:t>bestaan</a:t>
            </a:r>
            <a:endParaRPr lang="en-GB" dirty="0"/>
          </a:p>
          <a:p>
            <a:pPr lvl="1"/>
            <a:r>
              <a:rPr lang="en-GB" dirty="0"/>
              <a:t>Die </a:t>
            </a:r>
            <a:r>
              <a:rPr lang="en-GB" dirty="0" err="1"/>
              <a:t>logisch</a:t>
            </a:r>
            <a:r>
              <a:rPr lang="en-GB" dirty="0"/>
              <a:t>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elkaar</a:t>
            </a:r>
            <a:r>
              <a:rPr lang="en-GB" dirty="0"/>
              <a:t> </a:t>
            </a:r>
            <a:r>
              <a:rPr lang="en-GB" dirty="0" err="1"/>
              <a:t>horen</a:t>
            </a:r>
            <a:endParaRPr lang="en-GB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93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E0AFC-B53E-4C13-B3A4-FE79167A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Frontend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pipeline – waarom?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A28FAD-C857-4AB9-8CC3-7834EB15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De complexiteit van web applicaties is enorm toegenomen</a:t>
            </a:r>
          </a:p>
          <a:p>
            <a:pPr lvl="1"/>
            <a:r>
              <a:rPr lang="nl-BE" dirty="0"/>
              <a:t>Vele technologieën, grote teams, concurrentie en vooruitgang, …</a:t>
            </a:r>
          </a:p>
          <a:p>
            <a:pPr lvl="1"/>
            <a:r>
              <a:rPr lang="nl-BE" dirty="0"/>
              <a:t>Er zijn tools nodig om deze complexiteit te beheersen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D221FE-2BCA-46E9-9B5A-173A5D53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90" y="3104964"/>
            <a:ext cx="3762426" cy="299081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0E53D56-7FF5-428B-B2FA-7ABC74C0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5307012"/>
            <a:ext cx="4991100" cy="12763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9CEEA4-611C-47EB-A1C0-1129326F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27" y="3181429"/>
            <a:ext cx="3046889" cy="283788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5ADDA25-D151-4493-A64A-7BA1FF2CF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440" y="4404010"/>
            <a:ext cx="6569056" cy="2386480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FD9F05EF-6538-44A8-897A-F751D3898F96}"/>
              </a:ext>
            </a:extLst>
          </p:cNvPr>
          <p:cNvSpPr/>
          <p:nvPr/>
        </p:nvSpPr>
        <p:spPr>
          <a:xfrm>
            <a:off x="5123892" y="3501008"/>
            <a:ext cx="1692188" cy="8384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1991-2021</a:t>
            </a:r>
          </a:p>
        </p:txBody>
      </p:sp>
    </p:spTree>
    <p:extLst>
      <p:ext uri="{BB962C8B-B14F-4D97-AF65-F5344CB8AC3E}">
        <p14:creationId xmlns:p14="http://schemas.microsoft.com/office/powerpoint/2010/main" val="36664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B7685-03AD-4833-89AC-7AA488C5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Historiek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81D680-DC0F-4DD9-A775-3AD9C50D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Het concept module bestaat al lang in </a:t>
            </a:r>
            <a:r>
              <a:rPr lang="nl-BE" dirty="0" err="1"/>
              <a:t>JavaScript</a:t>
            </a:r>
            <a:endParaRPr lang="nl-BE" dirty="0"/>
          </a:p>
          <a:p>
            <a:pPr lvl="1"/>
            <a:r>
              <a:rPr lang="nl-BE" dirty="0"/>
              <a:t>Basisidee</a:t>
            </a:r>
          </a:p>
          <a:p>
            <a:pPr lvl="2"/>
            <a:r>
              <a:rPr lang="nl-BE" dirty="0"/>
              <a:t>Je </a:t>
            </a:r>
            <a:r>
              <a:rPr lang="nl-BE" b="1" dirty="0"/>
              <a:t>importeert</a:t>
            </a:r>
            <a:r>
              <a:rPr lang="nl-BE" dirty="0"/>
              <a:t> publieke stukken uit andere modules</a:t>
            </a:r>
          </a:p>
          <a:p>
            <a:pPr lvl="2"/>
            <a:r>
              <a:rPr lang="nl-BE" dirty="0"/>
              <a:t>Je </a:t>
            </a:r>
            <a:r>
              <a:rPr lang="nl-BE" b="1" dirty="0"/>
              <a:t>exporteert</a:t>
            </a:r>
            <a:r>
              <a:rPr lang="nl-BE" dirty="0"/>
              <a:t> stukken uit jouw module</a:t>
            </a:r>
          </a:p>
          <a:p>
            <a:pPr lvl="1"/>
            <a:r>
              <a:rPr lang="nl-BE" dirty="0"/>
              <a:t>Veel varianten, implementaties, terminologie, …</a:t>
            </a:r>
          </a:p>
          <a:p>
            <a:pPr lvl="1"/>
            <a:r>
              <a:rPr lang="nl-BE" dirty="0"/>
              <a:t>Verwarrend, zeker als je je weg zoekt in de </a:t>
            </a:r>
            <a:r>
              <a:rPr lang="nl-BE" dirty="0" err="1"/>
              <a:t>JavaScript</a:t>
            </a:r>
            <a:r>
              <a:rPr lang="nl-BE" dirty="0"/>
              <a:t> wereld</a:t>
            </a:r>
          </a:p>
          <a:p>
            <a:pPr lvl="1"/>
            <a:r>
              <a:rPr lang="nl-BE" dirty="0"/>
              <a:t>Bekende systemen: AMD, </a:t>
            </a:r>
            <a:r>
              <a:rPr lang="nl-BE" dirty="0" err="1"/>
              <a:t>CommonJS</a:t>
            </a:r>
            <a:endParaRPr lang="nl-BE" dirty="0"/>
          </a:p>
          <a:p>
            <a:r>
              <a:rPr lang="nl-BE" dirty="0"/>
              <a:t>Gelukkig, met komst van ES6: </a:t>
            </a:r>
            <a:r>
              <a:rPr lang="nl-BE" b="1" dirty="0" err="1"/>
              <a:t>uniformisatie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93037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07B3A-8AFB-4FA4-AF8B-5AC6D7D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Module – </a:t>
            </a:r>
            <a:br>
              <a:rPr lang="nl-BE" dirty="0"/>
            </a:br>
            <a:r>
              <a:rPr lang="nl-BE" dirty="0"/>
              <a:t>een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A87FCD-2B89-40C0-BED3-D8401ED0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Applicatie.js </a:t>
            </a:r>
            <a:r>
              <a:rPr lang="nl-BE" dirty="0"/>
              <a:t>wil het huidige weer tonen aan de gebruiker</a:t>
            </a:r>
          </a:p>
          <a:p>
            <a:pPr lvl="1"/>
            <a:r>
              <a:rPr lang="nl-BE" dirty="0"/>
              <a:t>Hiervoor maken we een module </a:t>
            </a:r>
            <a:r>
              <a:rPr lang="nl-BE" b="1" dirty="0"/>
              <a:t>Weather.js</a:t>
            </a:r>
          </a:p>
          <a:p>
            <a:pPr lvl="1"/>
            <a:r>
              <a:rPr lang="nl-BE" dirty="0"/>
              <a:t>Deze module gaat op zijn beurt een online weather service raadplegen via een REST API (zie ook onderdeel 6)</a:t>
            </a:r>
          </a:p>
          <a:p>
            <a:pPr lvl="2"/>
            <a:r>
              <a:rPr lang="nl-BE" dirty="0"/>
              <a:t>Hiervoor maakt die gebruik van een herbruikbare </a:t>
            </a:r>
            <a:r>
              <a:rPr lang="nl-BE" b="1" dirty="0"/>
              <a:t>Http.js </a:t>
            </a:r>
            <a:r>
              <a:rPr lang="nl-BE" dirty="0"/>
              <a:t>module (om </a:t>
            </a:r>
            <a:r>
              <a:rPr lang="nl-BE" dirty="0" err="1"/>
              <a:t>gemakklijk</a:t>
            </a:r>
            <a:r>
              <a:rPr lang="nl-BE" dirty="0"/>
              <a:t> GET, POST, PUT, DELETE http </a:t>
            </a:r>
            <a:r>
              <a:rPr lang="nl-BE" dirty="0" err="1"/>
              <a:t>requests</a:t>
            </a:r>
            <a:r>
              <a:rPr lang="nl-BE" dirty="0"/>
              <a:t> te versturen)</a:t>
            </a:r>
          </a:p>
        </p:txBody>
      </p:sp>
      <p:sp>
        <p:nvSpPr>
          <p:cNvPr id="4" name="Rol: verticaal 3">
            <a:extLst>
              <a:ext uri="{FF2B5EF4-FFF2-40B4-BE49-F238E27FC236}">
                <a16:creationId xmlns:a16="http://schemas.microsoft.com/office/drawing/2014/main" id="{C851B03D-5DC1-495A-9FA0-A7B62BC35067}"/>
              </a:ext>
            </a:extLst>
          </p:cNvPr>
          <p:cNvSpPr/>
          <p:nvPr/>
        </p:nvSpPr>
        <p:spPr>
          <a:xfrm>
            <a:off x="2334827" y="4509120"/>
            <a:ext cx="1888965" cy="1404156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Applicatie.js</a:t>
            </a:r>
          </a:p>
        </p:txBody>
      </p:sp>
      <p:sp>
        <p:nvSpPr>
          <p:cNvPr id="5" name="Rol: verticaal 4">
            <a:extLst>
              <a:ext uri="{FF2B5EF4-FFF2-40B4-BE49-F238E27FC236}">
                <a16:creationId xmlns:a16="http://schemas.microsoft.com/office/drawing/2014/main" id="{DCE53CB3-EE11-4489-BD28-991CFFE4FAB5}"/>
              </a:ext>
            </a:extLst>
          </p:cNvPr>
          <p:cNvSpPr/>
          <p:nvPr/>
        </p:nvSpPr>
        <p:spPr>
          <a:xfrm>
            <a:off x="5627948" y="4513430"/>
            <a:ext cx="1476164" cy="1404156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err="1"/>
              <a:t>Weather</a:t>
            </a:r>
            <a:endParaRPr lang="nl-BE" dirty="0"/>
          </a:p>
          <a:p>
            <a:pPr algn="ctr"/>
            <a:r>
              <a:rPr lang="nl-BE" dirty="0"/>
              <a:t>.js</a:t>
            </a:r>
          </a:p>
        </p:txBody>
      </p:sp>
      <p:sp>
        <p:nvSpPr>
          <p:cNvPr id="6" name="Rol: verticaal 5">
            <a:extLst>
              <a:ext uri="{FF2B5EF4-FFF2-40B4-BE49-F238E27FC236}">
                <a16:creationId xmlns:a16="http://schemas.microsoft.com/office/drawing/2014/main" id="{709DD261-72CD-442E-94B4-D9982150C263}"/>
              </a:ext>
            </a:extLst>
          </p:cNvPr>
          <p:cNvSpPr/>
          <p:nvPr/>
        </p:nvSpPr>
        <p:spPr>
          <a:xfrm>
            <a:off x="8506431" y="4509120"/>
            <a:ext cx="1476164" cy="1404156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/>
              <a:t>Http.js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0F3E16C-5363-49B2-A98D-597444D4B14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048273" y="5211198"/>
            <a:ext cx="1755195" cy="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DB8231C-C496-43FB-AA04-2749D2102C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928593" y="5211198"/>
            <a:ext cx="1753358" cy="4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81EE3D1D-171A-4F5C-871E-6B59E4A90AFB}"/>
              </a:ext>
            </a:extLst>
          </p:cNvPr>
          <p:cNvSpPr txBox="1"/>
          <p:nvPr/>
        </p:nvSpPr>
        <p:spPr>
          <a:xfrm>
            <a:off x="4455710" y="48598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import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E69F88D5-473B-4A42-A9C4-A3E7B0C4ABDB}"/>
              </a:ext>
            </a:extLst>
          </p:cNvPr>
          <p:cNvSpPr txBox="1"/>
          <p:nvPr/>
        </p:nvSpPr>
        <p:spPr>
          <a:xfrm>
            <a:off x="7343104" y="48598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import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523ADF40-1190-4D97-BB1A-A74C29CF2E63}"/>
              </a:ext>
            </a:extLst>
          </p:cNvPr>
          <p:cNvSpPr/>
          <p:nvPr/>
        </p:nvSpPr>
        <p:spPr>
          <a:xfrm>
            <a:off x="8400256" y="414090"/>
            <a:ext cx="2016224" cy="8640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/>
              <a:t>modules\*.js</a:t>
            </a:r>
          </a:p>
        </p:txBody>
      </p:sp>
    </p:spTree>
    <p:extLst>
      <p:ext uri="{BB962C8B-B14F-4D97-AF65-F5344CB8AC3E}">
        <p14:creationId xmlns:p14="http://schemas.microsoft.com/office/powerpoint/2010/main" val="1246202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D6D5A-6AA4-4C84-A4D2-522C00F9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7" y="16413"/>
            <a:ext cx="9948332" cy="1281113"/>
          </a:xfrm>
        </p:spPr>
        <p:txBody>
          <a:bodyPr>
            <a:normAutofit/>
          </a:bodyPr>
          <a:lstStyle/>
          <a:p>
            <a:r>
              <a:rPr lang="nl-BE" dirty="0"/>
              <a:t>Module – een voorbeeld – </a:t>
            </a:r>
            <a:r>
              <a:rPr lang="nl-B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http.js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85375F4-A4BB-4A34-996D-39A6F5279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289481"/>
              </p:ext>
            </p:extLst>
          </p:nvPr>
        </p:nvGraphicFramePr>
        <p:xfrm>
          <a:off x="2031407" y="2983424"/>
          <a:ext cx="994886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8863">
                  <a:extLst>
                    <a:ext uri="{9D8B030D-6E8A-4147-A177-3AD203B41FA5}">
                      <a16:colId xmlns:a16="http://schemas.microsoft.com/office/drawing/2014/main" val="67491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en-GB" sz="16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publiek</a:t>
                      </a:r>
                      <a:r>
                        <a:rPr lang="en-GB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andere</a:t>
                      </a:r>
                      <a:r>
                        <a:rPr lang="en-GB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modules </a:t>
                      </a:r>
                      <a:r>
                        <a:rPr lang="en-GB" sz="16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kunnen</a:t>
                      </a:r>
                      <a:r>
                        <a:rPr lang="en-GB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dit</a:t>
                      </a:r>
                      <a:r>
                        <a:rPr lang="en-GB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importeren</a:t>
                      </a:r>
                      <a:endParaRPr lang="en-GB" sz="1600" b="1" kern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export</a:t>
                      </a:r>
                      <a:r>
                        <a:rPr lang="en-GB" sz="1600" b="1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 get(</a:t>
                      </a:r>
                      <a:r>
                        <a:rPr lang="en-GB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lang="en-GB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callback</a:t>
                      </a:r>
                      <a:r>
                        <a:rPr lang="en-GB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let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XMLHttpRequest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xmlhttp.onreadystatechange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() {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handleXmlHttpRequestDone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callback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};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xmlhttp.open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("GET",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url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true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xmlhttp.send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nl-BE" sz="1600" b="1" kern="1200" dirty="0">
                        <a:solidFill>
                          <a:schemeClr val="lt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nl-BE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private (enkel de module kan hieraan)</a:t>
                      </a:r>
                    </a:p>
                    <a:p>
                      <a:r>
                        <a:rPr lang="nl-BE" sz="16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(helper functie om HTTP antwoord uit te lezen)</a:t>
                      </a:r>
                    </a:p>
                    <a:p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handleXmlHttpRequestDone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xmlhttp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600" b="0" kern="1200" dirty="0" err="1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callback</a:t>
                      </a:r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…</a:t>
                      </a:r>
                    </a:p>
                    <a:p>
                      <a:r>
                        <a:rPr lang="nl-BE" sz="1600" b="0" kern="12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110543" marR="110543"/>
                </a:tc>
                <a:extLst>
                  <a:ext uri="{0D108BD9-81ED-4DB2-BD59-A6C34878D82A}">
                    <a16:rowId xmlns:a16="http://schemas.microsoft.com/office/drawing/2014/main" val="2047186203"/>
                  </a:ext>
                </a:extLst>
              </a:tr>
            </a:tbl>
          </a:graphicData>
        </a:graphic>
      </p:graphicFrame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F264341-B710-48A7-9BEE-1C4BC134DB7D}"/>
              </a:ext>
            </a:extLst>
          </p:cNvPr>
          <p:cNvSpPr txBox="1">
            <a:spLocks/>
          </p:cNvSpPr>
          <p:nvPr/>
        </p:nvSpPr>
        <p:spPr>
          <a:xfrm>
            <a:off x="1876777" y="1228942"/>
            <a:ext cx="9878591" cy="16072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352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00049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757"/>
              </a:buClr>
              <a:buFont typeface="Wingdings" charset="2"/>
              <a:buChar char="§"/>
              <a:defRPr sz="24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Onderstaande code is een voorbeeld: maakt gebruik van XMLHttpRequest</a:t>
            </a:r>
          </a:p>
          <a:p>
            <a:pPr lvl="1"/>
            <a:r>
              <a:rPr lang="nl-BE" dirty="0"/>
              <a:t>Tip: dit is vrij low-level, beter is om gebruik te maken van modernere API’s of libraries (vb. fetch, jQuery.ajax). Meer info volgt in onderdeel 6.</a:t>
            </a:r>
          </a:p>
        </p:txBody>
      </p:sp>
    </p:spTree>
    <p:extLst>
      <p:ext uri="{BB962C8B-B14F-4D97-AF65-F5344CB8AC3E}">
        <p14:creationId xmlns:p14="http://schemas.microsoft.com/office/powerpoint/2010/main" val="3518959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6D1DF-32FA-43AB-AAE7-FBA38801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777" y="-953"/>
            <a:ext cx="9948332" cy="1281113"/>
          </a:xfrm>
        </p:spPr>
        <p:txBody>
          <a:bodyPr>
            <a:normAutofit fontScale="90000"/>
          </a:bodyPr>
          <a:lstStyle/>
          <a:p>
            <a:r>
              <a:rPr lang="nl-BE" dirty="0"/>
              <a:t>Module – een voorbeeld – </a:t>
            </a:r>
            <a:r>
              <a:rPr lang="nl-B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weather.js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0923E1C-28F1-4AE8-9B2D-AA0F8176A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350975"/>
              </p:ext>
            </p:extLst>
          </p:nvPr>
        </p:nvGraphicFramePr>
        <p:xfrm>
          <a:off x="2334196" y="1129239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67491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 * as http from './http’;</a:t>
                      </a:r>
                      <a:r>
                        <a:rPr lang="en-GB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GB" sz="18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importeer</a:t>
                      </a:r>
                      <a:r>
                        <a:rPr lang="en-GB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alles</a:t>
                      </a:r>
                      <a:r>
                        <a:rPr lang="en-GB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(*) </a:t>
                      </a:r>
                      <a:r>
                        <a:rPr lang="en-GB" sz="18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vanuit</a:t>
                      </a:r>
                      <a:r>
                        <a:rPr lang="en-GB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http.js</a:t>
                      </a:r>
                      <a:endParaRPr lang="en-GB" sz="18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(private) Haalt asynchroon de huidige locatie op (latitude, longitude). </a:t>
                      </a:r>
                    </a:p>
                    <a:p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getCurrentLocation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(private) Basisklasse van een weerservice</a:t>
                      </a:r>
                      <a:endParaRPr lang="nl-B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BaseWeather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(private) </a:t>
                      </a:r>
                      <a:r>
                        <a:rPr lang="nl-BE" sz="18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OpenWeatherMap</a:t>
                      </a:r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is één van de ‘gratis’ weer services, hiervoor wordt </a:t>
                      </a: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nl-BE" sz="18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http.get</a:t>
                      </a:r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(…) gebruikt</a:t>
                      </a:r>
                      <a:endParaRPr lang="nl-B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OpenWeatherMap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BaseWeather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(publiek) we bieden een weerservice </a:t>
                      </a:r>
                      <a:r>
                        <a:rPr lang="nl-BE" sz="1800" b="1" kern="1200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objct</a:t>
                      </a:r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aan, aan andere modules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export var </a:t>
                      </a:r>
                      <a:r>
                        <a:rPr lang="en-GB" sz="1800" b="1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weatherService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new 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OpenWeatherMap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86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7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6D1DF-32FA-43AB-AAE7-FBA38801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Module – een voorbeeld – </a:t>
            </a:r>
            <a:r>
              <a:rPr lang="nl-B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applicatie.js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0923E1C-28F1-4AE8-9B2D-AA0F8176A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434155"/>
              </p:ext>
            </p:extLst>
          </p:nvPr>
        </p:nvGraphicFramePr>
        <p:xfrm>
          <a:off x="1981200" y="1846263"/>
          <a:ext cx="98439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3910">
                  <a:extLst>
                    <a:ext uri="{9D8B030D-6E8A-4147-A177-3AD203B41FA5}">
                      <a16:colId xmlns:a16="http://schemas.microsoft.com/office/drawing/2014/main" val="67491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8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import { </a:t>
                      </a:r>
                      <a:r>
                        <a:rPr lang="nl-BE" sz="1800" b="1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weatherService</a:t>
                      </a:r>
                      <a:r>
                        <a:rPr lang="nl-BE" sz="18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} </a:t>
                      </a:r>
                      <a:r>
                        <a:rPr lang="nl-BE" sz="1800" b="1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nl-BE" sz="18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"./</a:t>
                      </a:r>
                      <a:r>
                        <a:rPr lang="nl-BE" sz="1800" b="1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weather</a:t>
                      </a:r>
                      <a:r>
                        <a:rPr lang="nl-BE" sz="18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// importeer enkel één object</a:t>
                      </a:r>
                      <a:endParaRPr lang="nl-BE" sz="18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800" b="1" kern="120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weatherService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.getWeatherForCurrentLocation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BE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(weer) {</a:t>
                      </a:r>
                    </a:p>
                    <a:p>
                      <a:r>
                        <a:rPr lang="en-GB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("modules-example").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weer</a:t>
                      </a:r>
                      <a:r>
                        <a:rPr lang="en-GB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r>
                        <a:rPr lang="nl-BE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</a:p>
                    <a:p>
                      <a:endParaRPr lang="nl-B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Deze module exporteert zelf niets meer en kan dus ook niet gebruikt worden </a:t>
                      </a:r>
                    </a:p>
                    <a:p>
                      <a:r>
                        <a:rPr lang="nl-BE" sz="180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// door andere modules</a:t>
                      </a:r>
                      <a:endParaRPr lang="en-GB" sz="1800" b="1" kern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86203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F35C3C78-AF64-402A-A6B3-01851B2CB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55" y="4980525"/>
            <a:ext cx="5953125" cy="771525"/>
          </a:xfrm>
          <a:prstGeom prst="rect">
            <a:avLst/>
          </a:prstGeom>
        </p:spPr>
      </p:pic>
      <p:sp>
        <p:nvSpPr>
          <p:cNvPr id="5" name="Pijl: rechts 4">
            <a:extLst>
              <a:ext uri="{FF2B5EF4-FFF2-40B4-BE49-F238E27FC236}">
                <a16:creationId xmlns:a16="http://schemas.microsoft.com/office/drawing/2014/main" id="{32EDD8B9-5832-4B4F-B56D-EACB7B8264FD}"/>
              </a:ext>
            </a:extLst>
          </p:cNvPr>
          <p:cNvSpPr/>
          <p:nvPr/>
        </p:nvSpPr>
        <p:spPr>
          <a:xfrm>
            <a:off x="2340244" y="4943959"/>
            <a:ext cx="1642820" cy="1255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Resultaat</a:t>
            </a:r>
          </a:p>
        </p:txBody>
      </p:sp>
    </p:spTree>
    <p:extLst>
      <p:ext uri="{BB962C8B-B14F-4D97-AF65-F5344CB8AC3E}">
        <p14:creationId xmlns:p14="http://schemas.microsoft.com/office/powerpoint/2010/main" val="1165153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36B16-9F58-452A-B983-FCBD5F09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Module – meer info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D44BC-5452-47C1-B2C0-D513BF21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Zie Mozilla Developer Network</a:t>
            </a:r>
          </a:p>
          <a:p>
            <a:pPr lvl="1"/>
            <a:r>
              <a:rPr lang="nl-BE" dirty="0">
                <a:hlinkClick r:id="rId2"/>
              </a:rPr>
              <a:t>export</a:t>
            </a:r>
            <a:endParaRPr lang="nl-BE" dirty="0"/>
          </a:p>
          <a:p>
            <a:pPr lvl="1"/>
            <a:r>
              <a:rPr lang="nl-BE" dirty="0">
                <a:hlinkClick r:id="rId3"/>
              </a:rPr>
              <a:t>import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356C57-F6F5-4B04-961C-70C88587B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5" y="3176972"/>
            <a:ext cx="6191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26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C4C1-EB0B-4371-B228-37C2B0A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Zelfstudie</a:t>
            </a:r>
            <a:r>
              <a:rPr lang="en-US" dirty="0"/>
              <a:t>, </a:t>
            </a:r>
            <a:r>
              <a:rPr lang="en-US" dirty="0" err="1"/>
              <a:t>oefeningen</a:t>
            </a:r>
            <a:r>
              <a:rPr lang="en-US" dirty="0"/>
              <a:t> &amp; </a:t>
            </a:r>
            <a:r>
              <a:rPr lang="en-US" dirty="0" err="1"/>
              <a:t>opdrachten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8ECC-1C41-4548-ACC5-53A2A97E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4"/>
            <a:ext cx="9948333" cy="4779662"/>
          </a:xfrm>
        </p:spPr>
        <p:txBody>
          <a:bodyPr/>
          <a:lstStyle/>
          <a:p>
            <a:r>
              <a:rPr lang="en-US" dirty="0" err="1"/>
              <a:t>Zelfstudie</a:t>
            </a:r>
            <a:endParaRPr lang="en-US" dirty="0"/>
          </a:p>
          <a:p>
            <a:pPr lvl="1"/>
            <a:r>
              <a:rPr lang="en-US" dirty="0"/>
              <a:t>Neem de W3Schools </a:t>
            </a:r>
            <a:r>
              <a:rPr lang="en-US" b="1" dirty="0">
                <a:hlinkClick r:id="rId2"/>
              </a:rPr>
              <a:t>JS Tutorial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>
                <a:hlinkClick r:id="rId3"/>
              </a:rPr>
              <a:t>JS HTML DOM</a:t>
            </a:r>
            <a:r>
              <a:rPr lang="en-US" b="1" dirty="0"/>
              <a:t> </a:t>
            </a:r>
            <a:r>
              <a:rPr lang="en-US" dirty="0"/>
              <a:t>door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Oefeningen</a:t>
            </a:r>
            <a:endParaRPr lang="en-US" dirty="0"/>
          </a:p>
          <a:p>
            <a:pPr lvl="1"/>
            <a:r>
              <a:rPr lang="en-US" dirty="0"/>
              <a:t>Neem het </a:t>
            </a:r>
            <a:r>
              <a:rPr lang="nl-BE" b="1" dirty="0"/>
              <a:t>Demo01.JavaScript </a:t>
            </a:r>
            <a:r>
              <a:rPr lang="en-US" dirty="0"/>
              <a:t>project door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probeer</a:t>
            </a:r>
            <a:r>
              <a:rPr lang="en-US" dirty="0"/>
              <a:t> alle </a:t>
            </a:r>
            <a:r>
              <a:rPr lang="en-US" dirty="0" err="1"/>
              <a:t>concepten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doorgronden</a:t>
            </a:r>
            <a:r>
              <a:rPr lang="en-US" dirty="0"/>
              <a:t>.</a:t>
            </a:r>
          </a:p>
          <a:p>
            <a:r>
              <a:rPr lang="en-US" dirty="0" err="1"/>
              <a:t>Opdrachten</a:t>
            </a:r>
            <a:endParaRPr lang="en-US" dirty="0"/>
          </a:p>
          <a:p>
            <a:pPr lvl="1"/>
            <a:r>
              <a:rPr lang="en-US" dirty="0"/>
              <a:t>N.v.t.</a:t>
            </a:r>
          </a:p>
          <a:p>
            <a:pPr lvl="1"/>
            <a:endParaRPr lang="en-BE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E2FA6E91-D8A8-424E-9C47-B8AA1BF9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91" y="2670921"/>
            <a:ext cx="1673928" cy="2482312"/>
          </a:xfrm>
          <a:prstGeom prst="rect">
            <a:avLst/>
          </a:prstGeom>
        </p:spPr>
      </p:pic>
      <p:sp>
        <p:nvSpPr>
          <p:cNvPr id="5" name="Pijl: rechts 5">
            <a:extLst>
              <a:ext uri="{FF2B5EF4-FFF2-40B4-BE49-F238E27FC236}">
                <a16:creationId xmlns:a16="http://schemas.microsoft.com/office/drawing/2014/main" id="{52EEA712-8B89-443D-8D94-53F99DF1A57A}"/>
              </a:ext>
            </a:extLst>
          </p:cNvPr>
          <p:cNvSpPr/>
          <p:nvPr/>
        </p:nvSpPr>
        <p:spPr>
          <a:xfrm>
            <a:off x="7254119" y="2816380"/>
            <a:ext cx="1766807" cy="70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7B696-169A-4E1A-BAB6-E876773D1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675" y="2930841"/>
            <a:ext cx="1590675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761C3-87E6-4088-8D66-7DFBFF1EF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675" y="3586477"/>
            <a:ext cx="21050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jl: omlaag 18">
            <a:extLst>
              <a:ext uri="{FF2B5EF4-FFF2-40B4-BE49-F238E27FC236}">
                <a16:creationId xmlns:a16="http://schemas.microsoft.com/office/drawing/2014/main" id="{CEEA6E25-36AE-4E0C-8723-7E9543D2AD2A}"/>
              </a:ext>
            </a:extLst>
          </p:cNvPr>
          <p:cNvSpPr/>
          <p:nvPr/>
        </p:nvSpPr>
        <p:spPr>
          <a:xfrm>
            <a:off x="9057672" y="4513510"/>
            <a:ext cx="343462" cy="64060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5E5205-FD3F-455E-98BD-EF97EFB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Frontend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pipeline – </a:t>
            </a:r>
            <a:br>
              <a:rPr lang="nl-BE" dirty="0"/>
            </a:br>
            <a:r>
              <a:rPr lang="nl-BE" dirty="0"/>
              <a:t>wat doet het?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09E9AF-FCB0-4BA1-85FF-4679F7B7F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8" y="1825625"/>
            <a:ext cx="5735030" cy="424215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Verzameling tools en scripts</a:t>
            </a:r>
          </a:p>
          <a:p>
            <a:pPr lvl="1"/>
            <a:r>
              <a:rPr lang="nl-BE" dirty="0"/>
              <a:t>Omzetting van assets (vb. </a:t>
            </a:r>
            <a:r>
              <a:rPr lang="nl-BE" dirty="0" err="1"/>
              <a:t>scss</a:t>
            </a:r>
            <a:r>
              <a:rPr lang="nl-BE" dirty="0"/>
              <a:t>) naar html, </a:t>
            </a:r>
            <a:r>
              <a:rPr lang="nl-BE" dirty="0" err="1"/>
              <a:t>css</a:t>
            </a:r>
            <a:r>
              <a:rPr lang="nl-BE" dirty="0"/>
              <a:t> en </a:t>
            </a:r>
            <a:r>
              <a:rPr lang="nl-BE" dirty="0" err="1"/>
              <a:t>js</a:t>
            </a:r>
            <a:endParaRPr lang="nl-BE" dirty="0"/>
          </a:p>
          <a:p>
            <a:pPr lvl="1"/>
            <a:r>
              <a:rPr lang="nl-BE" dirty="0"/>
              <a:t>Code analyse</a:t>
            </a:r>
          </a:p>
          <a:p>
            <a:pPr lvl="1"/>
            <a:r>
              <a:rPr lang="nl-BE" dirty="0"/>
              <a:t>Automatische testen</a:t>
            </a:r>
          </a:p>
          <a:p>
            <a:pPr lvl="1"/>
            <a:r>
              <a:rPr lang="nl-BE" dirty="0" err="1"/>
              <a:t>Bundling</a:t>
            </a:r>
            <a:endParaRPr lang="nl-BE" dirty="0"/>
          </a:p>
          <a:p>
            <a:pPr lvl="1"/>
            <a:r>
              <a:rPr lang="nl-BE" dirty="0" err="1"/>
              <a:t>Minification</a:t>
            </a:r>
            <a:endParaRPr lang="nl-BE" dirty="0"/>
          </a:p>
          <a:p>
            <a:pPr lvl="1"/>
            <a:r>
              <a:rPr lang="nl-BE" dirty="0"/>
              <a:t>Configuratie</a:t>
            </a:r>
          </a:p>
          <a:p>
            <a:pPr lvl="1"/>
            <a:r>
              <a:rPr lang="nl-BE" dirty="0"/>
              <a:t>…</a:t>
            </a:r>
          </a:p>
          <a:p>
            <a:r>
              <a:rPr lang="nl-BE" dirty="0"/>
              <a:t>Als ‘motor’ kan gekozen worden uit verschillende technologieën</a:t>
            </a:r>
          </a:p>
        </p:txBody>
      </p:sp>
      <p:sp>
        <p:nvSpPr>
          <p:cNvPr id="4" name="Cilinder 3">
            <a:extLst>
              <a:ext uri="{FF2B5EF4-FFF2-40B4-BE49-F238E27FC236}">
                <a16:creationId xmlns:a16="http://schemas.microsoft.com/office/drawing/2014/main" id="{DFBCE9B5-B7CC-4CD4-BDF2-0B1B0524F059}"/>
              </a:ext>
            </a:extLst>
          </p:cNvPr>
          <p:cNvSpPr/>
          <p:nvPr/>
        </p:nvSpPr>
        <p:spPr>
          <a:xfrm>
            <a:off x="8723191" y="2792902"/>
            <a:ext cx="1012083" cy="209205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8993DAAD-E2D6-4BC0-B22A-4EFCF973DAD7}"/>
              </a:ext>
            </a:extLst>
          </p:cNvPr>
          <p:cNvGrpSpPr/>
          <p:nvPr/>
        </p:nvGrpSpPr>
        <p:grpSpPr>
          <a:xfrm>
            <a:off x="7954880" y="1706002"/>
            <a:ext cx="828092" cy="720080"/>
            <a:chOff x="6084168" y="1988840"/>
            <a:chExt cx="828092" cy="720080"/>
          </a:xfrm>
        </p:grpSpPr>
        <p:sp>
          <p:nvSpPr>
            <p:cNvPr id="5" name="Rol: verticaal 4">
              <a:extLst>
                <a:ext uri="{FF2B5EF4-FFF2-40B4-BE49-F238E27FC236}">
                  <a16:creationId xmlns:a16="http://schemas.microsoft.com/office/drawing/2014/main" id="{7C397825-1920-41FB-A8D7-3779EBBFB718}"/>
                </a:ext>
              </a:extLst>
            </p:cNvPr>
            <p:cNvSpPr/>
            <p:nvPr/>
          </p:nvSpPr>
          <p:spPr>
            <a:xfrm>
              <a:off x="6084168" y="1988840"/>
              <a:ext cx="612068" cy="540060"/>
            </a:xfrm>
            <a:prstGeom prst="verticalScroll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</a:t>
              </a:r>
              <a:r>
                <a:rPr lang="nl-BE" dirty="0" err="1"/>
                <a:t>js</a:t>
              </a:r>
              <a:endParaRPr lang="nl-BE" dirty="0"/>
            </a:p>
          </p:txBody>
        </p:sp>
        <p:sp>
          <p:nvSpPr>
            <p:cNvPr id="7" name="Rol: verticaal 6">
              <a:extLst>
                <a:ext uri="{FF2B5EF4-FFF2-40B4-BE49-F238E27FC236}">
                  <a16:creationId xmlns:a16="http://schemas.microsoft.com/office/drawing/2014/main" id="{DF9B0EE4-881E-4B76-92D4-A7A58C0AE7B0}"/>
                </a:ext>
              </a:extLst>
            </p:cNvPr>
            <p:cNvSpPr/>
            <p:nvPr/>
          </p:nvSpPr>
          <p:spPr>
            <a:xfrm>
              <a:off x="6192180" y="2060848"/>
              <a:ext cx="612068" cy="540060"/>
            </a:xfrm>
            <a:prstGeom prst="verticalScroll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</a:t>
              </a:r>
              <a:r>
                <a:rPr lang="nl-BE" dirty="0" err="1"/>
                <a:t>js</a:t>
              </a:r>
              <a:endParaRPr lang="nl-BE" dirty="0"/>
            </a:p>
          </p:txBody>
        </p:sp>
        <p:sp>
          <p:nvSpPr>
            <p:cNvPr id="8" name="Rol: verticaal 7">
              <a:extLst>
                <a:ext uri="{FF2B5EF4-FFF2-40B4-BE49-F238E27FC236}">
                  <a16:creationId xmlns:a16="http://schemas.microsoft.com/office/drawing/2014/main" id="{998C2C4F-2610-4883-A2A0-114B104F11BA}"/>
                </a:ext>
              </a:extLst>
            </p:cNvPr>
            <p:cNvSpPr/>
            <p:nvPr/>
          </p:nvSpPr>
          <p:spPr>
            <a:xfrm>
              <a:off x="6300192" y="2168860"/>
              <a:ext cx="612068" cy="540060"/>
            </a:xfrm>
            <a:prstGeom prst="verticalScroll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</a:t>
              </a:r>
              <a:r>
                <a:rPr lang="nl-BE" dirty="0" err="1"/>
                <a:t>js</a:t>
              </a:r>
              <a:endParaRPr lang="nl-BE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B80EE90-EC40-4E2A-B77C-3224636475DB}"/>
              </a:ext>
            </a:extLst>
          </p:cNvPr>
          <p:cNvGrpSpPr/>
          <p:nvPr/>
        </p:nvGrpSpPr>
        <p:grpSpPr>
          <a:xfrm>
            <a:off x="9046628" y="1646238"/>
            <a:ext cx="1004110" cy="692460"/>
            <a:chOff x="7140670" y="1793334"/>
            <a:chExt cx="1004110" cy="692460"/>
          </a:xfrm>
        </p:grpSpPr>
        <p:sp>
          <p:nvSpPr>
            <p:cNvPr id="9" name="Rol: verticaal 8">
              <a:extLst>
                <a:ext uri="{FF2B5EF4-FFF2-40B4-BE49-F238E27FC236}">
                  <a16:creationId xmlns:a16="http://schemas.microsoft.com/office/drawing/2014/main" id="{B3942FE1-8CDC-4C45-B338-C68C42DF5CBC}"/>
                </a:ext>
              </a:extLst>
            </p:cNvPr>
            <p:cNvSpPr/>
            <p:nvPr/>
          </p:nvSpPr>
          <p:spPr>
            <a:xfrm>
              <a:off x="7140670" y="1793334"/>
              <a:ext cx="851710" cy="54006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.html</a:t>
              </a:r>
            </a:p>
          </p:txBody>
        </p:sp>
        <p:sp>
          <p:nvSpPr>
            <p:cNvPr id="10" name="Rol: verticaal 9">
              <a:extLst>
                <a:ext uri="{FF2B5EF4-FFF2-40B4-BE49-F238E27FC236}">
                  <a16:creationId xmlns:a16="http://schemas.microsoft.com/office/drawing/2014/main" id="{E906B88B-74A2-4503-B69D-974DDB739496}"/>
                </a:ext>
              </a:extLst>
            </p:cNvPr>
            <p:cNvSpPr/>
            <p:nvPr/>
          </p:nvSpPr>
          <p:spPr>
            <a:xfrm>
              <a:off x="7293070" y="1945734"/>
              <a:ext cx="851710" cy="54006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.html</a:t>
              </a:r>
            </a:p>
          </p:txBody>
        </p:sp>
      </p:grpSp>
      <p:sp>
        <p:nvSpPr>
          <p:cNvPr id="11" name="Rol: verticaal 10">
            <a:extLst>
              <a:ext uri="{FF2B5EF4-FFF2-40B4-BE49-F238E27FC236}">
                <a16:creationId xmlns:a16="http://schemas.microsoft.com/office/drawing/2014/main" id="{94120E01-EE5A-4312-A9E9-B04F8DF016B8}"/>
              </a:ext>
            </a:extLst>
          </p:cNvPr>
          <p:cNvSpPr/>
          <p:nvPr/>
        </p:nvSpPr>
        <p:spPr>
          <a:xfrm>
            <a:off x="10241410" y="1761691"/>
            <a:ext cx="713430" cy="540060"/>
          </a:xfrm>
          <a:prstGeom prst="verticalScrol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css</a:t>
            </a:r>
            <a:endParaRPr lang="nl-BE" dirty="0"/>
          </a:p>
        </p:txBody>
      </p:sp>
      <p:sp>
        <p:nvSpPr>
          <p:cNvPr id="12" name="Rol: verticaal 11">
            <a:extLst>
              <a:ext uri="{FF2B5EF4-FFF2-40B4-BE49-F238E27FC236}">
                <a16:creationId xmlns:a16="http://schemas.microsoft.com/office/drawing/2014/main" id="{44DCD049-F34F-4365-BCF2-24CB9043D08B}"/>
              </a:ext>
            </a:extLst>
          </p:cNvPr>
          <p:cNvSpPr/>
          <p:nvPr/>
        </p:nvSpPr>
        <p:spPr>
          <a:xfrm>
            <a:off x="9879328" y="2429707"/>
            <a:ext cx="850381" cy="540060"/>
          </a:xfrm>
          <a:prstGeom prst="verticalScroll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scss</a:t>
            </a:r>
            <a:endParaRPr lang="nl-BE" dirty="0"/>
          </a:p>
        </p:txBody>
      </p:sp>
      <p:sp>
        <p:nvSpPr>
          <p:cNvPr id="15" name="Rol: verticaal 14">
            <a:extLst>
              <a:ext uri="{FF2B5EF4-FFF2-40B4-BE49-F238E27FC236}">
                <a16:creationId xmlns:a16="http://schemas.microsoft.com/office/drawing/2014/main" id="{FBC3F63C-C76A-4419-9CF8-94D802FB7E17}"/>
              </a:ext>
            </a:extLst>
          </p:cNvPr>
          <p:cNvSpPr/>
          <p:nvPr/>
        </p:nvSpPr>
        <p:spPr>
          <a:xfrm>
            <a:off x="7820244" y="2555508"/>
            <a:ext cx="850381" cy="540060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…</a:t>
            </a:r>
          </a:p>
        </p:txBody>
      </p:sp>
      <p:sp>
        <p:nvSpPr>
          <p:cNvPr id="17" name="Pijl: omlaag 16">
            <a:extLst>
              <a:ext uri="{FF2B5EF4-FFF2-40B4-BE49-F238E27FC236}">
                <a16:creationId xmlns:a16="http://schemas.microsoft.com/office/drawing/2014/main" id="{67E0DCB9-0F63-4E97-AE2A-DDD7411201FE}"/>
              </a:ext>
            </a:extLst>
          </p:cNvPr>
          <p:cNvSpPr/>
          <p:nvPr/>
        </p:nvSpPr>
        <p:spPr>
          <a:xfrm rot="19022757">
            <a:off x="8696659" y="2426989"/>
            <a:ext cx="414094" cy="528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Pijl: omlaag 17">
            <a:extLst>
              <a:ext uri="{FF2B5EF4-FFF2-40B4-BE49-F238E27FC236}">
                <a16:creationId xmlns:a16="http://schemas.microsoft.com/office/drawing/2014/main" id="{79DB17E5-19B9-4B34-BFCC-B6C0911F2B42}"/>
              </a:ext>
            </a:extLst>
          </p:cNvPr>
          <p:cNvSpPr/>
          <p:nvPr/>
        </p:nvSpPr>
        <p:spPr>
          <a:xfrm rot="2384407">
            <a:off x="9291697" y="2403895"/>
            <a:ext cx="414094" cy="52809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5FD518CC-8013-414A-BDF5-11B20393A598}"/>
              </a:ext>
            </a:extLst>
          </p:cNvPr>
          <p:cNvGrpSpPr/>
          <p:nvPr/>
        </p:nvGrpSpPr>
        <p:grpSpPr>
          <a:xfrm>
            <a:off x="8934614" y="5289744"/>
            <a:ext cx="1004110" cy="692460"/>
            <a:chOff x="7140670" y="1793334"/>
            <a:chExt cx="1004110" cy="692460"/>
          </a:xfrm>
          <a:solidFill>
            <a:schemeClr val="accent5">
              <a:lumMod val="75000"/>
            </a:schemeClr>
          </a:solidFill>
        </p:grpSpPr>
        <p:sp>
          <p:nvSpPr>
            <p:cNvPr id="21" name="Rol: verticaal 20">
              <a:extLst>
                <a:ext uri="{FF2B5EF4-FFF2-40B4-BE49-F238E27FC236}">
                  <a16:creationId xmlns:a16="http://schemas.microsoft.com/office/drawing/2014/main" id="{C222DF0A-E52A-4D88-A03F-C1E0719DCEA2}"/>
                </a:ext>
              </a:extLst>
            </p:cNvPr>
            <p:cNvSpPr/>
            <p:nvPr/>
          </p:nvSpPr>
          <p:spPr>
            <a:xfrm>
              <a:off x="7140670" y="1793334"/>
              <a:ext cx="851710" cy="540060"/>
            </a:xfrm>
            <a:prstGeom prst="verticalScroll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.html</a:t>
              </a:r>
            </a:p>
          </p:txBody>
        </p:sp>
        <p:sp>
          <p:nvSpPr>
            <p:cNvPr id="22" name="Rol: verticaal 21">
              <a:extLst>
                <a:ext uri="{FF2B5EF4-FFF2-40B4-BE49-F238E27FC236}">
                  <a16:creationId xmlns:a16="http://schemas.microsoft.com/office/drawing/2014/main" id="{1E9DAFE5-B4A1-4D99-85EA-21CA2467ED52}"/>
                </a:ext>
              </a:extLst>
            </p:cNvPr>
            <p:cNvSpPr/>
            <p:nvPr/>
          </p:nvSpPr>
          <p:spPr>
            <a:xfrm>
              <a:off x="7293070" y="1945734"/>
              <a:ext cx="851710" cy="540060"/>
            </a:xfrm>
            <a:prstGeom prst="verticalScroll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/>
                <a:t>.html</a:t>
              </a:r>
            </a:p>
          </p:txBody>
        </p:sp>
      </p:grpSp>
      <p:sp>
        <p:nvSpPr>
          <p:cNvPr id="27" name="Rol: verticaal 26">
            <a:extLst>
              <a:ext uri="{FF2B5EF4-FFF2-40B4-BE49-F238E27FC236}">
                <a16:creationId xmlns:a16="http://schemas.microsoft.com/office/drawing/2014/main" id="{11BBD1B4-4E12-4F16-9CB1-501E40657119}"/>
              </a:ext>
            </a:extLst>
          </p:cNvPr>
          <p:cNvSpPr/>
          <p:nvPr/>
        </p:nvSpPr>
        <p:spPr>
          <a:xfrm>
            <a:off x="10017841" y="5289744"/>
            <a:ext cx="713430" cy="540060"/>
          </a:xfrm>
          <a:prstGeom prst="verticalScroll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css</a:t>
            </a:r>
            <a:endParaRPr lang="nl-BE" dirty="0"/>
          </a:p>
        </p:txBody>
      </p:sp>
      <p:sp>
        <p:nvSpPr>
          <p:cNvPr id="28" name="Rol: verticaal 27">
            <a:extLst>
              <a:ext uri="{FF2B5EF4-FFF2-40B4-BE49-F238E27FC236}">
                <a16:creationId xmlns:a16="http://schemas.microsoft.com/office/drawing/2014/main" id="{052F4761-D6C2-4EDB-8D89-E0E79C29E977}"/>
              </a:ext>
            </a:extLst>
          </p:cNvPr>
          <p:cNvSpPr/>
          <p:nvPr/>
        </p:nvSpPr>
        <p:spPr>
          <a:xfrm>
            <a:off x="8170146" y="5289744"/>
            <a:ext cx="612068" cy="540060"/>
          </a:xfrm>
          <a:prstGeom prst="verticalScroll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js</a:t>
            </a:r>
            <a:endParaRPr lang="nl-BE" dirty="0"/>
          </a:p>
        </p:txBody>
      </p:sp>
      <p:pic>
        <p:nvPicPr>
          <p:cNvPr id="2052" name="Picture 4" descr="Image result for gear">
            <a:extLst>
              <a:ext uri="{FF2B5EF4-FFF2-40B4-BE49-F238E27FC236}">
                <a16:creationId xmlns:a16="http://schemas.microsoft.com/office/drawing/2014/main" id="{478B8EFD-9684-43C5-BFD6-EF5885D7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83" y="3467993"/>
            <a:ext cx="837297" cy="89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5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0DA8A-EBD1-4BAC-9968-D61747D4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Frontend</a:t>
            </a:r>
            <a:r>
              <a:rPr lang="nl-BE" dirty="0"/>
              <a:t> </a:t>
            </a:r>
            <a:r>
              <a:rPr lang="nl-BE" dirty="0" err="1"/>
              <a:t>build</a:t>
            </a:r>
            <a:r>
              <a:rPr lang="nl-BE" dirty="0"/>
              <a:t> pipeline – </a:t>
            </a:r>
            <a:br>
              <a:rPr lang="nl-BE" dirty="0"/>
            </a:br>
            <a:r>
              <a:rPr lang="nl-BE" dirty="0"/>
              <a:t>in deze cursus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CD0A49-128F-4407-8C99-B37218FD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Maakt deel uit van het</a:t>
            </a:r>
            <a:r>
              <a:rPr lang="nl-BE" b="1" dirty="0"/>
              <a:t> ‘Extra’ traject (*)</a:t>
            </a:r>
          </a:p>
          <a:p>
            <a:pPr lvl="1"/>
            <a:r>
              <a:rPr lang="nl-BE" dirty="0"/>
              <a:t>Wij kiezen voor</a:t>
            </a:r>
          </a:p>
          <a:p>
            <a:pPr lvl="2"/>
            <a:r>
              <a:rPr lang="nl-BE" b="1" dirty="0"/>
              <a:t>Webpack (5) </a:t>
            </a:r>
            <a:r>
              <a:rPr lang="nl-BE" dirty="0"/>
              <a:t>want veelgebruikt, veel informatie, …</a:t>
            </a:r>
          </a:p>
          <a:p>
            <a:pPr lvl="1"/>
            <a:r>
              <a:rPr lang="nl-BE" dirty="0"/>
              <a:t>Om webpack te installeren en te runnen</a:t>
            </a:r>
          </a:p>
          <a:p>
            <a:pPr lvl="2"/>
            <a:r>
              <a:rPr lang="nl-BE" dirty="0"/>
              <a:t>Zijn Node en NPM nodig</a:t>
            </a:r>
          </a:p>
          <a:p>
            <a:pPr lvl="3"/>
            <a:r>
              <a:rPr lang="nl-BE" dirty="0"/>
              <a:t>Ook veelgebruikt, veel informatie, …</a:t>
            </a:r>
          </a:p>
          <a:p>
            <a:pPr lvl="2"/>
            <a:r>
              <a:rPr lang="nl-BE" dirty="0"/>
              <a:t>Voor andere tools en </a:t>
            </a:r>
            <a:r>
              <a:rPr lang="nl-BE" dirty="0" err="1"/>
              <a:t>libraries</a:t>
            </a:r>
            <a:r>
              <a:rPr lang="nl-BE" dirty="0"/>
              <a:t> zullen we eveneens NPM gebruiken</a:t>
            </a:r>
          </a:p>
          <a:p>
            <a:r>
              <a:rPr lang="nl-BE" dirty="0">
                <a:solidFill>
                  <a:srgbClr val="0070C0"/>
                </a:solidFill>
              </a:rPr>
              <a:t>(*) Extra traject?</a:t>
            </a:r>
          </a:p>
          <a:p>
            <a:pPr lvl="1"/>
            <a:r>
              <a:rPr lang="nl-BE" dirty="0">
                <a:solidFill>
                  <a:srgbClr val="0070C0"/>
                </a:solidFill>
              </a:rPr>
              <a:t>Voor opdrachten en het examen: </a:t>
            </a:r>
            <a:r>
              <a:rPr lang="nl-BE" b="1" dirty="0" err="1">
                <a:solidFill>
                  <a:srgbClr val="0070C0"/>
                </a:solidFill>
              </a:rPr>
              <a:t>webpack</a:t>
            </a:r>
            <a:r>
              <a:rPr lang="nl-BE" b="1" dirty="0">
                <a:solidFill>
                  <a:srgbClr val="0070C0"/>
                </a:solidFill>
              </a:rPr>
              <a:t> niet verplicht</a:t>
            </a:r>
          </a:p>
          <a:p>
            <a:pPr lvl="1"/>
            <a:r>
              <a:rPr lang="nl-BE" dirty="0">
                <a:solidFill>
                  <a:srgbClr val="0070C0"/>
                </a:solidFill>
              </a:rPr>
              <a:t>Maar het kan wel bonuspunten opleveren!</a:t>
            </a:r>
          </a:p>
          <a:p>
            <a:r>
              <a:rPr lang="nl-BE" dirty="0"/>
              <a:t>Let wel, tools zijn </a:t>
            </a:r>
            <a:r>
              <a:rPr lang="nl-BE" b="1" dirty="0"/>
              <a:t>middelen</a:t>
            </a:r>
          </a:p>
          <a:p>
            <a:pPr lvl="1"/>
            <a:r>
              <a:rPr lang="nl-BE" dirty="0"/>
              <a:t>Niet het </a:t>
            </a:r>
            <a:r>
              <a:rPr lang="nl-BE" b="1" dirty="0"/>
              <a:t>doel</a:t>
            </a:r>
          </a:p>
          <a:p>
            <a:pPr lvl="1"/>
            <a:r>
              <a:rPr lang="nl-BE" dirty="0"/>
              <a:t>Ons doel is moderne, stabiele en performante web applicaties te maken</a:t>
            </a:r>
          </a:p>
        </p:txBody>
      </p:sp>
    </p:spTree>
    <p:extLst>
      <p:ext uri="{BB962C8B-B14F-4D97-AF65-F5344CB8AC3E}">
        <p14:creationId xmlns:p14="http://schemas.microsoft.com/office/powerpoint/2010/main" val="300739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05E8-8B2E-4993-82FF-71BB3E3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JavaScript</a:t>
            </a:r>
            <a:r>
              <a:rPr lang="nl-BE" dirty="0"/>
              <a:t> Fundamenten – </a:t>
            </a:r>
            <a:br>
              <a:rPr lang="nl-BE" dirty="0"/>
            </a:br>
            <a:r>
              <a:rPr lang="nl-B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Deze les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9352DBD-291A-4D05-A17F-FF481574F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15608"/>
              </p:ext>
            </p:extLst>
          </p:nvPr>
        </p:nvGraphicFramePr>
        <p:xfrm>
          <a:off x="1876425" y="1825625"/>
          <a:ext cx="9948863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21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805E8-8B2E-4993-82FF-71BB3E3E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JavaScript</a:t>
            </a:r>
            <a:r>
              <a:rPr lang="nl-BE" dirty="0"/>
              <a:t> Geavanceerd – </a:t>
            </a:r>
            <a:br>
              <a:rPr lang="nl-BE" dirty="0"/>
            </a:br>
            <a:r>
              <a:rPr lang="nl-B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Volgende lessen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9352DBD-291A-4D05-A17F-FF481574F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32723"/>
              </p:ext>
            </p:extLst>
          </p:nvPr>
        </p:nvGraphicFramePr>
        <p:xfrm>
          <a:off x="1876425" y="1825625"/>
          <a:ext cx="9948863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99AE1D67-BD75-4B80-AA15-7031A24222CE}"/>
              </a:ext>
            </a:extLst>
          </p:cNvPr>
          <p:cNvSpPr/>
          <p:nvPr/>
        </p:nvSpPr>
        <p:spPr>
          <a:xfrm>
            <a:off x="7822215" y="5365347"/>
            <a:ext cx="3744416" cy="1404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Deze technieken, </a:t>
            </a:r>
            <a:r>
              <a:rPr lang="nl-BE" dirty="0" err="1"/>
              <a:t>API’s</a:t>
            </a:r>
            <a:r>
              <a:rPr lang="nl-BE" dirty="0"/>
              <a:t>, … introduceren we in de loop van de volgende lessen.</a:t>
            </a:r>
          </a:p>
        </p:txBody>
      </p:sp>
    </p:spTree>
    <p:extLst>
      <p:ext uri="{BB962C8B-B14F-4D97-AF65-F5344CB8AC3E}">
        <p14:creationId xmlns:p14="http://schemas.microsoft.com/office/powerpoint/2010/main" val="348970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DC2A9-4B67-40F7-B973-35FF1AE9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Belangrijk!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524BC2-18E4-4177-8CA0-6F1D28C7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Tijdens frontend basis &amp; gevorderd kunnen we niet alle details zien van JavaScript</a:t>
            </a:r>
          </a:p>
          <a:p>
            <a:pPr lvl="1"/>
            <a:r>
              <a:rPr lang="nl-BE" dirty="0"/>
              <a:t>Neem ook een goed boek of online cursus door</a:t>
            </a:r>
          </a:p>
          <a:p>
            <a:pPr lvl="1"/>
            <a:r>
              <a:rPr lang="nl-BE" dirty="0"/>
              <a:t>Je kan ook toegankelijke </a:t>
            </a:r>
            <a:r>
              <a:rPr lang="nl-BE" dirty="0" err="1"/>
              <a:t>tutorials</a:t>
            </a:r>
            <a:r>
              <a:rPr lang="nl-BE" dirty="0"/>
              <a:t> volgen bij w3schools</a:t>
            </a:r>
          </a:p>
          <a:p>
            <a:pPr lvl="2"/>
            <a:r>
              <a:rPr lang="nl-BE" dirty="0">
                <a:hlinkClick r:id="rId2"/>
              </a:rPr>
              <a:t>https://www.w3schools.com/js/default.asp</a:t>
            </a:r>
            <a:r>
              <a:rPr lang="nl-BE" dirty="0"/>
              <a:t> </a:t>
            </a:r>
          </a:p>
          <a:p>
            <a:r>
              <a:rPr lang="nl-BE" b="1" dirty="0"/>
              <a:t>Als web </a:t>
            </a:r>
            <a:r>
              <a:rPr lang="nl-BE" b="1" dirty="0" err="1"/>
              <a:t>developer</a:t>
            </a:r>
            <a:r>
              <a:rPr lang="nl-BE" b="1" dirty="0"/>
              <a:t> is het belangrijk dat je </a:t>
            </a:r>
            <a:r>
              <a:rPr lang="nl-BE" b="1" dirty="0" err="1"/>
              <a:t>JavaScript</a:t>
            </a:r>
            <a:r>
              <a:rPr lang="nl-BE" b="1" dirty="0"/>
              <a:t> goed in de vingers hebt</a:t>
            </a:r>
          </a:p>
        </p:txBody>
      </p:sp>
    </p:spTree>
    <p:extLst>
      <p:ext uri="{BB962C8B-B14F-4D97-AF65-F5344CB8AC3E}">
        <p14:creationId xmlns:p14="http://schemas.microsoft.com/office/powerpoint/2010/main" val="53192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F1E65-FA96-4CE0-B4F1-1F889209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Voorbeelden in demo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C6CBBE-2C77-4B97-8697-4132BEC0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2725344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Er werden code voorbeelden opgenomen in het </a:t>
            </a:r>
            <a:r>
              <a:rPr lang="nl-BE" b="1" dirty="0"/>
              <a:t>Demo01.JavaScript</a:t>
            </a:r>
            <a:r>
              <a:rPr lang="nl-BE" dirty="0"/>
              <a:t> project in de Onderdeel04 solution</a:t>
            </a:r>
          </a:p>
          <a:p>
            <a:pPr lvl="1"/>
            <a:r>
              <a:rPr lang="nl-BE" dirty="0">
                <a:hlinkClick r:id="rId2"/>
              </a:rPr>
              <a:t>https://github.com/DavidUrting/ucll-frontend-gevorderd-onderdeel04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Template: ASP.NET </a:t>
            </a:r>
            <a:r>
              <a:rPr lang="nl-BE" dirty="0" err="1"/>
              <a:t>Core</a:t>
            </a:r>
            <a:r>
              <a:rPr lang="nl-BE" dirty="0"/>
              <a:t> 3.1 project, ‘Empty’ site</a:t>
            </a:r>
          </a:p>
          <a:p>
            <a:pPr lvl="1"/>
            <a:r>
              <a:rPr lang="nl-BE" dirty="0" err="1"/>
              <a:t>Startup.cs</a:t>
            </a:r>
            <a:r>
              <a:rPr lang="nl-BE" dirty="0"/>
              <a:t> werd aangepast zodat </a:t>
            </a:r>
            <a:r>
              <a:rPr lang="nl-BE" dirty="0" err="1"/>
              <a:t>static</a:t>
            </a:r>
            <a:r>
              <a:rPr lang="nl-BE" dirty="0"/>
              <a:t> files kunnen </a:t>
            </a:r>
            <a:r>
              <a:rPr lang="nl-BE" i="1" dirty="0"/>
              <a:t>geserved</a:t>
            </a:r>
            <a:r>
              <a:rPr lang="nl-BE" dirty="0"/>
              <a:t> worden</a:t>
            </a:r>
          </a:p>
          <a:p>
            <a:r>
              <a:rPr lang="nl-BE" dirty="0"/>
              <a:t>Per onderdeel werd een </a:t>
            </a:r>
            <a:r>
              <a:rPr lang="nl-BE" b="1" dirty="0"/>
              <a:t>{onderwerp}.js</a:t>
            </a:r>
            <a:r>
              <a:rPr lang="nl-BE" dirty="0"/>
              <a:t> bestand voorzien. Dat is als het ware de zandbak waarin we </a:t>
            </a:r>
            <a:r>
              <a:rPr lang="nl-BE" dirty="0" err="1"/>
              <a:t>JavaScript</a:t>
            </a:r>
            <a:r>
              <a:rPr lang="nl-BE" dirty="0"/>
              <a:t> verder ontdekken …</a:t>
            </a:r>
          </a:p>
          <a:p>
            <a:r>
              <a:rPr lang="nl-BE" dirty="0"/>
              <a:t>[EXTRA] Er wordt ook gebruik gemaakt van </a:t>
            </a:r>
            <a:r>
              <a:rPr lang="nl-BE" dirty="0" err="1"/>
              <a:t>webpack</a:t>
            </a:r>
            <a:endParaRPr lang="nl-BE" dirty="0"/>
          </a:p>
          <a:p>
            <a:endParaRPr lang="nl-BE" dirty="0"/>
          </a:p>
        </p:txBody>
      </p:sp>
      <p:pic>
        <p:nvPicPr>
          <p:cNvPr id="5122" name="Picture 2" descr="Image result for sandbox">
            <a:extLst>
              <a:ext uri="{FF2B5EF4-FFF2-40B4-BE49-F238E27FC236}">
                <a16:creationId xmlns:a16="http://schemas.microsoft.com/office/drawing/2014/main" id="{008871E1-C0FA-4B80-B4FA-27E4AE7A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36" y="4581128"/>
            <a:ext cx="4356484" cy="2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A0A74C51-FBFA-4E97-B317-830248C5CBA2}"/>
              </a:ext>
            </a:extLst>
          </p:cNvPr>
          <p:cNvGrpSpPr/>
          <p:nvPr/>
        </p:nvGrpSpPr>
        <p:grpSpPr>
          <a:xfrm>
            <a:off x="7932203" y="4558790"/>
            <a:ext cx="2738755" cy="1210471"/>
            <a:chOff x="6408204" y="4558789"/>
            <a:chExt cx="2201308" cy="1210471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5910A3C5-A66E-4303-BA74-1743F938A07B}"/>
                </a:ext>
              </a:extLst>
            </p:cNvPr>
            <p:cNvSpPr/>
            <p:nvPr/>
          </p:nvSpPr>
          <p:spPr>
            <a:xfrm>
              <a:off x="6490556" y="4905164"/>
              <a:ext cx="2016224" cy="86409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BE" b="1" dirty="0"/>
                <a:t>{onderwerp}.js</a:t>
              </a:r>
            </a:p>
          </p:txBody>
        </p:sp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315481EC-E1FB-4B7B-A094-24968417374D}"/>
                </a:ext>
              </a:extLst>
            </p:cNvPr>
            <p:cNvSpPr txBox="1"/>
            <p:nvPr/>
          </p:nvSpPr>
          <p:spPr>
            <a:xfrm>
              <a:off x="6408204" y="4558789"/>
              <a:ext cx="2201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600" i="1" dirty="0" err="1"/>
                <a:t>Rechtsbovenaan</a:t>
              </a:r>
              <a:r>
                <a:rPr lang="nl-BE" sz="1600" i="1" dirty="0"/>
                <a:t> slide: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5696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67CD44D32BE43A81BE3A8770338BA" ma:contentTypeVersion="10" ma:contentTypeDescription="Een nieuw document maken." ma:contentTypeScope="" ma:versionID="f0ca1072429812b095799b8e21fbdeb8">
  <xsd:schema xmlns:xsd="http://www.w3.org/2001/XMLSchema" xmlns:xs="http://www.w3.org/2001/XMLSchema" xmlns:p="http://schemas.microsoft.com/office/2006/metadata/properties" xmlns:ns2="1bf3069e-3a8c-414a-a224-af0aa53c6d0d" xmlns:ns3="bd465412-777f-4601-8777-5641b209fb88" targetNamespace="http://schemas.microsoft.com/office/2006/metadata/properties" ma:root="true" ma:fieldsID="beda2e8fb0d6fd539d17241786cd9bcf" ns2:_="" ns3:_="">
    <xsd:import namespace="1bf3069e-3a8c-414a-a224-af0aa53c6d0d"/>
    <xsd:import namespace="bd465412-777f-4601-8777-5641b209f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3069e-3a8c-414a-a224-af0aa53c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65412-777f-4601-8777-5641b209fb8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C43316-FCB3-4553-9EA2-BA7B95FF3C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3069e-3a8c-414a-a224-af0aa53c6d0d"/>
    <ds:schemaRef ds:uri="bd465412-777f-4601-8777-5641b209f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6F5581-D4BF-4D8D-B6AF-7E4B3F747474}">
  <ds:schemaRefs>
    <ds:schemaRef ds:uri="http://purl.org/dc/terms/"/>
    <ds:schemaRef ds:uri="1bf3069e-3a8c-414a-a224-af0aa53c6d0d"/>
    <ds:schemaRef ds:uri="bd465412-777f-4601-8777-5641b209fb88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0459B45-637C-4CB7-B9F8-A212A3BF6B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UCLL_sjabloon</Template>
  <TotalTime>1336</TotalTime>
  <Words>2791</Words>
  <Application>Microsoft Office PowerPoint</Application>
  <PresentationFormat>Widescreen</PresentationFormat>
  <Paragraphs>477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Tahoma</vt:lpstr>
      <vt:lpstr>Wingdings</vt:lpstr>
      <vt:lpstr>Kantoorthema</vt:lpstr>
      <vt:lpstr>Front end: gevorderd</vt:lpstr>
      <vt:lpstr>Frontend build pipeline – waarom?</vt:lpstr>
      <vt:lpstr>Frontend build pipeline – waarom?</vt:lpstr>
      <vt:lpstr>Frontend build pipeline –  wat doet het?</vt:lpstr>
      <vt:lpstr>Frontend build pipeline –  in deze cursus</vt:lpstr>
      <vt:lpstr>JavaScript Fundamenten –  Deze les</vt:lpstr>
      <vt:lpstr>JavaScript Geavanceerd –  Volgende lessen</vt:lpstr>
      <vt:lpstr>Belangrijk!</vt:lpstr>
      <vt:lpstr>Voorbeelden in demo project</vt:lpstr>
      <vt:lpstr>JavaScript Fundamenten</vt:lpstr>
      <vt:lpstr>Commentaar</vt:lpstr>
      <vt:lpstr>Tonen van output</vt:lpstr>
      <vt:lpstr>Tonen van output DOM manipulatie</vt:lpstr>
      <vt:lpstr>var, let, const</vt:lpstr>
      <vt:lpstr>var versus let</vt:lpstr>
      <vt:lpstr>Types –  in een notendop</vt:lpstr>
      <vt:lpstr>Exceptions – throw,  try, catch en finally</vt:lpstr>
      <vt:lpstr>Conditional statements</vt:lpstr>
      <vt:lpstr>Loops</vt:lpstr>
      <vt:lpstr>Functions</vt:lpstr>
      <vt:lpstr>Objects</vt:lpstr>
      <vt:lpstr>Objects</vt:lpstr>
      <vt:lpstr>Math object</vt:lpstr>
      <vt:lpstr>Lezen van en reageren op input</vt:lpstr>
      <vt:lpstr>JavaScript Fundamenten</vt:lpstr>
      <vt:lpstr>Class – alle concepten in één slide</vt:lpstr>
      <vt:lpstr>ES6 classes = ‘syntactic sugar’</vt:lpstr>
      <vt:lpstr>JavaScript Fundamenten</vt:lpstr>
      <vt:lpstr>Module [EXTRA]</vt:lpstr>
      <vt:lpstr>Historiek</vt:lpstr>
      <vt:lpstr>Module –  een voorbeeld</vt:lpstr>
      <vt:lpstr>Module – een voorbeeld – http.js</vt:lpstr>
      <vt:lpstr>Module – een voorbeeld – weather.js</vt:lpstr>
      <vt:lpstr>Module – een voorbeeld – applicatie.js</vt:lpstr>
      <vt:lpstr>Module – meer info</vt:lpstr>
      <vt:lpstr>Zelfstudie, oefeningen &amp; opdrachten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David Urting</dc:creator>
  <cp:lastModifiedBy>David Urting</cp:lastModifiedBy>
  <cp:revision>12</cp:revision>
  <dcterms:created xsi:type="dcterms:W3CDTF">2019-09-28T11:25:35Z</dcterms:created>
  <dcterms:modified xsi:type="dcterms:W3CDTF">2021-11-15T10:19:32Z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0x010100BE067CD44D32BE43A81BE3A8770338BA</vt:lpwstr>
  </property>
</Properties>
</file>