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608" r:id="rId5"/>
    <p:sldId id="641" r:id="rId6"/>
    <p:sldId id="640" r:id="rId7"/>
    <p:sldId id="642" r:id="rId8"/>
    <p:sldId id="643" r:id="rId9"/>
    <p:sldId id="644" r:id="rId10"/>
    <p:sldId id="64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57"/>
    <a:srgbClr val="E000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 autoAdjust="0"/>
  </p:normalViewPr>
  <p:slideViewPr>
    <p:cSldViewPr snapToGrid="0">
      <p:cViewPr varScale="1">
        <p:scale>
          <a:sx n="165" d="100"/>
          <a:sy n="165" d="100"/>
        </p:scale>
        <p:origin x="108" y="100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Urting" userId="S::u0032465@ucll.be::4a167d54-09e5-437e-86c7-3d90dd344c5c" providerId="AD" clId="Web-{2279A766-73B7-4DA7-9CB2-C3C7A08E763A}"/>
    <pc:docChg chg="modSld">
      <pc:chgData name="David Urting" userId="S::u0032465@ucll.be::4a167d54-09e5-437e-86c7-3d90dd344c5c" providerId="AD" clId="Web-{2279A766-73B7-4DA7-9CB2-C3C7A08E763A}" dt="2021-10-26T17:42:34.168" v="4" actId="20577"/>
      <pc:docMkLst>
        <pc:docMk/>
      </pc:docMkLst>
      <pc:sldChg chg="modSp">
        <pc:chgData name="David Urting" userId="S::u0032465@ucll.be::4a167d54-09e5-437e-86c7-3d90dd344c5c" providerId="AD" clId="Web-{2279A766-73B7-4DA7-9CB2-C3C7A08E763A}" dt="2021-10-26T17:42:17.667" v="1" actId="20577"/>
        <pc:sldMkLst>
          <pc:docMk/>
          <pc:sldMk cId="1624242520" sldId="643"/>
        </pc:sldMkLst>
        <pc:spChg chg="mod">
          <ac:chgData name="David Urting" userId="S::u0032465@ucll.be::4a167d54-09e5-437e-86c7-3d90dd344c5c" providerId="AD" clId="Web-{2279A766-73B7-4DA7-9CB2-C3C7A08E763A}" dt="2021-10-26T17:42:17.667" v="1" actId="20577"/>
          <ac:spMkLst>
            <pc:docMk/>
            <pc:sldMk cId="1624242520" sldId="643"/>
            <ac:spMk id="3" creationId="{28AA3ABC-1480-455A-A6DC-186AAEB9A299}"/>
          </ac:spMkLst>
        </pc:spChg>
      </pc:sldChg>
      <pc:sldChg chg="modSp">
        <pc:chgData name="David Urting" userId="S::u0032465@ucll.be::4a167d54-09e5-437e-86c7-3d90dd344c5c" providerId="AD" clId="Web-{2279A766-73B7-4DA7-9CB2-C3C7A08E763A}" dt="2021-10-26T17:42:20.917" v="2" actId="20577"/>
        <pc:sldMkLst>
          <pc:docMk/>
          <pc:sldMk cId="2433969495" sldId="644"/>
        </pc:sldMkLst>
        <pc:spChg chg="mod">
          <ac:chgData name="David Urting" userId="S::u0032465@ucll.be::4a167d54-09e5-437e-86c7-3d90dd344c5c" providerId="AD" clId="Web-{2279A766-73B7-4DA7-9CB2-C3C7A08E763A}" dt="2021-10-26T17:42:20.917" v="2" actId="20577"/>
          <ac:spMkLst>
            <pc:docMk/>
            <pc:sldMk cId="2433969495" sldId="644"/>
            <ac:spMk id="3" creationId="{520C2661-BB3B-4ACE-80EB-207258C7CCD1}"/>
          </ac:spMkLst>
        </pc:spChg>
      </pc:sldChg>
      <pc:sldChg chg="modSp">
        <pc:chgData name="David Urting" userId="S::u0032465@ucll.be::4a167d54-09e5-437e-86c7-3d90dd344c5c" providerId="AD" clId="Web-{2279A766-73B7-4DA7-9CB2-C3C7A08E763A}" dt="2021-10-26T17:42:34.168" v="4" actId="20577"/>
        <pc:sldMkLst>
          <pc:docMk/>
          <pc:sldMk cId="3995473443" sldId="645"/>
        </pc:sldMkLst>
        <pc:spChg chg="mod">
          <ac:chgData name="David Urting" userId="S::u0032465@ucll.be::4a167d54-09e5-437e-86c7-3d90dd344c5c" providerId="AD" clId="Web-{2279A766-73B7-4DA7-9CB2-C3C7A08E763A}" dt="2021-10-26T17:42:34.168" v="4" actId="20577"/>
          <ac:spMkLst>
            <pc:docMk/>
            <pc:sldMk cId="3995473443" sldId="645"/>
            <ac:spMk id="3" creationId="{54B534A1-BB75-4C02-A18A-0459BBF24CAE}"/>
          </ac:spMkLst>
        </pc:spChg>
      </pc:sldChg>
    </pc:docChg>
  </pc:docChgLst>
  <pc:docChgLst>
    <pc:chgData name="David" userId="4a167d54-09e5-437e-86c7-3d90dd344c5c" providerId="ADAL" clId="{7FF14B33-0C2C-4F9D-9062-20CA71FF8BF9}"/>
    <pc:docChg chg="custSel modSld">
      <pc:chgData name="David" userId="4a167d54-09e5-437e-86c7-3d90dd344c5c" providerId="ADAL" clId="{7FF14B33-0C2C-4F9D-9062-20CA71FF8BF9}" dt="2020-03-24T21:19:53.618" v="42" actId="207"/>
      <pc:docMkLst>
        <pc:docMk/>
      </pc:docMkLst>
      <pc:sldChg chg="modSp mod">
        <pc:chgData name="David" userId="4a167d54-09e5-437e-86c7-3d90dd344c5c" providerId="ADAL" clId="{7FF14B33-0C2C-4F9D-9062-20CA71FF8BF9}" dt="2020-03-24T21:19:41.191" v="23" actId="5793"/>
        <pc:sldMkLst>
          <pc:docMk/>
          <pc:sldMk cId="2494574983" sldId="608"/>
        </pc:sldMkLst>
        <pc:spChg chg="mod">
          <ac:chgData name="David" userId="4a167d54-09e5-437e-86c7-3d90dd344c5c" providerId="ADAL" clId="{7FF14B33-0C2C-4F9D-9062-20CA71FF8BF9}" dt="2020-03-24T21:19:41.191" v="23" actId="5793"/>
          <ac:spMkLst>
            <pc:docMk/>
            <pc:sldMk cId="2494574983" sldId="608"/>
            <ac:spMk id="3" creationId="{A054D3D1-A304-4A7A-9129-58573C19ECD7}"/>
          </ac:spMkLst>
        </pc:spChg>
      </pc:sldChg>
      <pc:sldChg chg="modSp mod">
        <pc:chgData name="David" userId="4a167d54-09e5-437e-86c7-3d90dd344c5c" providerId="ADAL" clId="{7FF14B33-0C2C-4F9D-9062-20CA71FF8BF9}" dt="2020-03-24T21:19:53.618" v="42" actId="207"/>
        <pc:sldMkLst>
          <pc:docMk/>
          <pc:sldMk cId="251058043" sldId="641"/>
        </pc:sldMkLst>
        <pc:spChg chg="mod">
          <ac:chgData name="David" userId="4a167d54-09e5-437e-86c7-3d90dd344c5c" providerId="ADAL" clId="{7FF14B33-0C2C-4F9D-9062-20CA71FF8BF9}" dt="2020-03-24T21:19:53.618" v="42" actId="207"/>
          <ac:spMkLst>
            <pc:docMk/>
            <pc:sldMk cId="251058043" sldId="641"/>
            <ac:spMk id="4" creationId="{6BAA50B3-349D-4A41-8888-C52CB09BD1AA}"/>
          </ac:spMkLst>
        </pc:spChg>
      </pc:sldChg>
      <pc:sldChg chg="modSp mod">
        <pc:chgData name="David" userId="4a167d54-09e5-437e-86c7-3d90dd344c5c" providerId="ADAL" clId="{7FF14B33-0C2C-4F9D-9062-20CA71FF8BF9}" dt="2020-03-24T21:19:03.183" v="0" actId="20577"/>
        <pc:sldMkLst>
          <pc:docMk/>
          <pc:sldMk cId="1303260379" sldId="642"/>
        </pc:sldMkLst>
        <pc:spChg chg="mod">
          <ac:chgData name="David" userId="4a167d54-09e5-437e-86c7-3d90dd344c5c" providerId="ADAL" clId="{7FF14B33-0C2C-4F9D-9062-20CA71FF8BF9}" dt="2020-03-24T21:19:03.183" v="0" actId="20577"/>
          <ac:spMkLst>
            <pc:docMk/>
            <pc:sldMk cId="1303260379" sldId="642"/>
            <ac:spMk id="6" creationId="{A905ACB6-565D-4628-8EB5-543503AE67CF}"/>
          </ac:spMkLst>
        </pc:spChg>
      </pc:sldChg>
    </pc:docChg>
  </pc:docChgLst>
  <pc:docChgLst>
    <pc:chgData name="David" userId="4a167d54-09e5-437e-86c7-3d90dd344c5c" providerId="ADAL" clId="{8DF59B52-F617-4DAF-988F-82D244FEEED3}"/>
    <pc:docChg chg="modSld">
      <pc:chgData name="David" userId="4a167d54-09e5-437e-86c7-3d90dd344c5c" providerId="ADAL" clId="{8DF59B52-F617-4DAF-988F-82D244FEEED3}" dt="2021-11-02T14:35:33.227" v="1" actId="6549"/>
      <pc:docMkLst>
        <pc:docMk/>
      </pc:docMkLst>
      <pc:sldChg chg="modSp mod">
        <pc:chgData name="David" userId="4a167d54-09e5-437e-86c7-3d90dd344c5c" providerId="ADAL" clId="{8DF59B52-F617-4DAF-988F-82D244FEEED3}" dt="2021-11-02T14:35:33.227" v="1" actId="6549"/>
        <pc:sldMkLst>
          <pc:docMk/>
          <pc:sldMk cId="150169909" sldId="640"/>
        </pc:sldMkLst>
        <pc:spChg chg="mod">
          <ac:chgData name="David" userId="4a167d54-09e5-437e-86c7-3d90dd344c5c" providerId="ADAL" clId="{8DF59B52-F617-4DAF-988F-82D244FEEED3}" dt="2021-11-02T14:35:33.227" v="1" actId="6549"/>
          <ac:spMkLst>
            <pc:docMk/>
            <pc:sldMk cId="150169909" sldId="640"/>
            <ac:spMk id="3" creationId="{14EA32E8-C5EF-4C84-9148-DEC60452C3FB}"/>
          </ac:spMkLst>
        </pc:spChg>
      </pc:sldChg>
    </pc:docChg>
  </pc:docChgLst>
  <pc:docChgLst>
    <pc:chgData name="David" userId="4a167d54-09e5-437e-86c7-3d90dd344c5c" providerId="ADAL" clId="{AE71119D-989B-4DED-A37B-D5806F9C1788}"/>
    <pc:docChg chg="custSel addSld delSld modSld">
      <pc:chgData name="David" userId="4a167d54-09e5-437e-86c7-3d90dd344c5c" providerId="ADAL" clId="{AE71119D-989B-4DED-A37B-D5806F9C1788}" dt="2020-03-24T20:21:17.790" v="468" actId="14100"/>
      <pc:docMkLst>
        <pc:docMk/>
      </pc:docMkLst>
      <pc:sldChg chg="del">
        <pc:chgData name="David" userId="4a167d54-09e5-437e-86c7-3d90dd344c5c" providerId="ADAL" clId="{AE71119D-989B-4DED-A37B-D5806F9C1788}" dt="2020-03-24T20:12:22.424" v="0" actId="47"/>
        <pc:sldMkLst>
          <pc:docMk/>
          <pc:sldMk cId="3343584190" sldId="562"/>
        </pc:sldMkLst>
      </pc:sldChg>
      <pc:sldChg chg="del">
        <pc:chgData name="David" userId="4a167d54-09e5-437e-86c7-3d90dd344c5c" providerId="ADAL" clId="{AE71119D-989B-4DED-A37B-D5806F9C1788}" dt="2020-03-24T20:12:22.424" v="0" actId="47"/>
        <pc:sldMkLst>
          <pc:docMk/>
          <pc:sldMk cId="2150105988" sldId="601"/>
        </pc:sldMkLst>
      </pc:sldChg>
      <pc:sldChg chg="modSp mod">
        <pc:chgData name="David" userId="4a167d54-09e5-437e-86c7-3d90dd344c5c" providerId="ADAL" clId="{AE71119D-989B-4DED-A37B-D5806F9C1788}" dt="2020-03-24T20:12:35.379" v="23" actId="20577"/>
        <pc:sldMkLst>
          <pc:docMk/>
          <pc:sldMk cId="2494574983" sldId="608"/>
        </pc:sldMkLst>
        <pc:spChg chg="mod">
          <ac:chgData name="David" userId="4a167d54-09e5-437e-86c7-3d90dd344c5c" providerId="ADAL" clId="{AE71119D-989B-4DED-A37B-D5806F9C1788}" dt="2020-03-24T20:12:35.379" v="23" actId="20577"/>
          <ac:spMkLst>
            <pc:docMk/>
            <pc:sldMk cId="2494574983" sldId="608"/>
            <ac:spMk id="3" creationId="{A054D3D1-A304-4A7A-9129-58573C19ECD7}"/>
          </ac:spMkLst>
        </pc:spChg>
      </pc:sldChg>
      <pc:sldChg chg="del">
        <pc:chgData name="David" userId="4a167d54-09e5-437e-86c7-3d90dd344c5c" providerId="ADAL" clId="{AE71119D-989B-4DED-A37B-D5806F9C1788}" dt="2020-03-24T20:12:22.424" v="0" actId="47"/>
        <pc:sldMkLst>
          <pc:docMk/>
          <pc:sldMk cId="1651476077" sldId="616"/>
        </pc:sldMkLst>
      </pc:sldChg>
      <pc:sldChg chg="del">
        <pc:chgData name="David" userId="4a167d54-09e5-437e-86c7-3d90dd344c5c" providerId="ADAL" clId="{AE71119D-989B-4DED-A37B-D5806F9C1788}" dt="2020-03-24T20:12:22.424" v="0" actId="47"/>
        <pc:sldMkLst>
          <pc:docMk/>
          <pc:sldMk cId="2557642414" sldId="639"/>
        </pc:sldMkLst>
      </pc:sldChg>
      <pc:sldChg chg="modSp mod">
        <pc:chgData name="David" userId="4a167d54-09e5-437e-86c7-3d90dd344c5c" providerId="ADAL" clId="{AE71119D-989B-4DED-A37B-D5806F9C1788}" dt="2020-03-24T20:12:44.735" v="30" actId="20577"/>
        <pc:sldMkLst>
          <pc:docMk/>
          <pc:sldMk cId="150169909" sldId="640"/>
        </pc:sldMkLst>
        <pc:spChg chg="mod">
          <ac:chgData name="David" userId="4a167d54-09e5-437e-86c7-3d90dd344c5c" providerId="ADAL" clId="{AE71119D-989B-4DED-A37B-D5806F9C1788}" dt="2020-03-24T20:12:44.735" v="30" actId="20577"/>
          <ac:spMkLst>
            <pc:docMk/>
            <pc:sldMk cId="150169909" sldId="640"/>
            <ac:spMk id="3" creationId="{14EA32E8-C5EF-4C84-9148-DEC60452C3FB}"/>
          </ac:spMkLst>
        </pc:spChg>
      </pc:sldChg>
      <pc:sldChg chg="addSp modSp mod">
        <pc:chgData name="David" userId="4a167d54-09e5-437e-86c7-3d90dd344c5c" providerId="ADAL" clId="{AE71119D-989B-4DED-A37B-D5806F9C1788}" dt="2020-03-24T20:18:46.215" v="151" actId="5793"/>
        <pc:sldMkLst>
          <pc:docMk/>
          <pc:sldMk cId="2433969495" sldId="644"/>
        </pc:sldMkLst>
        <pc:spChg chg="mod">
          <ac:chgData name="David" userId="4a167d54-09e5-437e-86c7-3d90dd344c5c" providerId="ADAL" clId="{AE71119D-989B-4DED-A37B-D5806F9C1788}" dt="2020-03-24T20:16:43.539" v="49" actId="20577"/>
          <ac:spMkLst>
            <pc:docMk/>
            <pc:sldMk cId="2433969495" sldId="644"/>
            <ac:spMk id="2" creationId="{55672C54-B27A-4861-A5EA-EB0BEEE6518F}"/>
          </ac:spMkLst>
        </pc:spChg>
        <pc:spChg chg="mod">
          <ac:chgData name="David" userId="4a167d54-09e5-437e-86c7-3d90dd344c5c" providerId="ADAL" clId="{AE71119D-989B-4DED-A37B-D5806F9C1788}" dt="2020-03-24T20:18:46.215" v="151" actId="5793"/>
          <ac:spMkLst>
            <pc:docMk/>
            <pc:sldMk cId="2433969495" sldId="644"/>
            <ac:spMk id="3" creationId="{520C2661-BB3B-4ACE-80EB-207258C7CCD1}"/>
          </ac:spMkLst>
        </pc:spChg>
        <pc:picChg chg="add mod">
          <ac:chgData name="David" userId="4a167d54-09e5-437e-86c7-3d90dd344c5c" providerId="ADAL" clId="{AE71119D-989B-4DED-A37B-D5806F9C1788}" dt="2020-03-24T20:18:19.510" v="65" actId="1076"/>
          <ac:picMkLst>
            <pc:docMk/>
            <pc:sldMk cId="2433969495" sldId="644"/>
            <ac:picMk id="4" creationId="{82DF99C8-E32A-42CB-95A3-F28269FF4006}"/>
          </ac:picMkLst>
        </pc:picChg>
      </pc:sldChg>
      <pc:sldChg chg="addSp modSp add mod">
        <pc:chgData name="David" userId="4a167d54-09e5-437e-86c7-3d90dd344c5c" providerId="ADAL" clId="{AE71119D-989B-4DED-A37B-D5806F9C1788}" dt="2020-03-24T20:21:17.790" v="468" actId="14100"/>
        <pc:sldMkLst>
          <pc:docMk/>
          <pc:sldMk cId="3995473443" sldId="645"/>
        </pc:sldMkLst>
        <pc:spChg chg="mod">
          <ac:chgData name="David" userId="4a167d54-09e5-437e-86c7-3d90dd344c5c" providerId="ADAL" clId="{AE71119D-989B-4DED-A37B-D5806F9C1788}" dt="2020-03-24T20:19:40.701" v="179" actId="20577"/>
          <ac:spMkLst>
            <pc:docMk/>
            <pc:sldMk cId="3995473443" sldId="645"/>
            <ac:spMk id="2" creationId="{87B6A863-F50B-4256-8A92-B6E29AA9D97B}"/>
          </ac:spMkLst>
        </pc:spChg>
        <pc:spChg chg="mod">
          <ac:chgData name="David" userId="4a167d54-09e5-437e-86c7-3d90dd344c5c" providerId="ADAL" clId="{AE71119D-989B-4DED-A37B-D5806F9C1788}" dt="2020-03-24T20:20:41.027" v="463" actId="20577"/>
          <ac:spMkLst>
            <pc:docMk/>
            <pc:sldMk cId="3995473443" sldId="645"/>
            <ac:spMk id="3" creationId="{54B534A1-BB75-4C02-A18A-0459BBF24CAE}"/>
          </ac:spMkLst>
        </pc:spChg>
        <pc:picChg chg="add mod">
          <ac:chgData name="David" userId="4a167d54-09e5-437e-86c7-3d90dd344c5c" providerId="ADAL" clId="{AE71119D-989B-4DED-A37B-D5806F9C1788}" dt="2020-03-24T20:21:17.790" v="468" actId="14100"/>
          <ac:picMkLst>
            <pc:docMk/>
            <pc:sldMk cId="3995473443" sldId="645"/>
            <ac:picMk id="4" creationId="{8FE79AC7-973F-46BD-BB16-C9738900B6B8}"/>
          </ac:picMkLst>
        </pc:picChg>
      </pc:sldChg>
    </pc:docChg>
  </pc:docChgLst>
  <pc:docChgLst>
    <pc:chgData name="David Urting" userId="4a167d54-09e5-437e-86c7-3d90dd344c5c" providerId="ADAL" clId="{F95AB99C-FBFD-40B4-BF9D-A720658CF251}"/>
    <pc:docChg chg="modSld">
      <pc:chgData name="David Urting" userId="4a167d54-09e5-437e-86c7-3d90dd344c5c" providerId="ADAL" clId="{F95AB99C-FBFD-40B4-BF9D-A720658CF251}" dt="2020-11-11T15:40:15.392" v="2" actId="20577"/>
      <pc:docMkLst>
        <pc:docMk/>
      </pc:docMkLst>
      <pc:sldChg chg="modSp mod">
        <pc:chgData name="David Urting" userId="4a167d54-09e5-437e-86c7-3d90dd344c5c" providerId="ADAL" clId="{F95AB99C-FBFD-40B4-BF9D-A720658CF251}" dt="2020-11-11T15:40:15.392" v="2" actId="20577"/>
        <pc:sldMkLst>
          <pc:docMk/>
          <pc:sldMk cId="2494574983" sldId="608"/>
        </pc:sldMkLst>
        <pc:spChg chg="mod">
          <ac:chgData name="David Urting" userId="4a167d54-09e5-437e-86c7-3d90dd344c5c" providerId="ADAL" clId="{F95AB99C-FBFD-40B4-BF9D-A720658CF251}" dt="2020-11-11T15:40:15.392" v="2" actId="20577"/>
          <ac:spMkLst>
            <pc:docMk/>
            <pc:sldMk cId="2494574983" sldId="608"/>
            <ac:spMk id="3" creationId="{A054D3D1-A304-4A7A-9129-58573C19EC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2/11/2021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664209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>
            <a:lvl1pPr>
              <a:defRPr lang="nl-NL" sz="4400" b="1" kern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54AA-FC6F-4DB6-B7D8-03AC28A81FFA}" type="datetimeFigureOut">
              <a:rPr lang="nl-BE" smtClean="0"/>
              <a:pPr/>
              <a:t>2/11/2021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8" descr="UCLL_MobyusLogo_CMYK_Ring.png"/>
          <p:cNvPicPr>
            <a:picLocks noChangeAspect="1"/>
          </p:cNvPicPr>
          <p:nvPr/>
        </p:nvPicPr>
        <p:blipFill rotWithShape="1">
          <a:blip r:embed="rId3" cstate="print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8" b="49537"/>
          <a:stretch/>
        </p:blipFill>
        <p:spPr>
          <a:xfrm>
            <a:off x="1" y="3397220"/>
            <a:ext cx="4591359" cy="3460781"/>
          </a:xfrm>
          <a:prstGeom prst="rect">
            <a:avLst/>
          </a:prstGeom>
        </p:spPr>
      </p:pic>
      <p:pic>
        <p:nvPicPr>
          <p:cNvPr id="8" name="Picture 9" descr="UCLL_MobyusLogo_RGB_Baselin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1" t="40056" r="21330" b="38068"/>
          <a:stretch/>
        </p:blipFill>
        <p:spPr>
          <a:xfrm>
            <a:off x="8413461" y="6142613"/>
            <a:ext cx="3778539" cy="707139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609600" y="1845893"/>
            <a:ext cx="10972800" cy="428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rgbClr val="CC0000"/>
                </a:solidFill>
              </a:defRPr>
            </a:lvl1pPr>
            <a:lvl2pPr>
              <a:defRPr baseline="0">
                <a:solidFill>
                  <a:srgbClr val="004582"/>
                </a:solidFill>
              </a:defRPr>
            </a:lvl2pPr>
            <a:lvl3pPr>
              <a:defRPr baseline="0">
                <a:solidFill>
                  <a:srgbClr val="004582"/>
                </a:solidFill>
              </a:defRPr>
            </a:lvl3pPr>
            <a:lvl4pPr>
              <a:defRPr baseline="0">
                <a:solidFill>
                  <a:srgbClr val="004582"/>
                </a:solidFill>
              </a:defRPr>
            </a:lvl4pPr>
            <a:lvl5pPr>
              <a:defRPr baseline="0">
                <a:solidFill>
                  <a:srgbClr val="00458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8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8" r:id="rId3"/>
    <p:sldLayoutId id="2147483675" r:id="rId4"/>
    <p:sldLayoutId id="2147483666" r:id="rId5"/>
    <p:sldLayoutId id="2147483650" r:id="rId6"/>
    <p:sldLayoutId id="2147483672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ommon_questions/What_are_browser_developer_tools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D4DE8-0101-49B1-B4B1-E1035B188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Front end: gevorderd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54D3D1-A304-4A7A-9129-58573C19E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Browser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49457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fbeeldingsresultaat voor toolbox drawing">
            <a:extLst>
              <a:ext uri="{FF2B5EF4-FFF2-40B4-BE49-F238E27FC236}">
                <a16:creationId xmlns:a16="http://schemas.microsoft.com/office/drawing/2014/main" id="{F0E56FE9-9E23-47EA-B4B6-BA1FFD29B5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2" y="1150433"/>
            <a:ext cx="5477163" cy="54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6BAA50B3-349D-4A41-8888-C52CB09B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Intermezzo –</a:t>
            </a:r>
            <a:br>
              <a:rPr lang="nl-BE" dirty="0"/>
            </a:b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Browser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5105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E570E-AD4C-4F4C-9041-0F1FB186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Browser Developer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EA32E8-C5EF-4C84-9148-DEC60452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‘bondgenoot’ bij front end ontwikkeling</a:t>
            </a:r>
          </a:p>
          <a:p>
            <a:pPr lvl="1"/>
            <a:r>
              <a:rPr lang="nl-BE" dirty="0">
                <a:hlinkClick r:id="rId2"/>
              </a:rPr>
              <a:t>https://developer.mozilla.org/en-US/docs/Learn/Common_questions/What_are_browser_developer_tools</a:t>
            </a:r>
            <a:endParaRPr lang="nl-BE" dirty="0"/>
          </a:p>
          <a:p>
            <a:r>
              <a:rPr lang="nl-BE" dirty="0"/>
              <a:t>Chrome: </a:t>
            </a:r>
          </a:p>
          <a:p>
            <a:pPr lvl="1"/>
            <a:r>
              <a:rPr lang="nl-BE" dirty="0"/>
              <a:t>“Hulpprogramma’s voor ontwikkelaars” (F12 of Ctrl + Shift + I)</a:t>
            </a:r>
          </a:p>
          <a:p>
            <a:r>
              <a:rPr lang="nl-BE" dirty="0"/>
              <a:t>Bieden heel wat hulpmiddelen voor het analyseren en debuggen van web applicaties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16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0DEF3-EADC-4DA0-B189-3983F4D1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Chrome – “</a:t>
            </a:r>
            <a:r>
              <a:rPr lang="nl-BE" dirty="0" err="1"/>
              <a:t>Elements</a:t>
            </a:r>
            <a:r>
              <a:rPr lang="nl-BE" dirty="0"/>
              <a:t>” tab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05ACB6-565D-4628-8EB5-543503AE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8" y="1825625"/>
            <a:ext cx="4847296" cy="4242154"/>
          </a:xfrm>
        </p:spPr>
        <p:txBody>
          <a:bodyPr/>
          <a:lstStyle/>
          <a:p>
            <a:r>
              <a:rPr lang="nl-BE" dirty="0"/>
              <a:t>Laat toe om de DOM structuur van een pagina te consulteren</a:t>
            </a:r>
          </a:p>
          <a:p>
            <a:pPr lvl="1"/>
            <a:r>
              <a:rPr lang="nl-BE" dirty="0"/>
              <a:t>Inclusief CSS styling</a:t>
            </a:r>
          </a:p>
          <a:p>
            <a:r>
              <a:rPr lang="nl-BE" dirty="0"/>
              <a:t>Je kan ook de DOM structuur dynamisch aanpassen </a:t>
            </a:r>
          </a:p>
          <a:p>
            <a:pPr lvl="1"/>
            <a:r>
              <a:rPr lang="nl-BE" dirty="0"/>
              <a:t>Om bijvoorbeeld iets uit te testen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A56505A-63A8-4285-9C95-008E8560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80" y="1825624"/>
            <a:ext cx="5018774" cy="29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8D2FF-C7AC-46F5-9228-9717E5B0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Chrome – “Console” tab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AA3ABC-1480-455A-A6DC-186AAEB9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5"/>
            <a:ext cx="4985841" cy="42421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BE" dirty="0"/>
              <a:t>Zeer belangrijke tab voor een web ontwikkelaar</a:t>
            </a:r>
          </a:p>
          <a:p>
            <a:pPr lvl="1"/>
            <a:r>
              <a:rPr lang="nl-BE" dirty="0"/>
              <a:t>Hier zal de browser </a:t>
            </a:r>
            <a:r>
              <a:rPr lang="nl-BE" dirty="0" err="1"/>
              <a:t>warnings</a:t>
            </a:r>
            <a:r>
              <a:rPr lang="nl-BE" dirty="0"/>
              <a:t> en </a:t>
            </a:r>
            <a:r>
              <a:rPr lang="nl-BE" dirty="0" err="1"/>
              <a:t>errors</a:t>
            </a:r>
            <a:r>
              <a:rPr lang="nl-BE" dirty="0"/>
              <a:t> loggen</a:t>
            </a:r>
          </a:p>
          <a:p>
            <a:r>
              <a:rPr lang="nl-BE" dirty="0"/>
              <a:t>Je kan vanuit je eigen javascript zelf ook loggen</a:t>
            </a:r>
          </a:p>
          <a:p>
            <a:pPr lvl="1"/>
            <a:r>
              <a:rPr lang="nl-BE" dirty="0"/>
              <a:t>Vb. console.log(“</a:t>
            </a:r>
            <a:r>
              <a:rPr lang="nl-BE" dirty="0" err="1"/>
              <a:t>Hello</a:t>
            </a:r>
            <a:r>
              <a:rPr lang="nl-BE" dirty="0"/>
              <a:t>”);</a:t>
            </a:r>
          </a:p>
          <a:p>
            <a:r>
              <a:rPr lang="nl-BE" dirty="0"/>
              <a:t>De console is interactief!</a:t>
            </a:r>
          </a:p>
          <a:p>
            <a:pPr lvl="1"/>
            <a:r>
              <a:rPr lang="nl-BE" dirty="0"/>
              <a:t>Je kan dus interageren met je pagina vanop de console (vb. </a:t>
            </a:r>
            <a:r>
              <a:rPr lang="nl-BE" dirty="0" err="1"/>
              <a:t>JavaScript</a:t>
            </a:r>
            <a:r>
              <a:rPr lang="nl-BE" dirty="0"/>
              <a:t> aanroepen)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5BD008-EE3F-45A9-AB54-CC1054C8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44" y="1794380"/>
            <a:ext cx="4965620" cy="32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4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72C54-B27A-4861-A5EA-EB0BEEE6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Chrome – “Sources” tab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0C2661-BB3B-4ACE-80EB-207258C7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5"/>
            <a:ext cx="4219223" cy="42421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BE" dirty="0"/>
              <a:t>Zeer belangrijke tab voor een web ontwikkelaar</a:t>
            </a:r>
          </a:p>
          <a:p>
            <a:pPr lvl="1"/>
            <a:r>
              <a:rPr lang="nl-BE" dirty="0"/>
              <a:t>Hier kan je </a:t>
            </a:r>
            <a:r>
              <a:rPr lang="nl-BE" dirty="0" err="1"/>
              <a:t>JavaScript</a:t>
            </a:r>
            <a:r>
              <a:rPr lang="nl-BE" dirty="0"/>
              <a:t> debuggen</a:t>
            </a:r>
          </a:p>
          <a:p>
            <a:r>
              <a:rPr lang="nl-BE" dirty="0"/>
              <a:t>Je kan breakpoints plaatsen, variabelen consulteren, …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DF99C8-E32A-42CB-95A3-F28269FF4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221" y="1745671"/>
            <a:ext cx="4681889" cy="40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6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6A863-F50B-4256-8A92-B6E29AA9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Chrome – “Network” tab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B534A1-BB75-4C02-A18A-0459BBF2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8" y="1825625"/>
            <a:ext cx="5475368" cy="42421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BE" dirty="0"/>
              <a:t>Via deze tab kan je nagaan welke HTTP </a:t>
            </a:r>
            <a:r>
              <a:rPr lang="nl-BE" dirty="0" err="1"/>
              <a:t>requests</a:t>
            </a:r>
            <a:r>
              <a:rPr lang="nl-BE" dirty="0"/>
              <a:t> een </a:t>
            </a:r>
            <a:r>
              <a:rPr lang="nl-BE"/>
              <a:t>pagina maakt</a:t>
            </a:r>
          </a:p>
          <a:p>
            <a:r>
              <a:rPr lang="nl-BE" dirty="0"/>
              <a:t>Van elke HTTP </a:t>
            </a:r>
            <a:r>
              <a:rPr lang="nl-BE" dirty="0" err="1"/>
              <a:t>request</a:t>
            </a:r>
            <a:r>
              <a:rPr lang="nl-BE" dirty="0"/>
              <a:t> kan je het antwoord raadplegen, eventuele headers, …</a:t>
            </a:r>
          </a:p>
          <a:p>
            <a:r>
              <a:rPr lang="nl-BE"/>
              <a:t>Ook een belangrijk </a:t>
            </a:r>
            <a:r>
              <a:rPr lang="nl-BE" dirty="0"/>
              <a:t>hulpmiddel voor het debuggen van de communicatie met de web server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E79AC7-973F-46BD-BB16-C9738900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309" y="1781752"/>
            <a:ext cx="4758758" cy="40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734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8.potx" id="{6A28758C-7AEE-4EB9-B345-31A973BF1F30}" vid="{428C328C-271A-4178-AD6C-74556DE036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10" ma:contentTypeDescription="Een nieuw document maken." ma:contentTypeScope="" ma:versionID="f0ca1072429812b095799b8e21fbdeb8">
  <xsd:schema xmlns:xsd="http://www.w3.org/2001/XMLSchema" xmlns:xs="http://www.w3.org/2001/XMLSchema" xmlns:p="http://schemas.microsoft.com/office/2006/metadata/properties" xmlns:ns2="1bf3069e-3a8c-414a-a224-af0aa53c6d0d" xmlns:ns3="bd465412-777f-4601-8777-5641b209fb88" targetNamespace="http://schemas.microsoft.com/office/2006/metadata/properties" ma:root="true" ma:fieldsID="beda2e8fb0d6fd539d17241786cd9bcf" ns2:_="" ns3:_="">
    <xsd:import namespace="1bf3069e-3a8c-414a-a224-af0aa53c6d0d"/>
    <xsd:import namespace="bd465412-777f-4601-8777-5641b209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65412-777f-4601-8777-5641b209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49CEBB-80A1-427E-A926-0FE363982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bd465412-777f-4601-8777-5641b209f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93A0E7-2A0A-47D3-B4D3-6230586EDF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3F14E3-286B-4115-8459-669C3EEABE69}">
  <ds:schemaRefs>
    <ds:schemaRef ds:uri="http://purl.org/dc/terms/"/>
    <ds:schemaRef ds:uri="1bf3069e-3a8c-414a-a224-af0aa53c6d0d"/>
    <ds:schemaRef ds:uri="bd465412-777f-4601-8777-5641b209fb88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UCLL_sjabloon</Template>
  <TotalTime>145</TotalTime>
  <Words>244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Kantoorthema</vt:lpstr>
      <vt:lpstr>Front end: gevorderd</vt:lpstr>
      <vt:lpstr>Intermezzo – Browser Developer Tools</vt:lpstr>
      <vt:lpstr>Browser Developer Tools</vt:lpstr>
      <vt:lpstr>Chrome – “Elements” tab</vt:lpstr>
      <vt:lpstr>Chrome – “Console” tab</vt:lpstr>
      <vt:lpstr>Chrome – “Sources” tab </vt:lpstr>
      <vt:lpstr>Chrome – “Network”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David Urting</dc:creator>
  <cp:lastModifiedBy>David Urting</cp:lastModifiedBy>
  <cp:revision>8</cp:revision>
  <dcterms:created xsi:type="dcterms:W3CDTF">2019-08-16T19:30:27Z</dcterms:created>
  <dcterms:modified xsi:type="dcterms:W3CDTF">2021-11-02T14:36:18Z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