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93" r:id="rId5"/>
    <p:sldMasterId id="2147483696" r:id="rId6"/>
    <p:sldMasterId id="2147483699" r:id="rId7"/>
  </p:sldMasterIdLst>
  <p:notesMasterIdLst>
    <p:notesMasterId r:id="rId63"/>
  </p:notesMasterIdLst>
  <p:sldIdLst>
    <p:sldId id="256" r:id="rId8"/>
    <p:sldId id="561" r:id="rId9"/>
    <p:sldId id="372" r:id="rId10"/>
    <p:sldId id="527" r:id="rId11"/>
    <p:sldId id="562" r:id="rId12"/>
    <p:sldId id="373" r:id="rId13"/>
    <p:sldId id="379" r:id="rId14"/>
    <p:sldId id="384" r:id="rId15"/>
    <p:sldId id="385" r:id="rId16"/>
    <p:sldId id="386" r:id="rId17"/>
    <p:sldId id="461" r:id="rId18"/>
    <p:sldId id="389" r:id="rId19"/>
    <p:sldId id="390" r:id="rId20"/>
    <p:sldId id="431" r:id="rId21"/>
    <p:sldId id="564" r:id="rId22"/>
    <p:sldId id="433" r:id="rId23"/>
    <p:sldId id="434" r:id="rId24"/>
    <p:sldId id="435" r:id="rId25"/>
    <p:sldId id="436" r:id="rId26"/>
    <p:sldId id="437" r:id="rId27"/>
    <p:sldId id="439" r:id="rId28"/>
    <p:sldId id="444" r:id="rId29"/>
    <p:sldId id="565" r:id="rId30"/>
    <p:sldId id="416" r:id="rId31"/>
    <p:sldId id="401" r:id="rId32"/>
    <p:sldId id="417" r:id="rId33"/>
    <p:sldId id="419" r:id="rId34"/>
    <p:sldId id="420" r:id="rId35"/>
    <p:sldId id="422" r:id="rId36"/>
    <p:sldId id="423" r:id="rId37"/>
    <p:sldId id="424" r:id="rId38"/>
    <p:sldId id="425" r:id="rId39"/>
    <p:sldId id="445" r:id="rId40"/>
    <p:sldId id="567" r:id="rId41"/>
    <p:sldId id="428" r:id="rId42"/>
    <p:sldId id="429" r:id="rId43"/>
    <p:sldId id="430" r:id="rId44"/>
    <p:sldId id="510" r:id="rId45"/>
    <p:sldId id="446" r:id="rId46"/>
    <p:sldId id="566" r:id="rId47"/>
    <p:sldId id="485" r:id="rId48"/>
    <p:sldId id="512" r:id="rId49"/>
    <p:sldId id="486" r:id="rId50"/>
    <p:sldId id="513" r:id="rId51"/>
    <p:sldId id="488" r:id="rId52"/>
    <p:sldId id="489" r:id="rId53"/>
    <p:sldId id="490" r:id="rId54"/>
    <p:sldId id="491" r:id="rId55"/>
    <p:sldId id="497" r:id="rId56"/>
    <p:sldId id="498" r:id="rId57"/>
    <p:sldId id="494" r:id="rId58"/>
    <p:sldId id="501" r:id="rId59"/>
    <p:sldId id="502" r:id="rId60"/>
    <p:sldId id="500" r:id="rId61"/>
    <p:sldId id="284" r:id="rId6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FFDA-1419-4B12-A250-000EFBC0CACA}" v="8" dt="2021-09-15T18:33:0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95550" autoAdjust="0"/>
  </p:normalViewPr>
  <p:slideViewPr>
    <p:cSldViewPr>
      <p:cViewPr varScale="1">
        <p:scale>
          <a:sx n="104" d="100"/>
          <a:sy n="104" d="100"/>
        </p:scale>
        <p:origin x="14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oet" userId="S::u0130118@ucll.be::9a252a83-ec84-451a-8471-3307af92fd5c" providerId="AD" clId="Web-{7CAAA1A2-FD86-4F5F-B52C-70CF2B563861}"/>
    <pc:docChg chg="modSld">
      <pc:chgData name="Bart Voet" userId="S::u0130118@ucll.be::9a252a83-ec84-451a-8471-3307af92fd5c" providerId="AD" clId="Web-{7CAAA1A2-FD86-4F5F-B52C-70CF2B563861}" dt="2021-09-26T09:20:05.270" v="0"/>
      <pc:docMkLst>
        <pc:docMk/>
      </pc:docMkLst>
      <pc:sldChg chg="addSp">
        <pc:chgData name="Bart Voet" userId="S::u0130118@ucll.be::9a252a83-ec84-451a-8471-3307af92fd5c" providerId="AD" clId="Web-{7CAAA1A2-FD86-4F5F-B52C-70CF2B563861}" dt="2021-09-26T09:20:05.270" v="0"/>
        <pc:sldMkLst>
          <pc:docMk/>
          <pc:sldMk cId="0" sldId="256"/>
        </pc:sldMkLst>
        <pc:spChg chg="add">
          <ac:chgData name="Bart Voet" userId="S::u0130118@ucll.be::9a252a83-ec84-451a-8471-3307af92fd5c" providerId="AD" clId="Web-{7CAAA1A2-FD86-4F5F-B52C-70CF2B563861}" dt="2021-09-26T09:20:05.270" v="0"/>
          <ac:spMkLst>
            <pc:docMk/>
            <pc:sldMk cId="0" sldId="256"/>
            <ac:spMk id="4" creationId="{E53FCB7B-02CC-4694-AE85-404CE40862F6}"/>
          </ac:spMkLst>
        </pc:spChg>
      </pc:sldChg>
    </pc:docChg>
  </pc:docChgLst>
  <pc:docChgLst>
    <pc:chgData name="Henk Verelst" userId="9229dd2c8e7cd7fb" providerId="LiveId" clId="{EE862F47-B147-46D2-9B43-C1A4AF577A2B}"/>
    <pc:docChg chg="undo redo custSel addSld delSld modSld sldOrd modMainMaster">
      <pc:chgData name="Henk Verelst" userId="9229dd2c8e7cd7fb" providerId="LiveId" clId="{EE862F47-B147-46D2-9B43-C1A4AF577A2B}" dt="2019-10-05T20:09:02.571" v="901" actId="255"/>
      <pc:docMkLst>
        <pc:docMk/>
      </pc:docMkLst>
      <pc:sldChg chg="delSp modSp modTransition">
        <pc:chgData name="Henk Verelst" userId="9229dd2c8e7cd7fb" providerId="LiveId" clId="{EE862F47-B147-46D2-9B43-C1A4AF577A2B}" dt="2019-10-05T18:58:30.841" v="49" actId="20577"/>
        <pc:sldMkLst>
          <pc:docMk/>
          <pc:sldMk cId="0" sldId="256"/>
        </pc:sldMkLst>
        <pc:spChg chg="mod">
          <ac:chgData name="Henk Verelst" userId="9229dd2c8e7cd7fb" providerId="LiveId" clId="{EE862F47-B147-46D2-9B43-C1A4AF577A2B}" dt="2019-10-05T18:58:30.841" v="49" actId="20577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EE862F47-B147-46D2-9B43-C1A4AF577A2B}" dt="2019-10-05T18:57:50.741" v="5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EE862F47-B147-46D2-9B43-C1A4AF577A2B}" dt="2019-10-05T20:01:11.959" v="875"/>
        <pc:sldMkLst>
          <pc:docMk/>
          <pc:sldMk cId="0" sldId="284"/>
        </pc:sldMkLst>
        <pc:spChg chg="add del mod">
          <ac:chgData name="Henk Verelst" userId="9229dd2c8e7cd7fb" providerId="LiveId" clId="{EE862F47-B147-46D2-9B43-C1A4AF577A2B}" dt="2019-10-05T20:01:11.959" v="875"/>
          <ac:spMkLst>
            <pc:docMk/>
            <pc:sldMk cId="0" sldId="284"/>
            <ac:spMk id="3" creationId="{ED2671FC-D08C-40D2-991C-C748C476348C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284"/>
            <ac:spMk id="4" creationId="{00000000-0000-0000-0000-000000000000}"/>
          </ac:spMkLst>
        </pc:spChg>
        <pc:spChg chg="add mod">
          <ac:chgData name="Henk Verelst" userId="9229dd2c8e7cd7fb" providerId="LiveId" clId="{EE862F47-B147-46D2-9B43-C1A4AF577A2B}" dt="2019-10-05T20:01:11.959" v="875"/>
          <ac:spMkLst>
            <pc:docMk/>
            <pc:sldMk cId="0" sldId="284"/>
            <ac:spMk id="5" creationId="{D29A8FAB-CE19-486C-83B7-572A72768D56}"/>
          </ac:spMkLst>
        </pc:spChg>
        <pc:spChg chg="del">
          <ac:chgData name="Henk Verelst" userId="9229dd2c8e7cd7fb" providerId="LiveId" clId="{EE862F47-B147-46D2-9B43-C1A4AF577A2B}" dt="2019-10-05T18:59:03.328" v="50"/>
          <ac:spMkLst>
            <pc:docMk/>
            <pc:sldMk cId="0" sldId="284"/>
            <ac:spMk id="8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8:58:11.430" v="6"/>
          <ac:picMkLst>
            <pc:docMk/>
            <pc:sldMk cId="0" sldId="284"/>
            <ac:picMk id="4100" creationId="{00000000-0000-0000-0000-000000000000}"/>
          </ac:picMkLst>
        </pc:picChg>
      </pc:sldChg>
      <pc:sldChg chg="modSp del modTransition">
        <pc:chgData name="Henk Verelst" userId="9229dd2c8e7cd7fb" providerId="LiveId" clId="{EE862F47-B147-46D2-9B43-C1A4AF577A2B}" dt="2019-10-05T18:59:42.833" v="54" actId="47"/>
        <pc:sldMkLst>
          <pc:docMk/>
          <pc:sldMk cId="0" sldId="333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3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3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33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06:49.785" v="216" actId="20577"/>
        <pc:sldMkLst>
          <pc:docMk/>
          <pc:sldMk cId="0" sldId="372"/>
        </pc:sldMkLst>
        <pc:spChg chg="mod">
          <ac:chgData name="Henk Verelst" userId="9229dd2c8e7cd7fb" providerId="LiveId" clId="{EE862F47-B147-46D2-9B43-C1A4AF577A2B}" dt="2019-10-05T19:05:04.943" v="175" actId="255"/>
          <ac:spMkLst>
            <pc:docMk/>
            <pc:sldMk cId="0" sldId="372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49.785" v="216" actId="20577"/>
          <ac:spMkLst>
            <pc:docMk/>
            <pc:sldMk cId="0" sldId="37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2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06:56.253" v="228" actId="20577"/>
        <pc:sldMkLst>
          <pc:docMk/>
          <pc:sldMk cId="0" sldId="373"/>
        </pc:sldMkLst>
        <pc:spChg chg="mod">
          <ac:chgData name="Henk Verelst" userId="9229dd2c8e7cd7fb" providerId="LiveId" clId="{EE862F47-B147-46D2-9B43-C1A4AF577A2B}" dt="2019-10-05T19:04:53.556" v="174" actId="20577"/>
          <ac:spMkLst>
            <pc:docMk/>
            <pc:sldMk cId="0" sldId="37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56.253" v="228" actId="20577"/>
          <ac:spMkLst>
            <pc:docMk/>
            <pc:sldMk cId="0" sldId="37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3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02.794" v="186" actId="1038"/>
          <ac:spMkLst>
            <pc:docMk/>
            <pc:sldMk cId="0" sldId="373"/>
            <ac:spMk id="6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5:59.777" v="179" actId="14100"/>
          <ac:spMkLst>
            <pc:docMk/>
            <pc:sldMk cId="0" sldId="373"/>
            <ac:spMk id="8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20.436" v="190" actId="14100"/>
          <ac:spMkLst>
            <pc:docMk/>
            <pc:sldMk cId="0" sldId="373"/>
            <ac:spMk id="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3"/>
            <ac:spMk id="10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09.650" v="188" actId="1076"/>
          <ac:spMkLst>
            <pc:docMk/>
            <pc:sldMk cId="0" sldId="373"/>
            <ac:spMk id="12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6:13.782" v="189" actId="14100"/>
          <ac:spMkLst>
            <pc:docMk/>
            <pc:sldMk cId="0" sldId="373"/>
            <ac:spMk id="1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5:55.024" v="178" actId="14100"/>
          <ac:spMkLst>
            <pc:docMk/>
            <pc:sldMk cId="0" sldId="373"/>
            <ac:spMk id="14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08:20.147" v="234" actId="47"/>
        <pc:sldMkLst>
          <pc:docMk/>
          <pc:sldMk cId="0" sldId="374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4"/>
            <ac:spMk id="5" creationId="{00000000-0000-0000-0000-000000000000}"/>
          </ac:spMkLst>
        </pc:spChg>
      </pc:sldChg>
      <pc:sldChg chg="addSp modSp del modTransition">
        <pc:chgData name="Henk Verelst" userId="9229dd2c8e7cd7fb" providerId="LiveId" clId="{EE862F47-B147-46D2-9B43-C1A4AF577A2B}" dt="2019-10-05T19:08:20.147" v="234" actId="47"/>
        <pc:sldMkLst>
          <pc:docMk/>
          <pc:sldMk cId="0" sldId="376"/>
        </pc:sldMkLst>
        <pc:spChg chg="add mod">
          <ac:chgData name="Henk Verelst" userId="9229dd2c8e7cd7fb" providerId="LiveId" clId="{EE862F47-B147-46D2-9B43-C1A4AF577A2B}" dt="2019-10-05T18:59:03.328" v="50"/>
          <ac:spMkLst>
            <pc:docMk/>
            <pc:sldMk cId="0" sldId="376"/>
            <ac:spMk id="2" creationId="{69423F2B-C79B-4E49-801D-9A8083502DD2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6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6"/>
            <ac:spMk id="7" creationId="{00000000-0000-0000-0000-000000000000}"/>
          </ac:spMkLst>
        </pc:spChg>
        <pc:graphicFrameChg chg="mod">
          <ac:chgData name="Henk Verelst" userId="9229dd2c8e7cd7fb" providerId="LiveId" clId="{EE862F47-B147-46D2-9B43-C1A4AF577A2B}" dt="2019-10-05T18:58:11.430" v="6"/>
          <ac:graphicFrameMkLst>
            <pc:docMk/>
            <pc:sldMk cId="0" sldId="376"/>
            <ac:graphicFrameMk id="6" creationId="{00000000-0000-0000-0000-000000000000}"/>
          </ac:graphicFrameMkLst>
        </pc:graphicFrameChg>
      </pc:sldChg>
      <pc:sldChg chg="addSp modSp del modTransition">
        <pc:chgData name="Henk Verelst" userId="9229dd2c8e7cd7fb" providerId="LiveId" clId="{EE862F47-B147-46D2-9B43-C1A4AF577A2B}" dt="2019-10-05T19:08:20.147" v="234" actId="47"/>
        <pc:sldMkLst>
          <pc:docMk/>
          <pc:sldMk cId="0" sldId="377"/>
        </pc:sldMkLst>
        <pc:spChg chg="add mod">
          <ac:chgData name="Henk Verelst" userId="9229dd2c8e7cd7fb" providerId="LiveId" clId="{EE862F47-B147-46D2-9B43-C1A4AF577A2B}" dt="2019-10-05T18:59:03.328" v="50"/>
          <ac:spMkLst>
            <pc:docMk/>
            <pc:sldMk cId="0" sldId="377"/>
            <ac:spMk id="2" creationId="{A1614FD3-7A23-4C88-9660-2D3F074CB74B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7"/>
            <ac:spMk id="5" creationId="{00000000-0000-0000-0000-000000000000}"/>
          </ac:spMkLst>
        </pc:spChg>
        <pc:graphicFrameChg chg="mod">
          <ac:chgData name="Henk Verelst" userId="9229dd2c8e7cd7fb" providerId="LiveId" clId="{EE862F47-B147-46D2-9B43-C1A4AF577A2B}" dt="2019-10-05T18:58:11.430" v="6"/>
          <ac:graphicFrameMkLst>
            <pc:docMk/>
            <pc:sldMk cId="0" sldId="377"/>
            <ac:graphicFrameMk id="8" creationId="{00000000-0000-0000-0000-000000000000}"/>
          </ac:graphicFrameMkLst>
        </pc:graphicFrameChg>
      </pc:sldChg>
      <pc:sldChg chg="modSp modTransition">
        <pc:chgData name="Henk Verelst" userId="9229dd2c8e7cd7fb" providerId="LiveId" clId="{EE862F47-B147-46D2-9B43-C1A4AF577A2B}" dt="2019-10-05T20:03:02.726" v="877" actId="1076"/>
        <pc:sldMkLst>
          <pc:docMk/>
          <pc:sldMk cId="0" sldId="379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9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08.602" v="279"/>
          <ac:spMkLst>
            <pc:docMk/>
            <pc:sldMk cId="0" sldId="37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79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20:03:02.726" v="877" actId="1076"/>
          <ac:picMkLst>
            <pc:docMk/>
            <pc:sldMk cId="0" sldId="379"/>
            <ac:picMk id="6" creationId="{00000000-0000-0000-0000-000000000000}"/>
          </ac:picMkLst>
        </pc:picChg>
        <pc:picChg chg="mod">
          <ac:chgData name="Henk Verelst" userId="9229dd2c8e7cd7fb" providerId="LiveId" clId="{EE862F47-B147-46D2-9B43-C1A4AF577A2B}" dt="2019-10-05T20:02:57.805" v="876" actId="1076"/>
          <ac:picMkLst>
            <pc:docMk/>
            <pc:sldMk cId="0" sldId="379"/>
            <ac:picMk id="8" creationId="{00000000-0000-0000-0000-000000000000}"/>
          </ac:picMkLst>
        </pc:picChg>
      </pc:sldChg>
      <pc:sldChg chg="modSp del modTransition">
        <pc:chgData name="Henk Verelst" userId="9229dd2c8e7cd7fb" providerId="LiveId" clId="{EE862F47-B147-46D2-9B43-C1A4AF577A2B}" dt="2019-10-05T19:08:20.147" v="234" actId="47"/>
        <pc:sldMkLst>
          <pc:docMk/>
          <pc:sldMk cId="0" sldId="381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1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1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09:42.664" v="269" actId="1076"/>
        <pc:sldMkLst>
          <pc:docMk/>
          <pc:sldMk cId="0" sldId="382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2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9:31.098" v="268"/>
          <ac:spMkLst>
            <pc:docMk/>
            <pc:sldMk cId="0" sldId="38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2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09:42.664" v="269" actId="1076"/>
          <ac:picMkLst>
            <pc:docMk/>
            <pc:sldMk cId="0" sldId="382"/>
            <ac:picMk id="6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20:03:24.817" v="880" actId="1076"/>
        <pc:sldMkLst>
          <pc:docMk/>
          <pc:sldMk cId="0" sldId="383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9:31.098" v="268"/>
          <ac:spMkLst>
            <pc:docMk/>
            <pc:sldMk cId="0" sldId="38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3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3:18.693" v="878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3:24.817" v="880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11:08.602" v="279"/>
        <pc:sldMkLst>
          <pc:docMk/>
          <pc:sldMk cId="0" sldId="384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08.602" v="279"/>
          <ac:spMkLst>
            <pc:docMk/>
            <pc:sldMk cId="0" sldId="38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4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0:46.422" v="278" actId="1076"/>
          <ac:picMkLst>
            <pc:docMk/>
            <pc:sldMk cId="0" sldId="384"/>
            <ac:picMk id="2" creationId="{00000000-0000-0000-0000-000000000000}"/>
          </ac:picMkLst>
        </pc:picChg>
        <pc:picChg chg="mod">
          <ac:chgData name="Henk Verelst" userId="9229dd2c8e7cd7fb" providerId="LiveId" clId="{EE862F47-B147-46D2-9B43-C1A4AF577A2B}" dt="2019-10-05T19:10:42.185" v="277" actId="1076"/>
          <ac:picMkLst>
            <pc:docMk/>
            <pc:sldMk cId="0" sldId="384"/>
            <ac:picMk id="6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1:17.054" v="280" actId="1076"/>
        <pc:sldMkLst>
          <pc:docMk/>
          <pc:sldMk cId="0" sldId="385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08.602" v="279"/>
          <ac:spMkLst>
            <pc:docMk/>
            <pc:sldMk cId="0" sldId="38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5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1:17.054" v="280" actId="1076"/>
          <ac:picMkLst>
            <pc:docMk/>
            <pc:sldMk cId="0" sldId="385"/>
            <ac:picMk id="2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1:43.290" v="283" actId="1076"/>
        <pc:sldMkLst>
          <pc:docMk/>
          <pc:sldMk cId="0" sldId="386"/>
        </pc:sldMkLst>
        <pc:spChg chg="mod">
          <ac:chgData name="Henk Verelst" userId="9229dd2c8e7cd7fb" providerId="LiveId" clId="{EE862F47-B147-46D2-9B43-C1A4AF577A2B}" dt="2019-10-05T19:11:35.220" v="282" actId="20577"/>
          <ac:spMkLst>
            <pc:docMk/>
            <pc:sldMk cId="0" sldId="38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29.234" v="281"/>
          <ac:spMkLst>
            <pc:docMk/>
            <pc:sldMk cId="0" sldId="38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6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1:43.290" v="283" actId="1076"/>
          <ac:picMkLst>
            <pc:docMk/>
            <pc:sldMk cId="0" sldId="386"/>
            <ac:picMk id="7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1:52.193" v="284" actId="1076"/>
        <pc:sldMkLst>
          <pc:docMk/>
          <pc:sldMk cId="0" sldId="387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7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29.234" v="281"/>
          <ac:spMkLst>
            <pc:docMk/>
            <pc:sldMk cId="0" sldId="38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7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1:52.193" v="284" actId="1076"/>
          <ac:picMkLst>
            <pc:docMk/>
            <pc:sldMk cId="0" sldId="387"/>
            <ac:picMk id="6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20:03:50.726" v="882" actId="1076"/>
        <pc:sldMkLst>
          <pc:docMk/>
          <pc:sldMk cId="0" sldId="389"/>
        </pc:sldMkLst>
        <pc:spChg chg="mod">
          <ac:chgData name="Henk Verelst" userId="9229dd2c8e7cd7fb" providerId="LiveId" clId="{EE862F47-B147-46D2-9B43-C1A4AF577A2B}" dt="2019-10-05T19:11:08.602" v="279"/>
          <ac:spMkLst>
            <pc:docMk/>
            <pc:sldMk cId="0" sldId="389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2:19.055" v="286"/>
          <ac:spMkLst>
            <pc:docMk/>
            <pc:sldMk cId="0" sldId="38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89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20:03:50.726" v="882" actId="1076"/>
          <ac:picMkLst>
            <pc:docMk/>
            <pc:sldMk cId="0" sldId="389"/>
            <ac:picMk id="2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20:04:06.123" v="883" actId="255"/>
        <pc:sldMkLst>
          <pc:docMk/>
          <pc:sldMk cId="0" sldId="390"/>
        </pc:sldMkLst>
        <pc:spChg chg="mod">
          <ac:chgData name="Henk Verelst" userId="9229dd2c8e7cd7fb" providerId="LiveId" clId="{EE862F47-B147-46D2-9B43-C1A4AF577A2B}" dt="2019-10-05T20:04:06.123" v="883" actId="255"/>
          <ac:spMkLst>
            <pc:docMk/>
            <pc:sldMk cId="0" sldId="390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2:23.668" v="287"/>
          <ac:spMkLst>
            <pc:docMk/>
            <pc:sldMk cId="0" sldId="39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390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2:40.479" v="288" actId="1076"/>
          <ac:picMkLst>
            <pc:docMk/>
            <pc:sldMk cId="0" sldId="390"/>
            <ac:picMk id="2" creationId="{00000000-0000-0000-0000-000000000000}"/>
          </ac:picMkLst>
        </pc:picChg>
      </pc:sldChg>
      <pc:sldChg chg="modSp add modTransition">
        <pc:chgData name="Henk Verelst" userId="9229dd2c8e7cd7fb" providerId="LiveId" clId="{EE862F47-B147-46D2-9B43-C1A4AF577A2B}" dt="2019-10-05T19:27:36.565" v="623" actId="1076"/>
        <pc:sldMkLst>
          <pc:docMk/>
          <pc:sldMk cId="0" sldId="401"/>
        </pc:sldMkLst>
        <pc:spChg chg="mod">
          <ac:chgData name="Henk Verelst" userId="9229dd2c8e7cd7fb" providerId="LiveId" clId="{EE862F47-B147-46D2-9B43-C1A4AF577A2B}" dt="2019-10-05T19:27:36.565" v="623" actId="1076"/>
          <ac:spMkLst>
            <pc:docMk/>
            <pc:sldMk cId="0" sldId="401"/>
            <ac:spMk id="2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29.771" v="622"/>
          <ac:spMkLst>
            <pc:docMk/>
            <pc:sldMk cId="0" sldId="40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0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04:07.646" v="145" actId="47"/>
        <pc:sldMkLst>
          <pc:docMk/>
          <pc:sldMk cId="0" sldId="413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41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41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0" sldId="413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27:24.629" v="621"/>
        <pc:sldMkLst>
          <pc:docMk/>
          <pc:sldMk cId="0" sldId="416"/>
        </pc:sldMkLst>
        <pc:spChg chg="mod">
          <ac:chgData name="Henk Verelst" userId="9229dd2c8e7cd7fb" providerId="LiveId" clId="{EE862F47-B147-46D2-9B43-C1A4AF577A2B}" dt="2019-10-05T19:27:24.629" v="621"/>
          <ac:spMkLst>
            <pc:docMk/>
            <pc:sldMk cId="0" sldId="41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16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6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7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8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17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1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20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27:08.913" v="620" actId="1037"/>
          <ac:spMkLst>
            <pc:docMk/>
            <pc:sldMk cId="0" sldId="416"/>
            <ac:spMk id="21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27:50.687" v="624"/>
        <pc:sldMkLst>
          <pc:docMk/>
          <pc:sldMk cId="0" sldId="417"/>
        </pc:sldMkLst>
        <pc:spChg chg="mod">
          <ac:chgData name="Henk Verelst" userId="9229dd2c8e7cd7fb" providerId="LiveId" clId="{EE862F47-B147-46D2-9B43-C1A4AF577A2B}" dt="2019-10-05T19:27:50.687" v="624"/>
          <ac:spMkLst>
            <pc:docMk/>
            <pc:sldMk cId="0" sldId="41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17"/>
            <ac:spMk id="5" creationId="{00000000-0000-0000-0000-000000000000}"/>
          </ac:spMkLst>
        </pc:spChg>
      </pc:sldChg>
      <pc:sldChg chg="modSp add">
        <pc:chgData name="Henk Verelst" userId="9229dd2c8e7cd7fb" providerId="LiveId" clId="{EE862F47-B147-46D2-9B43-C1A4AF577A2B}" dt="2019-10-05T19:29:37.235" v="635"/>
        <pc:sldMkLst>
          <pc:docMk/>
          <pc:sldMk cId="1941665826" sldId="419"/>
        </pc:sldMkLst>
        <pc:spChg chg="mod">
          <ac:chgData name="Henk Verelst" userId="9229dd2c8e7cd7fb" providerId="LiveId" clId="{EE862F47-B147-46D2-9B43-C1A4AF577A2B}" dt="2019-10-05T19:29:37.235" v="635"/>
          <ac:spMkLst>
            <pc:docMk/>
            <pc:sldMk cId="1941665826" sldId="41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1941665826" sldId="419"/>
            <ac:spMk id="5" creationId="{00000000-0000-0000-0000-000000000000}"/>
          </ac:spMkLst>
        </pc:spChg>
      </pc:sldChg>
      <pc:sldChg chg="modSp add">
        <pc:chgData name="Henk Verelst" userId="9229dd2c8e7cd7fb" providerId="LiveId" clId="{EE862F47-B147-46D2-9B43-C1A4AF577A2B}" dt="2019-10-05T19:29:41.612" v="636"/>
        <pc:sldMkLst>
          <pc:docMk/>
          <pc:sldMk cId="2178427427" sldId="420"/>
        </pc:sldMkLst>
        <pc:spChg chg="mod">
          <ac:chgData name="Henk Verelst" userId="9229dd2c8e7cd7fb" providerId="LiveId" clId="{EE862F47-B147-46D2-9B43-C1A4AF577A2B}" dt="2019-10-05T19:29:41.612" v="636"/>
          <ac:spMkLst>
            <pc:docMk/>
            <pc:sldMk cId="2178427427" sldId="42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178427427" sldId="420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20:05:59.878" v="885" actId="1076"/>
        <pc:sldMkLst>
          <pc:docMk/>
          <pc:sldMk cId="0" sldId="422"/>
        </pc:sldMkLst>
        <pc:spChg chg="mod">
          <ac:chgData name="Henk Verelst" userId="9229dd2c8e7cd7fb" providerId="LiveId" clId="{EE862F47-B147-46D2-9B43-C1A4AF577A2B}" dt="2019-10-05T19:30:09.621" v="639" actId="20577"/>
          <ac:spMkLst>
            <pc:docMk/>
            <pc:sldMk cId="0" sldId="42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2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5:59.878" v="885" actId="1076"/>
          <ac:spMkLst>
            <pc:docMk/>
            <pc:sldMk cId="0" sldId="422"/>
            <ac:spMk id="6" creationId="{00000000-0000-0000-0000-000000000000}"/>
          </ac:spMkLst>
        </pc:spChg>
      </pc:sldChg>
      <pc:sldChg chg="addSp modSp add modTransition">
        <pc:chgData name="Henk Verelst" userId="9229dd2c8e7cd7fb" providerId="LiveId" clId="{EE862F47-B147-46D2-9B43-C1A4AF577A2B}" dt="2019-10-05T20:06:19.577" v="896" actId="14100"/>
        <pc:sldMkLst>
          <pc:docMk/>
          <pc:sldMk cId="0" sldId="423"/>
        </pc:sldMkLst>
        <pc:spChg chg="add mod">
          <ac:chgData name="Henk Verelst" userId="9229dd2c8e7cd7fb" providerId="LiveId" clId="{EE862F47-B147-46D2-9B43-C1A4AF577A2B}" dt="2019-10-05T19:35:51.201" v="692" actId="1038"/>
          <ac:spMkLst>
            <pc:docMk/>
            <pc:sldMk cId="0" sldId="423"/>
            <ac:spMk id="2" creationId="{102A62CB-2453-44A6-BC17-B2EAF071A789}"/>
          </ac:spMkLst>
        </pc:spChg>
        <pc:spChg chg="mod">
          <ac:chgData name="Henk Verelst" userId="9229dd2c8e7cd7fb" providerId="LiveId" clId="{EE862F47-B147-46D2-9B43-C1A4AF577A2B}" dt="2019-10-05T19:30:42.165" v="644"/>
          <ac:spMkLst>
            <pc:docMk/>
            <pc:sldMk cId="0" sldId="42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0:14.222" v="641" actId="20577"/>
          <ac:spMkLst>
            <pc:docMk/>
            <pc:sldMk cId="0" sldId="42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3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6:10.653" v="895" actId="1035"/>
          <ac:spMkLst>
            <pc:docMk/>
            <pc:sldMk cId="0" sldId="423"/>
            <ac:spMk id="6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6:10.653" v="895" actId="1035"/>
          <ac:spMkLst>
            <pc:docMk/>
            <pc:sldMk cId="0" sldId="423"/>
            <ac:spMk id="7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6:10.653" v="895" actId="1035"/>
          <ac:spMkLst>
            <pc:docMk/>
            <pc:sldMk cId="0" sldId="423"/>
            <ac:spMk id="8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5:51.201" v="692" actId="1038"/>
          <ac:spMkLst>
            <pc:docMk/>
            <pc:sldMk cId="0" sldId="423"/>
            <ac:spMk id="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5:51.201" v="692" actId="1038"/>
          <ac:spMkLst>
            <pc:docMk/>
            <pc:sldMk cId="0" sldId="423"/>
            <ac:spMk id="10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6:19.577" v="896" actId="14100"/>
          <ac:spMkLst>
            <pc:docMk/>
            <pc:sldMk cId="0" sldId="423"/>
            <ac:spMk id="11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36:13.321" v="694"/>
        <pc:sldMkLst>
          <pc:docMk/>
          <pc:sldMk cId="0" sldId="424"/>
        </pc:sldMkLst>
        <pc:spChg chg="mod">
          <ac:chgData name="Henk Verelst" userId="9229dd2c8e7cd7fb" providerId="LiveId" clId="{EE862F47-B147-46D2-9B43-C1A4AF577A2B}" dt="2019-10-05T19:36:13.321" v="694"/>
          <ac:spMkLst>
            <pc:docMk/>
            <pc:sldMk cId="0" sldId="42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36:28.203" v="696" actId="1076"/>
        <pc:sldMkLst>
          <pc:docMk/>
          <pc:sldMk cId="0" sldId="425"/>
        </pc:sldMkLst>
        <pc:spChg chg="mod">
          <ac:chgData name="Henk Verelst" userId="9229dd2c8e7cd7fb" providerId="LiveId" clId="{EE862F47-B147-46D2-9B43-C1A4AF577A2B}" dt="2019-10-05T19:36:23.899" v="695"/>
          <ac:spMkLst>
            <pc:docMk/>
            <pc:sldMk cId="0" sldId="42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5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6:28.203" v="696" actId="1076"/>
          <ac:spMkLst>
            <pc:docMk/>
            <pc:sldMk cId="0" sldId="425"/>
            <ac:spMk id="6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37:49.152" v="721" actId="14100"/>
        <pc:sldMkLst>
          <pc:docMk/>
          <pc:sldMk cId="0" sldId="428"/>
        </pc:sldMkLst>
        <pc:spChg chg="mod">
          <ac:chgData name="Henk Verelst" userId="9229dd2c8e7cd7fb" providerId="LiveId" clId="{EE862F47-B147-46D2-9B43-C1A4AF577A2B}" dt="2019-10-05T19:37:41.512" v="719" actId="15"/>
          <ac:spMkLst>
            <pc:docMk/>
            <pc:sldMk cId="0" sldId="428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7:24.912" v="701"/>
          <ac:spMkLst>
            <pc:docMk/>
            <pc:sldMk cId="0" sldId="428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8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37:49.152" v="721" actId="14100"/>
          <ac:picMkLst>
            <pc:docMk/>
            <pc:sldMk cId="0" sldId="428"/>
            <ac:picMk id="2" creationId="{00000000-0000-0000-0000-000000000000}"/>
          </ac:picMkLst>
        </pc:picChg>
      </pc:sldChg>
      <pc:sldChg chg="addSp modSp add modTransition">
        <pc:chgData name="Henk Verelst" userId="9229dd2c8e7cd7fb" providerId="LiveId" clId="{EE862F47-B147-46D2-9B43-C1A4AF577A2B}" dt="2019-10-05T19:40:23.809" v="796" actId="14100"/>
        <pc:sldMkLst>
          <pc:docMk/>
          <pc:sldMk cId="0" sldId="429"/>
        </pc:sldMkLst>
        <pc:spChg chg="add mod">
          <ac:chgData name="Henk Verelst" userId="9229dd2c8e7cd7fb" providerId="LiveId" clId="{EE862F47-B147-46D2-9B43-C1A4AF577A2B}" dt="2019-10-05T19:39:20.823" v="788" actId="1076"/>
          <ac:spMkLst>
            <pc:docMk/>
            <pc:sldMk cId="0" sldId="429"/>
            <ac:spMk id="2" creationId="{1452BF8B-CEF3-4EFD-AD60-DF35E6A37DC5}"/>
          </ac:spMkLst>
        </pc:spChg>
        <pc:spChg chg="mod">
          <ac:chgData name="Henk Verelst" userId="9229dd2c8e7cd7fb" providerId="LiveId" clId="{EE862F47-B147-46D2-9B43-C1A4AF577A2B}" dt="2019-10-05T19:38:05.275" v="724"/>
          <ac:spMkLst>
            <pc:docMk/>
            <pc:sldMk cId="0" sldId="429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7:58.444" v="722"/>
          <ac:spMkLst>
            <pc:docMk/>
            <pc:sldMk cId="0" sldId="42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29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0:23.809" v="796" actId="14100"/>
          <ac:spMkLst>
            <pc:docMk/>
            <pc:sldMk cId="0" sldId="429"/>
            <ac:spMk id="6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0:20.209" v="795" actId="1076"/>
          <ac:spMkLst>
            <pc:docMk/>
            <pc:sldMk cId="0" sldId="429"/>
            <ac:spMk id="7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0:12.055" v="793" actId="14100"/>
          <ac:spMkLst>
            <pc:docMk/>
            <pc:sldMk cId="0" sldId="429"/>
            <ac:spMk id="8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9:32.876" v="790" actId="14100"/>
          <ac:spMkLst>
            <pc:docMk/>
            <pc:sldMk cId="0" sldId="429"/>
            <ac:spMk id="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9:29.372" v="789" actId="1076"/>
          <ac:spMkLst>
            <pc:docMk/>
            <pc:sldMk cId="0" sldId="429"/>
            <ac:spMk id="10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9:56.652" v="791" actId="1076"/>
          <ac:spMkLst>
            <pc:docMk/>
            <pc:sldMk cId="0" sldId="429"/>
            <ac:spMk id="11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9:56.652" v="791" actId="1076"/>
          <ac:spMkLst>
            <pc:docMk/>
            <pc:sldMk cId="0" sldId="429"/>
            <ac:spMk id="12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1:00.298" v="798"/>
        <pc:sldMkLst>
          <pc:docMk/>
          <pc:sldMk cId="0" sldId="430"/>
        </pc:sldMkLst>
        <pc:spChg chg="mod">
          <ac:chgData name="Henk Verelst" userId="9229dd2c8e7cd7fb" providerId="LiveId" clId="{EE862F47-B147-46D2-9B43-C1A4AF577A2B}" dt="2019-10-05T19:41:00.298" v="798"/>
          <ac:spMkLst>
            <pc:docMk/>
            <pc:sldMk cId="0" sldId="43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3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8:59:09.128" v="52" actId="47"/>
        <pc:sldMkLst>
          <pc:docMk/>
          <pc:sldMk cId="3793203046" sldId="430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3793203046" sldId="430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3203046" sldId="43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3203046" sldId="430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14:39.477" v="293" actId="1076"/>
        <pc:sldMkLst>
          <pc:docMk/>
          <pc:sldMk cId="1814925586" sldId="431"/>
        </pc:sldMkLst>
        <pc:spChg chg="mod">
          <ac:chgData name="Henk Verelst" userId="9229dd2c8e7cd7fb" providerId="LiveId" clId="{EE862F47-B147-46D2-9B43-C1A4AF577A2B}" dt="2019-10-05T19:11:08.602" v="279"/>
          <ac:spMkLst>
            <pc:docMk/>
            <pc:sldMk cId="1814925586" sldId="431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4:25.448" v="291"/>
          <ac:spMkLst>
            <pc:docMk/>
            <pc:sldMk cId="1814925586" sldId="43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814925586" sldId="431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4:39.477" v="293" actId="1076"/>
          <ac:picMkLst>
            <pc:docMk/>
            <pc:sldMk cId="1814925586" sldId="431"/>
            <ac:picMk id="2" creationId="{00000000-0000-0000-0000-000000000000}"/>
          </ac:picMkLst>
        </pc:picChg>
        <pc:picChg chg="mod">
          <ac:chgData name="Henk Verelst" userId="9229dd2c8e7cd7fb" providerId="LiveId" clId="{EE862F47-B147-46D2-9B43-C1A4AF577A2B}" dt="2019-10-05T19:14:34.907" v="292" actId="1076"/>
          <ac:picMkLst>
            <pc:docMk/>
            <pc:sldMk cId="1814925586" sldId="431"/>
            <ac:picMk id="7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5:53.959" v="301" actId="20577"/>
        <pc:sldMkLst>
          <pc:docMk/>
          <pc:sldMk cId="1867995467" sldId="433"/>
        </pc:sldMkLst>
        <pc:spChg chg="mod">
          <ac:chgData name="Henk Verelst" userId="9229dd2c8e7cd7fb" providerId="LiveId" clId="{EE862F47-B147-46D2-9B43-C1A4AF577A2B}" dt="2019-10-05T19:11:08.602" v="279"/>
          <ac:spMkLst>
            <pc:docMk/>
            <pc:sldMk cId="1867995467" sldId="43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5:53.959" v="301" actId="20577"/>
          <ac:spMkLst>
            <pc:docMk/>
            <pc:sldMk cId="1867995467" sldId="43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867995467" sldId="433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59:19.002" v="870" actId="27636"/>
        <pc:sldMkLst>
          <pc:docMk/>
          <pc:sldMk cId="1256366804" sldId="434"/>
        </pc:sldMkLst>
        <pc:spChg chg="mod">
          <ac:chgData name="Henk Verelst" userId="9229dd2c8e7cd7fb" providerId="LiveId" clId="{EE862F47-B147-46D2-9B43-C1A4AF577A2B}" dt="2019-10-05T19:59:19.002" v="870" actId="27636"/>
          <ac:spMkLst>
            <pc:docMk/>
            <pc:sldMk cId="1256366804" sldId="43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6:11.639" v="302"/>
          <ac:spMkLst>
            <pc:docMk/>
            <pc:sldMk cId="1256366804" sldId="43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256366804" sldId="434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16:18.863" v="303"/>
        <pc:sldMkLst>
          <pc:docMk/>
          <pc:sldMk cId="2874640943" sldId="435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874640943" sldId="43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6:18.863" v="303"/>
          <ac:spMkLst>
            <pc:docMk/>
            <pc:sldMk cId="2874640943" sldId="43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874640943" sldId="435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16:29.173" v="305" actId="1076"/>
        <pc:sldMkLst>
          <pc:docMk/>
          <pc:sldMk cId="100557792" sldId="436"/>
        </pc:sldMkLst>
        <pc:spChg chg="mod">
          <ac:chgData name="Henk Verelst" userId="9229dd2c8e7cd7fb" providerId="LiveId" clId="{EE862F47-B147-46D2-9B43-C1A4AF577A2B}" dt="2019-10-05T19:16:25.659" v="304"/>
          <ac:spMkLst>
            <pc:docMk/>
            <pc:sldMk cId="100557792" sldId="43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00557792" sldId="436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6:29.173" v="305" actId="1076"/>
          <ac:picMkLst>
            <pc:docMk/>
            <pc:sldMk cId="100557792" sldId="436"/>
            <ac:picMk id="2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7:22.861" v="307" actId="1076"/>
        <pc:sldMkLst>
          <pc:docMk/>
          <pc:sldMk cId="691735413" sldId="437"/>
        </pc:sldMkLst>
        <pc:spChg chg="mod">
          <ac:chgData name="Henk Verelst" userId="9229dd2c8e7cd7fb" providerId="LiveId" clId="{EE862F47-B147-46D2-9B43-C1A4AF577A2B}" dt="2019-10-05T19:17:18.591" v="306"/>
          <ac:spMkLst>
            <pc:docMk/>
            <pc:sldMk cId="691735413" sldId="43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691735413" sldId="437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7:22.861" v="307" actId="1076"/>
          <ac:picMkLst>
            <pc:docMk/>
            <pc:sldMk cId="691735413" sldId="437"/>
            <ac:picMk id="2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7:29.537" v="308"/>
        <pc:sldMkLst>
          <pc:docMk/>
          <pc:sldMk cId="2308599105" sldId="439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308599105" sldId="439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7:29.537" v="308"/>
          <ac:spMkLst>
            <pc:docMk/>
            <pc:sldMk cId="2308599105" sldId="43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308599105" sldId="439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EE862F47-B147-46D2-9B43-C1A4AF577A2B}" dt="2019-10-05T19:18:10.982" v="334" actId="20577"/>
        <pc:sldMkLst>
          <pc:docMk/>
          <pc:sldMk cId="4046783407" sldId="441"/>
        </pc:sldMkLst>
        <pc:spChg chg="mod">
          <ac:chgData name="Henk Verelst" userId="9229dd2c8e7cd7fb" providerId="LiveId" clId="{EE862F47-B147-46D2-9B43-C1A4AF577A2B}" dt="2019-10-05T19:18:10.982" v="334" actId="20577"/>
          <ac:spMkLst>
            <pc:docMk/>
            <pc:sldMk cId="4046783407" sldId="441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7:58.054" v="313"/>
          <ac:spMkLst>
            <pc:docMk/>
            <pc:sldMk cId="4046783407" sldId="44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4046783407" sldId="441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7:46.346" v="311" actId="1076"/>
          <ac:spMkLst>
            <pc:docMk/>
            <pc:sldMk cId="4046783407" sldId="441"/>
            <ac:spMk id="6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7:39.787" v="310" actId="1076"/>
          <ac:picMkLst>
            <pc:docMk/>
            <pc:sldMk cId="4046783407" sldId="441"/>
            <ac:picMk id="2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7:53.748" v="312"/>
        <pc:sldMkLst>
          <pc:docMk/>
          <pc:sldMk cId="2479061686" sldId="442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479061686" sldId="442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7:53.748" v="312"/>
          <ac:spMkLst>
            <pc:docMk/>
            <pc:sldMk cId="2479061686" sldId="44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479061686" sldId="442"/>
            <ac:spMk id="5" creationId="{00000000-0000-0000-0000-000000000000}"/>
          </ac:spMkLst>
        </pc:spChg>
      </pc:sldChg>
      <pc:sldChg chg="addSp delSp modSp modTransition">
        <pc:chgData name="Henk Verelst" userId="9229dd2c8e7cd7fb" providerId="LiveId" clId="{EE862F47-B147-46D2-9B43-C1A4AF577A2B}" dt="2019-10-05T20:01:11.959" v="875"/>
        <pc:sldMkLst>
          <pc:docMk/>
          <pc:sldMk cId="3379073023" sldId="443"/>
        </pc:sldMkLst>
        <pc:spChg chg="add del mod">
          <ac:chgData name="Henk Verelst" userId="9229dd2c8e7cd7fb" providerId="LiveId" clId="{EE862F47-B147-46D2-9B43-C1A4AF577A2B}" dt="2019-10-05T20:01:11.959" v="875"/>
          <ac:spMkLst>
            <pc:docMk/>
            <pc:sldMk cId="3379073023" sldId="443"/>
            <ac:spMk id="2" creationId="{18528E00-768B-42B4-93F4-724342C1E83C}"/>
          </ac:spMkLst>
        </pc:spChg>
        <pc:spChg chg="add mod">
          <ac:chgData name="Henk Verelst" userId="9229dd2c8e7cd7fb" providerId="LiveId" clId="{EE862F47-B147-46D2-9B43-C1A4AF577A2B}" dt="2019-10-05T20:01:11.959" v="875"/>
          <ac:spMkLst>
            <pc:docMk/>
            <pc:sldMk cId="3379073023" sldId="443"/>
            <ac:spMk id="3" creationId="{AC064DC0-D38B-46B3-A30D-A9E4F1126264}"/>
          </ac:spMkLst>
        </pc:spChg>
        <pc:spChg chg="mod">
          <ac:chgData name="Henk Verelst" userId="9229dd2c8e7cd7fb" providerId="LiveId" clId="{EE862F47-B147-46D2-9B43-C1A4AF577A2B}" dt="2019-10-05T19:18:32.564" v="336"/>
          <ac:spMkLst>
            <pc:docMk/>
            <pc:sldMk cId="3379073023" sldId="44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379073023" sldId="443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18:28.196" v="335" actId="1076"/>
          <ac:picMkLst>
            <pc:docMk/>
            <pc:sldMk cId="3379073023" sldId="443"/>
            <ac:picMk id="7" creationId="{00000000-0000-0000-0000-000000000000}"/>
          </ac:picMkLst>
        </pc:picChg>
      </pc:sldChg>
      <pc:sldChg chg="modSp modTransition">
        <pc:chgData name="Henk Verelst" userId="9229dd2c8e7cd7fb" providerId="LiveId" clId="{EE862F47-B147-46D2-9B43-C1A4AF577A2B}" dt="2019-10-05T19:18:42.850" v="337"/>
        <pc:sldMkLst>
          <pc:docMk/>
          <pc:sldMk cId="1971013375" sldId="444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1971013375" sldId="44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8:42.850" v="337"/>
          <ac:spMkLst>
            <pc:docMk/>
            <pc:sldMk cId="1971013375" sldId="44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971013375" sldId="44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37:11.960" v="699"/>
        <pc:sldMkLst>
          <pc:docMk/>
          <pc:sldMk cId="0" sldId="445"/>
        </pc:sldMkLst>
        <pc:spChg chg="mod">
          <ac:chgData name="Henk Verelst" userId="9229dd2c8e7cd7fb" providerId="LiveId" clId="{EE862F47-B147-46D2-9B43-C1A4AF577A2B}" dt="2019-10-05T19:37:02.150" v="698" actId="20577"/>
          <ac:spMkLst>
            <pc:docMk/>
            <pc:sldMk cId="0" sldId="44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37:11.960" v="699"/>
          <ac:spMkLst>
            <pc:docMk/>
            <pc:sldMk cId="0" sldId="44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45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8:59:14.915" v="53" actId="47"/>
        <pc:sldMkLst>
          <pc:docMk/>
          <pc:sldMk cId="2878510683" sldId="445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878510683" sldId="44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878510683" sldId="44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878510683" sldId="445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878510683" sldId="445"/>
            <ac:spMk id="6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1:29.845" v="802" actId="20577"/>
        <pc:sldMkLst>
          <pc:docMk/>
          <pc:sldMk cId="0" sldId="446"/>
        </pc:sldMkLst>
        <pc:spChg chg="mod">
          <ac:chgData name="Henk Verelst" userId="9229dd2c8e7cd7fb" providerId="LiveId" clId="{EE862F47-B147-46D2-9B43-C1A4AF577A2B}" dt="2019-10-05T19:41:29.845" v="802" actId="20577"/>
          <ac:spMkLst>
            <pc:docMk/>
            <pc:sldMk cId="0" sldId="44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1:14.370" v="800"/>
          <ac:spMkLst>
            <pc:docMk/>
            <pc:sldMk cId="0" sldId="44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446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14:01.419" v="289"/>
        <pc:sldMkLst>
          <pc:docMk/>
          <pc:sldMk cId="2776637176" sldId="451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776637176" sldId="451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4:01.419" v="289"/>
          <ac:spMkLst>
            <pc:docMk/>
            <pc:sldMk cId="2776637176" sldId="45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776637176" sldId="45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07:13.885" v="230" actId="47"/>
        <pc:sldMkLst>
          <pc:docMk/>
          <pc:sldMk cId="1006313046" sldId="453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1006313046" sldId="453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006313046" sldId="45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006313046" sldId="453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006313046" sldId="453"/>
            <ac:spMk id="6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08:22.273" v="235" actId="47"/>
        <pc:sldMkLst>
          <pc:docMk/>
          <pc:sldMk cId="3795190572" sldId="454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190572" sldId="45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190572" sldId="45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190572" sldId="454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190572" sldId="454"/>
            <ac:spMk id="6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12:05.246" v="285" actId="47"/>
        <pc:sldMkLst>
          <pc:docMk/>
          <pc:sldMk cId="2004906506" sldId="455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004906506" sldId="45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004906506" sldId="45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004906506" sldId="455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004906506" sldId="455"/>
            <ac:spMk id="6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14:08.251" v="290" actId="47"/>
        <pc:sldMkLst>
          <pc:docMk/>
          <pc:sldMk cId="3795783629" sldId="456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783629" sldId="45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783629" sldId="45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783629" sldId="456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3795783629" sldId="456"/>
            <ac:spMk id="6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15:14.346" v="295" actId="47"/>
        <pc:sldMkLst>
          <pc:docMk/>
          <pc:sldMk cId="535461026" sldId="457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535461026" sldId="457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535461026" sldId="45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535461026" sldId="457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535461026" sldId="457"/>
            <ac:spMk id="6" creationId="{00000000-0000-0000-0000-000000000000}"/>
          </ac:spMkLst>
        </pc:spChg>
      </pc:sldChg>
      <pc:sldChg chg="modSp del modTransition">
        <pc:chgData name="Henk Verelst" userId="9229dd2c8e7cd7fb" providerId="LiveId" clId="{EE862F47-B147-46D2-9B43-C1A4AF577A2B}" dt="2019-10-05T19:08:20.147" v="234" actId="47"/>
        <pc:sldMkLst>
          <pc:docMk/>
          <pc:sldMk cId="1178511593" sldId="458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1178511593" sldId="458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178511593" sldId="458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178511593" sldId="458"/>
            <ac:spMk id="5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20:03:33.263" v="881" actId="1076"/>
        <pc:sldMkLst>
          <pc:docMk/>
          <pc:sldMk cId="2029702766" sldId="459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2029702766" sldId="459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9:31.098" v="268"/>
          <ac:spMkLst>
            <pc:docMk/>
            <pc:sldMk cId="2029702766" sldId="45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2029702766" sldId="459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20:03:33.263" v="881" actId="1076"/>
          <ac:spMkLst>
            <pc:docMk/>
            <pc:sldMk cId="2029702766" sldId="459"/>
            <ac:spMk id="8" creationId="{00000000-0000-0000-0000-000000000000}"/>
          </ac:spMkLst>
        </pc:spChg>
      </pc:sldChg>
      <pc:sldChg chg="modSp modTransition">
        <pc:chgData name="Henk Verelst" userId="9229dd2c8e7cd7fb" providerId="LiveId" clId="{EE862F47-B147-46D2-9B43-C1A4AF577A2B}" dt="2019-10-05T19:09:49.872" v="270" actId="1076"/>
        <pc:sldMkLst>
          <pc:docMk/>
          <pc:sldMk cId="1313332472" sldId="460"/>
        </pc:sldMkLst>
        <pc:spChg chg="mod">
          <ac:chgData name="Henk Verelst" userId="9229dd2c8e7cd7fb" providerId="LiveId" clId="{EE862F47-B147-46D2-9B43-C1A4AF577A2B}" dt="2019-10-05T18:58:11.430" v="6"/>
          <ac:spMkLst>
            <pc:docMk/>
            <pc:sldMk cId="1313332472" sldId="460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9:31.098" v="268"/>
          <ac:spMkLst>
            <pc:docMk/>
            <pc:sldMk cId="1313332472" sldId="46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1313332472" sldId="460"/>
            <ac:spMk id="5" creationId="{00000000-0000-0000-0000-000000000000}"/>
          </ac:spMkLst>
        </pc:spChg>
        <pc:picChg chg="mod">
          <ac:chgData name="Henk Verelst" userId="9229dd2c8e7cd7fb" providerId="LiveId" clId="{EE862F47-B147-46D2-9B43-C1A4AF577A2B}" dt="2019-10-05T19:09:49.872" v="270" actId="1076"/>
          <ac:picMkLst>
            <pc:docMk/>
            <pc:sldMk cId="1313332472" sldId="460"/>
            <ac:picMk id="2" creationId="{00000000-0000-0000-0000-000000000000}"/>
          </ac:picMkLst>
        </pc:picChg>
      </pc:sldChg>
      <pc:sldChg chg="addSp delSp modSp modTransition modAnim">
        <pc:chgData name="Henk Verelst" userId="9229dd2c8e7cd7fb" providerId="LiveId" clId="{EE862F47-B147-46D2-9B43-C1A4AF577A2B}" dt="2019-10-05T20:01:11.959" v="875"/>
        <pc:sldMkLst>
          <pc:docMk/>
          <pc:sldMk cId="4140750389" sldId="461"/>
        </pc:sldMkLst>
        <pc:spChg chg="del mod">
          <ac:chgData name="Henk Verelst" userId="9229dd2c8e7cd7fb" providerId="LiveId" clId="{EE862F47-B147-46D2-9B43-C1A4AF577A2B}" dt="2019-10-05T18:59:03.328" v="50"/>
          <ac:spMkLst>
            <pc:docMk/>
            <pc:sldMk cId="4140750389" sldId="461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11:29.234" v="281"/>
          <ac:spMkLst>
            <pc:docMk/>
            <pc:sldMk cId="4140750389" sldId="46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k cId="4140750389" sldId="461"/>
            <ac:spMk id="5" creationId="{00000000-0000-0000-0000-000000000000}"/>
          </ac:spMkLst>
        </pc:spChg>
        <pc:spChg chg="add del mod">
          <ac:chgData name="Henk Verelst" userId="9229dd2c8e7cd7fb" providerId="LiveId" clId="{EE862F47-B147-46D2-9B43-C1A4AF577A2B}" dt="2019-10-05T20:01:11.959" v="875"/>
          <ac:spMkLst>
            <pc:docMk/>
            <pc:sldMk cId="4140750389" sldId="461"/>
            <ac:spMk id="6" creationId="{F58D9682-768B-49DF-8B32-47A9D70A51C2}"/>
          </ac:spMkLst>
        </pc:spChg>
        <pc:spChg chg="add mod">
          <ac:chgData name="Henk Verelst" userId="9229dd2c8e7cd7fb" providerId="LiveId" clId="{EE862F47-B147-46D2-9B43-C1A4AF577A2B}" dt="2019-10-05T20:01:11.959" v="875"/>
          <ac:spMkLst>
            <pc:docMk/>
            <pc:sldMk cId="4140750389" sldId="461"/>
            <ac:spMk id="7" creationId="{8349428A-AE63-4CFE-A683-510E5ECEB72C}"/>
          </ac:spMkLst>
        </pc:spChg>
        <pc:picChg chg="mod">
          <ac:chgData name="Henk Verelst" userId="9229dd2c8e7cd7fb" providerId="LiveId" clId="{EE862F47-B147-46D2-9B43-C1A4AF577A2B}" dt="2019-10-05T18:58:11.430" v="6"/>
          <ac:picMkLst>
            <pc:docMk/>
            <pc:sldMk cId="4140750389" sldId="461"/>
            <ac:picMk id="2" creationId="{00000000-0000-0000-0000-000000000000}"/>
          </ac:picMkLst>
        </pc:picChg>
      </pc:sldChg>
      <pc:sldChg chg="modSp add modTransition">
        <pc:chgData name="Henk Verelst" userId="9229dd2c8e7cd7fb" providerId="LiveId" clId="{EE862F47-B147-46D2-9B43-C1A4AF577A2B}" dt="2019-10-05T19:43:29.884" v="808" actId="20577"/>
        <pc:sldMkLst>
          <pc:docMk/>
          <pc:sldMk cId="2676856187" sldId="485"/>
        </pc:sldMkLst>
        <pc:spChg chg="mod">
          <ac:chgData name="Henk Verelst" userId="9229dd2c8e7cd7fb" providerId="LiveId" clId="{EE862F47-B147-46D2-9B43-C1A4AF577A2B}" dt="2019-10-05T19:43:29.884" v="808" actId="20577"/>
          <ac:spMkLst>
            <pc:docMk/>
            <pc:sldMk cId="2676856187" sldId="48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676856187" sldId="48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4:53.728" v="819"/>
        <pc:sldMkLst>
          <pc:docMk/>
          <pc:sldMk cId="3836864379" sldId="486"/>
        </pc:sldMkLst>
        <pc:spChg chg="mod">
          <ac:chgData name="Henk Verelst" userId="9229dd2c8e7cd7fb" providerId="LiveId" clId="{EE862F47-B147-46D2-9B43-C1A4AF577A2B}" dt="2019-10-05T19:00:23.471" v="57" actId="27636"/>
          <ac:spMkLst>
            <pc:docMk/>
            <pc:sldMk cId="3836864379" sldId="48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53.728" v="819"/>
          <ac:spMkLst>
            <pc:docMk/>
            <pc:sldMk cId="3836864379" sldId="48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3836864379" sldId="486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05.249" v="813" actId="1076"/>
          <ac:spMkLst>
            <pc:docMk/>
            <pc:sldMk cId="3836864379" sldId="486"/>
            <ac:spMk id="10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25.098" v="815" actId="1076"/>
          <ac:spMkLst>
            <pc:docMk/>
            <pc:sldMk cId="3836864379" sldId="486"/>
            <ac:spMk id="17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30.394" v="816" actId="1076"/>
          <ac:spMkLst>
            <pc:docMk/>
            <pc:sldMk cId="3836864379" sldId="486"/>
            <ac:spMk id="18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34.413" v="817" actId="1076"/>
          <ac:spMkLst>
            <pc:docMk/>
            <pc:sldMk cId="3836864379" sldId="486"/>
            <ac:spMk id="19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4:12.839" v="814" actId="1076"/>
          <ac:spMkLst>
            <pc:docMk/>
            <pc:sldMk cId="3836864379" sldId="486"/>
            <ac:spMk id="20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3:57.119" v="812" actId="1076"/>
          <ac:spMkLst>
            <pc:docMk/>
            <pc:sldMk cId="3836864379" sldId="486"/>
            <ac:spMk id="27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07.556" v="821"/>
        <pc:sldMkLst>
          <pc:docMk/>
          <pc:sldMk cId="625762765" sldId="488"/>
        </pc:sldMkLst>
        <pc:spChg chg="mod">
          <ac:chgData name="Henk Verelst" userId="9229dd2c8e7cd7fb" providerId="LiveId" clId="{EE862F47-B147-46D2-9B43-C1A4AF577A2B}" dt="2019-10-05T19:45:07.556" v="821"/>
          <ac:spMkLst>
            <pc:docMk/>
            <pc:sldMk cId="625762765" sldId="488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625762765" sldId="488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14.091" v="822"/>
        <pc:sldMkLst>
          <pc:docMk/>
          <pc:sldMk cId="2155665009" sldId="489"/>
        </pc:sldMkLst>
        <pc:spChg chg="mod">
          <ac:chgData name="Henk Verelst" userId="9229dd2c8e7cd7fb" providerId="LiveId" clId="{EE862F47-B147-46D2-9B43-C1A4AF577A2B}" dt="2019-10-05T19:45:14.091" v="822"/>
          <ac:spMkLst>
            <pc:docMk/>
            <pc:sldMk cId="2155665009" sldId="489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155665009" sldId="48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34.335" v="826" actId="14100"/>
        <pc:sldMkLst>
          <pc:docMk/>
          <pc:sldMk cId="202268217" sldId="490"/>
        </pc:sldMkLst>
        <pc:spChg chg="mod">
          <ac:chgData name="Henk Verelst" userId="9229dd2c8e7cd7fb" providerId="LiveId" clId="{EE862F47-B147-46D2-9B43-C1A4AF577A2B}" dt="2019-10-05T19:45:29.090" v="824" actId="1076"/>
          <ac:spMkLst>
            <pc:docMk/>
            <pc:sldMk cId="202268217" sldId="490"/>
            <ac:spMk id="2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5:24.470" v="823"/>
          <ac:spMkLst>
            <pc:docMk/>
            <pc:sldMk cId="202268217" sldId="49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02268217" sldId="490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5:34.335" v="826" actId="14100"/>
          <ac:spMkLst>
            <pc:docMk/>
            <pc:sldMk cId="202268217" sldId="490"/>
            <ac:spMk id="7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41.015" v="827"/>
        <pc:sldMkLst>
          <pc:docMk/>
          <pc:sldMk cId="430409199" sldId="491"/>
        </pc:sldMkLst>
        <pc:spChg chg="mod">
          <ac:chgData name="Henk Verelst" userId="9229dd2c8e7cd7fb" providerId="LiveId" clId="{EE862F47-B147-46D2-9B43-C1A4AF577A2B}" dt="2019-10-05T19:45:41.015" v="827"/>
          <ac:spMkLst>
            <pc:docMk/>
            <pc:sldMk cId="430409199" sldId="49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430409199" sldId="491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45.205" v="828"/>
        <pc:sldMkLst>
          <pc:docMk/>
          <pc:sldMk cId="3451026034" sldId="492"/>
        </pc:sldMkLst>
        <pc:spChg chg="mod">
          <ac:chgData name="Henk Verelst" userId="9229dd2c8e7cd7fb" providerId="LiveId" clId="{EE862F47-B147-46D2-9B43-C1A4AF577A2B}" dt="2019-10-05T19:45:45.205" v="828"/>
          <ac:spMkLst>
            <pc:docMk/>
            <pc:sldMk cId="3451026034" sldId="49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3451026034" sldId="492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49.700" v="829"/>
        <pc:sldMkLst>
          <pc:docMk/>
          <pc:sldMk cId="578146753" sldId="493"/>
        </pc:sldMkLst>
        <pc:spChg chg="mod">
          <ac:chgData name="Henk Verelst" userId="9229dd2c8e7cd7fb" providerId="LiveId" clId="{EE862F47-B147-46D2-9B43-C1A4AF577A2B}" dt="2019-10-05T19:45:49.700" v="829"/>
          <ac:spMkLst>
            <pc:docMk/>
            <pc:sldMk cId="578146753" sldId="49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578146753" sldId="493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20:08:06.041" v="898" actId="255"/>
        <pc:sldMkLst>
          <pc:docMk/>
          <pc:sldMk cId="1933968650" sldId="494"/>
        </pc:sldMkLst>
        <pc:spChg chg="mod">
          <ac:chgData name="Henk Verelst" userId="9229dd2c8e7cd7fb" providerId="LiveId" clId="{EE862F47-B147-46D2-9B43-C1A4AF577A2B}" dt="2019-10-05T20:08:06.041" v="898" actId="255"/>
          <ac:spMkLst>
            <pc:docMk/>
            <pc:sldMk cId="1933968650" sldId="49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5:55.346" v="830"/>
          <ac:spMkLst>
            <pc:docMk/>
            <pc:sldMk cId="1933968650" sldId="49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1933968650" sldId="49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20:08:22.736" v="899" actId="255"/>
        <pc:sldMkLst>
          <pc:docMk/>
          <pc:sldMk cId="1577370943" sldId="495"/>
        </pc:sldMkLst>
        <pc:spChg chg="mod">
          <ac:chgData name="Henk Verelst" userId="9229dd2c8e7cd7fb" providerId="LiveId" clId="{EE862F47-B147-46D2-9B43-C1A4AF577A2B}" dt="2019-10-05T19:46:46.272" v="839" actId="1076"/>
          <ac:spMkLst>
            <pc:docMk/>
            <pc:sldMk cId="1577370943" sldId="495"/>
            <ac:spMk id="2" creationId="{00000000-0000-0000-0000-000000000000}"/>
          </ac:spMkLst>
        </pc:spChg>
        <pc:spChg chg="mod ord">
          <ac:chgData name="Henk Verelst" userId="9229dd2c8e7cd7fb" providerId="LiveId" clId="{EE862F47-B147-46D2-9B43-C1A4AF577A2B}" dt="2019-10-05T20:08:22.736" v="899" actId="255"/>
          <ac:spMkLst>
            <pc:docMk/>
            <pc:sldMk cId="1577370943" sldId="495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6:00.771" v="831"/>
          <ac:spMkLst>
            <pc:docMk/>
            <pc:sldMk cId="1577370943" sldId="495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1577370943" sldId="495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6:55.656" v="841" actId="1076"/>
          <ac:spMkLst>
            <pc:docMk/>
            <pc:sldMk cId="1577370943" sldId="495"/>
            <ac:spMk id="7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20:08:40.749" v="900" actId="255"/>
        <pc:sldMkLst>
          <pc:docMk/>
          <pc:sldMk cId="1173056573" sldId="496"/>
        </pc:sldMkLst>
        <pc:spChg chg="mod">
          <ac:chgData name="Henk Verelst" userId="9229dd2c8e7cd7fb" providerId="LiveId" clId="{EE862F47-B147-46D2-9B43-C1A4AF577A2B}" dt="2019-10-05T20:08:40.749" v="900" actId="255"/>
          <ac:spMkLst>
            <pc:docMk/>
            <pc:sldMk cId="1173056573" sldId="49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7:28.714" v="842"/>
          <ac:spMkLst>
            <pc:docMk/>
            <pc:sldMk cId="1173056573" sldId="496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1173056573" sldId="49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7:56.220" v="846" actId="1076"/>
        <pc:sldMkLst>
          <pc:docMk/>
          <pc:sldMk cId="776145798" sldId="497"/>
        </pc:sldMkLst>
        <pc:spChg chg="mod">
          <ac:chgData name="Henk Verelst" userId="9229dd2c8e7cd7fb" providerId="LiveId" clId="{EE862F47-B147-46D2-9B43-C1A4AF577A2B}" dt="2019-10-05T19:47:56.220" v="846" actId="1076"/>
          <ac:spMkLst>
            <pc:docMk/>
            <pc:sldMk cId="776145798" sldId="497"/>
            <ac:spMk id="2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7:51.117" v="845"/>
          <ac:spMkLst>
            <pc:docMk/>
            <pc:sldMk cId="776145798" sldId="497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776145798" sldId="4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7:59.398" v="847"/>
        <pc:sldMkLst>
          <pc:docMk/>
          <pc:sldMk cId="3234419088" sldId="498"/>
        </pc:sldMkLst>
        <pc:spChg chg="mod">
          <ac:chgData name="Henk Verelst" userId="9229dd2c8e7cd7fb" providerId="LiveId" clId="{EE862F47-B147-46D2-9B43-C1A4AF577A2B}" dt="2019-10-05T19:47:59.398" v="847"/>
          <ac:spMkLst>
            <pc:docMk/>
            <pc:sldMk cId="3234419088" sldId="498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3234419088" sldId="498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8:48.058" v="851"/>
        <pc:sldMkLst>
          <pc:docMk/>
          <pc:sldMk cId="231170903" sldId="500"/>
        </pc:sldMkLst>
        <pc:spChg chg="mod">
          <ac:chgData name="Henk Verelst" userId="9229dd2c8e7cd7fb" providerId="LiveId" clId="{EE862F47-B147-46D2-9B43-C1A4AF577A2B}" dt="2019-10-05T19:00:23.551" v="59" actId="27636"/>
          <ac:spMkLst>
            <pc:docMk/>
            <pc:sldMk cId="231170903" sldId="500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8:48.058" v="851"/>
          <ac:spMkLst>
            <pc:docMk/>
            <pc:sldMk cId="231170903" sldId="50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31170903" sldId="500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8:26.884" v="849"/>
        <pc:sldMkLst>
          <pc:docMk/>
          <pc:sldMk cId="3734049697" sldId="501"/>
        </pc:sldMkLst>
        <pc:spChg chg="mod">
          <ac:chgData name="Henk Verelst" userId="9229dd2c8e7cd7fb" providerId="LiveId" clId="{EE862F47-B147-46D2-9B43-C1A4AF577A2B}" dt="2019-10-05T19:48:26.884" v="849"/>
          <ac:spMkLst>
            <pc:docMk/>
            <pc:sldMk cId="3734049697" sldId="501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3734049697" sldId="501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8:31.732" v="850"/>
        <pc:sldMkLst>
          <pc:docMk/>
          <pc:sldMk cId="2050916458" sldId="502"/>
        </pc:sldMkLst>
        <pc:spChg chg="mod">
          <ac:chgData name="Henk Verelst" userId="9229dd2c8e7cd7fb" providerId="LiveId" clId="{EE862F47-B147-46D2-9B43-C1A4AF577A2B}" dt="2019-10-05T19:48:31.732" v="850"/>
          <ac:spMkLst>
            <pc:docMk/>
            <pc:sldMk cId="2050916458" sldId="50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050916458" sldId="50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20:05:15.750" v="884" actId="47"/>
        <pc:sldMkLst>
          <pc:docMk/>
          <pc:sldMk cId="2836881730" sldId="505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2836881730" sldId="505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25:16.466" v="589" actId="47"/>
        <pc:sldMkLst>
          <pc:docMk/>
          <pc:sldMk cId="3017331131" sldId="506"/>
        </pc:sldMkLst>
        <pc:spChg chg="mod">
          <ac:chgData name="Henk Verelst" userId="9229dd2c8e7cd7fb" providerId="LiveId" clId="{EE862F47-B147-46D2-9B43-C1A4AF577A2B}" dt="2019-10-05T19:00:23.388" v="56" actId="27636"/>
          <ac:spMkLst>
            <pc:docMk/>
            <pc:sldMk cId="3017331131" sldId="506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3017331131" sldId="50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28:10.693" v="626" actId="47"/>
        <pc:sldMkLst>
          <pc:docMk/>
          <pc:sldMk cId="175657745" sldId="507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175657745" sldId="507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29:51.322" v="637" actId="47"/>
        <pc:sldMkLst>
          <pc:docMk/>
          <pc:sldMk cId="1983775515" sldId="508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1983775515" sldId="50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37:17.369" v="700" actId="47"/>
        <pc:sldMkLst>
          <pc:docMk/>
          <pc:sldMk cId="211571036" sldId="509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211571036" sldId="50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1:06.868" v="799"/>
        <pc:sldMkLst>
          <pc:docMk/>
          <pc:sldMk cId="0" sldId="510"/>
        </pc:sldMkLst>
        <pc:spChg chg="mod">
          <ac:chgData name="Henk Verelst" userId="9229dd2c8e7cd7fb" providerId="LiveId" clId="{EE862F47-B147-46D2-9B43-C1A4AF577A2B}" dt="2019-10-05T19:41:06.868" v="799"/>
          <ac:spMkLst>
            <pc:docMk/>
            <pc:sldMk cId="0" sldId="510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0" sldId="510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42:50.681" v="804" actId="47"/>
        <pc:sldMkLst>
          <pc:docMk/>
          <pc:sldMk cId="4109495158" sldId="511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4109495158" sldId="511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4:49.580" v="818"/>
        <pc:sldMkLst>
          <pc:docMk/>
          <pc:sldMk cId="2543114748" sldId="512"/>
        </pc:sldMkLst>
        <pc:spChg chg="mod">
          <ac:chgData name="Henk Verelst" userId="9229dd2c8e7cd7fb" providerId="LiveId" clId="{EE862F47-B147-46D2-9B43-C1A4AF577A2B}" dt="2019-10-05T19:44:49.580" v="818"/>
          <ac:spMkLst>
            <pc:docMk/>
            <pc:sldMk cId="2543114748" sldId="512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543114748" sldId="512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19:45:03.988" v="820"/>
        <pc:sldMkLst>
          <pc:docMk/>
          <pc:sldMk cId="2779249300" sldId="513"/>
        </pc:sldMkLst>
        <pc:spChg chg="mod">
          <ac:chgData name="Henk Verelst" userId="9229dd2c8e7cd7fb" providerId="LiveId" clId="{EE862F47-B147-46D2-9B43-C1A4AF577A2B}" dt="2019-10-05T19:45:03.988" v="820"/>
          <ac:spMkLst>
            <pc:docMk/>
            <pc:sldMk cId="2779249300" sldId="513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2779249300" sldId="513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EE862F47-B147-46D2-9B43-C1A4AF577A2B}" dt="2019-10-05T20:09:02.571" v="901" actId="255"/>
        <pc:sldMkLst>
          <pc:docMk/>
          <pc:sldMk cId="535652172" sldId="514"/>
        </pc:sldMkLst>
        <pc:spChg chg="mod">
          <ac:chgData name="Henk Verelst" userId="9229dd2c8e7cd7fb" providerId="LiveId" clId="{EE862F47-B147-46D2-9B43-C1A4AF577A2B}" dt="2019-10-05T20:09:02.571" v="901" actId="255"/>
          <ac:spMkLst>
            <pc:docMk/>
            <pc:sldMk cId="535652172" sldId="514"/>
            <ac:spMk id="3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7:36.230" v="843"/>
          <ac:spMkLst>
            <pc:docMk/>
            <pc:sldMk cId="535652172" sldId="514"/>
            <ac:spMk id="4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00:23.270" v="55"/>
          <ac:spMkLst>
            <pc:docMk/>
            <pc:sldMk cId="535652172" sldId="514"/>
            <ac:spMk id="5" creationId="{00000000-0000-0000-0000-000000000000}"/>
          </ac:spMkLst>
        </pc:spChg>
        <pc:spChg chg="mod">
          <ac:chgData name="Henk Verelst" userId="9229dd2c8e7cd7fb" providerId="LiveId" clId="{EE862F47-B147-46D2-9B43-C1A4AF577A2B}" dt="2019-10-05T19:47:44.684" v="844" actId="1076"/>
          <ac:spMkLst>
            <pc:docMk/>
            <pc:sldMk cId="535652172" sldId="514"/>
            <ac:spMk id="8" creationId="{00000000-0000-0000-0000-000000000000}"/>
          </ac:spMkLst>
        </pc:spChg>
      </pc:sldChg>
      <pc:sldChg chg="modSp add del modTransition">
        <pc:chgData name="Henk Verelst" userId="9229dd2c8e7cd7fb" providerId="LiveId" clId="{EE862F47-B147-46D2-9B43-C1A4AF577A2B}" dt="2019-10-05T19:48:20.441" v="848" actId="47"/>
        <pc:sldMkLst>
          <pc:docMk/>
          <pc:sldMk cId="1066696460" sldId="515"/>
        </pc:sldMkLst>
        <pc:spChg chg="mod">
          <ac:chgData name="Henk Verelst" userId="9229dd2c8e7cd7fb" providerId="LiveId" clId="{EE862F47-B147-46D2-9B43-C1A4AF577A2B}" dt="2019-10-05T19:00:23.270" v="55"/>
          <ac:spMkLst>
            <pc:docMk/>
            <pc:sldMk cId="1066696460" sldId="515"/>
            <ac:spMk id="5" creationId="{00000000-0000-0000-0000-000000000000}"/>
          </ac:spMkLst>
        </pc:spChg>
      </pc:sldChg>
      <pc:sldChg chg="modSp add del">
        <pc:chgData name="Henk Verelst" userId="9229dd2c8e7cd7fb" providerId="LiveId" clId="{EE862F47-B147-46D2-9B43-C1A4AF577A2B}" dt="2019-10-05T19:49:23.906" v="853" actId="47"/>
        <pc:sldMkLst>
          <pc:docMk/>
          <pc:sldMk cId="1991628175" sldId="516"/>
        </pc:sldMkLst>
        <pc:spChg chg="mod">
          <ac:chgData name="Henk Verelst" userId="9229dd2c8e7cd7fb" providerId="LiveId" clId="{EE862F47-B147-46D2-9B43-C1A4AF577A2B}" dt="2019-10-05T19:04:00.364" v="143" actId="5793"/>
          <ac:spMkLst>
            <pc:docMk/>
            <pc:sldMk cId="1991628175" sldId="516"/>
            <ac:spMk id="4" creationId="{243BEEEC-CB6B-4E38-9672-48888EF01881}"/>
          </ac:spMkLst>
        </pc:spChg>
        <pc:spChg chg="mod">
          <ac:chgData name="Henk Verelst" userId="9229dd2c8e7cd7fb" providerId="LiveId" clId="{EE862F47-B147-46D2-9B43-C1A4AF577A2B}" dt="2019-10-05T19:04:03.498" v="144" actId="6549"/>
          <ac:spMkLst>
            <pc:docMk/>
            <pc:sldMk cId="1991628175" sldId="516"/>
            <ac:spMk id="5" creationId="{F00BE261-6B96-4F9A-A9EB-067965E539EE}"/>
          </ac:spMkLst>
        </pc:spChg>
        <pc:spChg chg="mod">
          <ac:chgData name="Henk Verelst" userId="9229dd2c8e7cd7fb" providerId="LiveId" clId="{EE862F47-B147-46D2-9B43-C1A4AF577A2B}" dt="2019-10-05T19:06:43.303" v="202" actId="20577"/>
          <ac:spMkLst>
            <pc:docMk/>
            <pc:sldMk cId="1991628175" sldId="516"/>
            <ac:spMk id="9" creationId="{2514B8C1-7082-4945-BE43-E54D18E0C187}"/>
          </ac:spMkLst>
        </pc:spChg>
        <pc:spChg chg="mod">
          <ac:chgData name="Henk Verelst" userId="9229dd2c8e7cd7fb" providerId="LiveId" clId="{EE862F47-B147-46D2-9B43-C1A4AF577A2B}" dt="2019-10-05T19:11:08.602" v="279"/>
          <ac:spMkLst>
            <pc:docMk/>
            <pc:sldMk cId="1991628175" sldId="516"/>
            <ac:spMk id="10" creationId="{81B441F4-9153-4721-B979-3CDB4CE936C5}"/>
          </ac:spMkLst>
        </pc:spChg>
      </pc:sldChg>
      <pc:sldChg chg="addSp delSp modSp add del">
        <pc:chgData name="Henk Verelst" userId="9229dd2c8e7cd7fb" providerId="LiveId" clId="{EE862F47-B147-46D2-9B43-C1A4AF577A2B}" dt="2019-10-05T19:50:09.292" v="860" actId="47"/>
        <pc:sldMkLst>
          <pc:docMk/>
          <pc:sldMk cId="431324375" sldId="517"/>
        </pc:sldMkLst>
        <pc:spChg chg="add del mod">
          <ac:chgData name="Henk Verelst" userId="9229dd2c8e7cd7fb" providerId="LiveId" clId="{EE862F47-B147-46D2-9B43-C1A4AF577A2B}" dt="2019-10-05T19:11:08.602" v="279"/>
          <ac:spMkLst>
            <pc:docMk/>
            <pc:sldMk cId="431324375" sldId="517"/>
            <ac:spMk id="10" creationId="{81B441F4-9153-4721-B979-3CDB4CE936C5}"/>
          </ac:spMkLst>
        </pc:spChg>
      </pc:sldChg>
      <pc:sldChg chg="modSp add del">
        <pc:chgData name="Henk Verelst" userId="9229dd2c8e7cd7fb" providerId="LiveId" clId="{EE862F47-B147-46D2-9B43-C1A4AF577A2B}" dt="2019-10-05T19:50:35.126" v="864" actId="47"/>
        <pc:sldMkLst>
          <pc:docMk/>
          <pc:sldMk cId="3271144992" sldId="518"/>
        </pc:sldMkLst>
        <pc:spChg chg="mod">
          <ac:chgData name="Henk Verelst" userId="9229dd2c8e7cd7fb" providerId="LiveId" clId="{EE862F47-B147-46D2-9B43-C1A4AF577A2B}" dt="2019-10-05T19:15:40.934" v="299" actId="1076"/>
          <ac:spMkLst>
            <pc:docMk/>
            <pc:sldMk cId="3271144992" sldId="518"/>
            <ac:spMk id="4" creationId="{243BEEEC-CB6B-4E38-9672-48888EF01881}"/>
          </ac:spMkLst>
        </pc:spChg>
        <pc:spChg chg="mod">
          <ac:chgData name="Henk Verelst" userId="9229dd2c8e7cd7fb" providerId="LiveId" clId="{EE862F47-B147-46D2-9B43-C1A4AF577A2B}" dt="2019-10-05T19:15:29.724" v="297" actId="14861"/>
          <ac:spMkLst>
            <pc:docMk/>
            <pc:sldMk cId="3271144992" sldId="518"/>
            <ac:spMk id="10" creationId="{81B441F4-9153-4721-B979-3CDB4CE936C5}"/>
          </ac:spMkLst>
        </pc:spChg>
      </pc:sldChg>
      <pc:sldChg chg="addSp delSp modSp add">
        <pc:chgData name="Henk Verelst" userId="9229dd2c8e7cd7fb" providerId="LiveId" clId="{EE862F47-B147-46D2-9B43-C1A4AF577A2B}" dt="2019-10-05T19:25:03.753" v="588" actId="14861"/>
        <pc:sldMkLst>
          <pc:docMk/>
          <pc:sldMk cId="2201467118" sldId="519"/>
        </pc:sldMkLst>
        <pc:spChg chg="mod">
          <ac:chgData name="Henk Verelst" userId="9229dd2c8e7cd7fb" providerId="LiveId" clId="{EE862F47-B147-46D2-9B43-C1A4AF577A2B}" dt="2019-10-05T19:25:03.753" v="588" actId="14861"/>
          <ac:spMkLst>
            <pc:docMk/>
            <pc:sldMk cId="2201467118" sldId="519"/>
            <ac:spMk id="5" creationId="{F00BE261-6B96-4F9A-A9EB-067965E539EE}"/>
          </ac:spMkLst>
        </pc:spChg>
        <pc:spChg chg="add del mod">
          <ac:chgData name="Henk Verelst" userId="9229dd2c8e7cd7fb" providerId="LiveId" clId="{EE862F47-B147-46D2-9B43-C1A4AF577A2B}" dt="2019-10-05T19:23:38.403" v="417" actId="478"/>
          <ac:spMkLst>
            <pc:docMk/>
            <pc:sldMk cId="2201467118" sldId="519"/>
            <ac:spMk id="6" creationId="{A8A4EFD6-E9AA-4A6D-9B70-3C1250010400}"/>
          </ac:spMkLst>
        </pc:spChg>
        <pc:spChg chg="add del mod">
          <ac:chgData name="Henk Verelst" userId="9229dd2c8e7cd7fb" providerId="LiveId" clId="{EE862F47-B147-46D2-9B43-C1A4AF577A2B}" dt="2019-10-05T19:23:38.403" v="417" actId="478"/>
          <ac:spMkLst>
            <pc:docMk/>
            <pc:sldMk cId="2201467118" sldId="519"/>
            <ac:spMk id="7" creationId="{FFF8451B-9D20-48E3-9D5E-4274B063DCBF}"/>
          </ac:spMkLst>
        </pc:spChg>
        <pc:spChg chg="add del mod">
          <ac:chgData name="Henk Verelst" userId="9229dd2c8e7cd7fb" providerId="LiveId" clId="{EE862F47-B147-46D2-9B43-C1A4AF577A2B}" dt="2019-10-05T19:23:38.403" v="417" actId="478"/>
          <ac:spMkLst>
            <pc:docMk/>
            <pc:sldMk cId="2201467118" sldId="519"/>
            <ac:spMk id="8" creationId="{2E7C31D7-02CF-43BD-AEC5-073FBF1E1AF0}"/>
          </ac:spMkLst>
        </pc:spChg>
        <pc:spChg chg="mod">
          <ac:chgData name="Henk Verelst" userId="9229dd2c8e7cd7fb" providerId="LiveId" clId="{EE862F47-B147-46D2-9B43-C1A4AF577A2B}" dt="2019-10-05T19:24:59.416" v="587" actId="14861"/>
          <ac:spMkLst>
            <pc:docMk/>
            <pc:sldMk cId="2201467118" sldId="519"/>
            <ac:spMk id="10" creationId="{81B441F4-9153-4721-B979-3CDB4CE936C5}"/>
          </ac:spMkLst>
        </pc:spChg>
        <pc:spChg chg="add mod">
          <ac:chgData name="Henk Verelst" userId="9229dd2c8e7cd7fb" providerId="LiveId" clId="{EE862F47-B147-46D2-9B43-C1A4AF577A2B}" dt="2019-10-05T19:24:41.956" v="571" actId="20577"/>
          <ac:spMkLst>
            <pc:docMk/>
            <pc:sldMk cId="2201467118" sldId="519"/>
            <ac:spMk id="11" creationId="{C6CA862F-6DE1-4AAF-B477-EB89011DB133}"/>
          </ac:spMkLst>
        </pc:spChg>
        <pc:spChg chg="add mod">
          <ac:chgData name="Henk Verelst" userId="9229dd2c8e7cd7fb" providerId="LiveId" clId="{EE862F47-B147-46D2-9B43-C1A4AF577A2B}" dt="2019-10-05T19:24:48.598" v="586" actId="20577"/>
          <ac:spMkLst>
            <pc:docMk/>
            <pc:sldMk cId="2201467118" sldId="519"/>
            <ac:spMk id="12" creationId="{3A837CD8-BCE7-4A84-B684-08FB7D38FB82}"/>
          </ac:spMkLst>
        </pc:spChg>
      </pc:sldChg>
      <pc:sldChg chg="modSp add">
        <pc:chgData name="Henk Verelst" userId="9229dd2c8e7cd7fb" providerId="LiveId" clId="{EE862F47-B147-46D2-9B43-C1A4AF577A2B}" dt="2019-10-05T19:28:24.317" v="628" actId="14861"/>
        <pc:sldMkLst>
          <pc:docMk/>
          <pc:sldMk cId="325817284" sldId="520"/>
        </pc:sldMkLst>
        <pc:spChg chg="mod">
          <ac:chgData name="Henk Verelst" userId="9229dd2c8e7cd7fb" providerId="LiveId" clId="{EE862F47-B147-46D2-9B43-C1A4AF577A2B}" dt="2019-10-05T19:28:20.230" v="627" actId="14861"/>
          <ac:spMkLst>
            <pc:docMk/>
            <pc:sldMk cId="325817284" sldId="520"/>
            <ac:spMk id="5" creationId="{F00BE261-6B96-4F9A-A9EB-067965E539EE}"/>
          </ac:spMkLst>
        </pc:spChg>
        <pc:spChg chg="mod">
          <ac:chgData name="Henk Verelst" userId="9229dd2c8e7cd7fb" providerId="LiveId" clId="{EE862F47-B147-46D2-9B43-C1A4AF577A2B}" dt="2019-10-05T19:28:24.317" v="628" actId="14861"/>
          <ac:spMkLst>
            <pc:docMk/>
            <pc:sldMk cId="325817284" sldId="520"/>
            <ac:spMk id="11" creationId="{C6CA862F-6DE1-4AAF-B477-EB89011DB133}"/>
          </ac:spMkLst>
        </pc:spChg>
      </pc:sldChg>
      <pc:sldChg chg="modSp add">
        <pc:chgData name="Henk Verelst" userId="9229dd2c8e7cd7fb" providerId="LiveId" clId="{EE862F47-B147-46D2-9B43-C1A4AF577A2B}" dt="2019-10-05T19:43:02.048" v="806" actId="14861"/>
        <pc:sldMkLst>
          <pc:docMk/>
          <pc:sldMk cId="3453890892" sldId="521"/>
        </pc:sldMkLst>
        <pc:spChg chg="mod">
          <ac:chgData name="Henk Verelst" userId="9229dd2c8e7cd7fb" providerId="LiveId" clId="{EE862F47-B147-46D2-9B43-C1A4AF577A2B}" dt="2019-10-05T19:43:02.048" v="806" actId="14861"/>
          <ac:spMkLst>
            <pc:docMk/>
            <pc:sldMk cId="3453890892" sldId="521"/>
            <ac:spMk id="11" creationId="{C6CA862F-6DE1-4AAF-B477-EB89011DB133}"/>
          </ac:spMkLst>
        </pc:spChg>
        <pc:spChg chg="mod">
          <ac:chgData name="Henk Verelst" userId="9229dd2c8e7cd7fb" providerId="LiveId" clId="{EE862F47-B147-46D2-9B43-C1A4AF577A2B}" dt="2019-10-05T19:42:57.947" v="805" actId="14861"/>
          <ac:spMkLst>
            <pc:docMk/>
            <pc:sldMk cId="3453890892" sldId="521"/>
            <ac:spMk id="12" creationId="{3A837CD8-BCE7-4A84-B684-08FB7D38FB82}"/>
          </ac:spMkLst>
        </pc:spChg>
      </pc:sldChg>
      <pc:sldChg chg="modSp add ord">
        <pc:chgData name="Henk Verelst" userId="9229dd2c8e7cd7fb" providerId="LiveId" clId="{EE862F47-B147-46D2-9B43-C1A4AF577A2B}" dt="2019-10-05T19:49:59.421" v="858" actId="14861"/>
        <pc:sldMkLst>
          <pc:docMk/>
          <pc:sldMk cId="3174479177" sldId="522"/>
        </pc:sldMkLst>
        <pc:spChg chg="mod">
          <ac:chgData name="Henk Verelst" userId="9229dd2c8e7cd7fb" providerId="LiveId" clId="{EE862F47-B147-46D2-9B43-C1A4AF577A2B}" dt="2019-10-05T19:49:38.409" v="855" actId="14861"/>
          <ac:spMkLst>
            <pc:docMk/>
            <pc:sldMk cId="3174479177" sldId="522"/>
            <ac:spMk id="9" creationId="{2514B8C1-7082-4945-BE43-E54D18E0C187}"/>
          </ac:spMkLst>
        </pc:spChg>
        <pc:spChg chg="mod">
          <ac:chgData name="Henk Verelst" userId="9229dd2c8e7cd7fb" providerId="LiveId" clId="{EE862F47-B147-46D2-9B43-C1A4AF577A2B}" dt="2019-10-05T19:49:59.421" v="858" actId="14861"/>
          <ac:spMkLst>
            <pc:docMk/>
            <pc:sldMk cId="3174479177" sldId="522"/>
            <ac:spMk id="12" creationId="{3A837CD8-BCE7-4A84-B684-08FB7D38FB82}"/>
          </ac:spMkLst>
        </pc:spChg>
      </pc:sldChg>
      <pc:sldChg chg="modSp add">
        <pc:chgData name="Henk Verelst" userId="9229dd2c8e7cd7fb" providerId="LiveId" clId="{EE862F47-B147-46D2-9B43-C1A4AF577A2B}" dt="2019-10-05T19:49:52.350" v="857" actId="14861"/>
        <pc:sldMkLst>
          <pc:docMk/>
          <pc:sldMk cId="1882011449" sldId="523"/>
        </pc:sldMkLst>
        <pc:spChg chg="mod">
          <ac:chgData name="Henk Verelst" userId="9229dd2c8e7cd7fb" providerId="LiveId" clId="{EE862F47-B147-46D2-9B43-C1A4AF577A2B}" dt="2019-10-05T19:49:52.350" v="857" actId="14861"/>
          <ac:spMkLst>
            <pc:docMk/>
            <pc:sldMk cId="1882011449" sldId="523"/>
            <ac:spMk id="12" creationId="{3A837CD8-BCE7-4A84-B684-08FB7D38FB82}"/>
          </ac:spMkLst>
        </pc:spChg>
      </pc:sldChg>
      <pc:sldChg chg="modSp add">
        <pc:chgData name="Henk Verelst" userId="9229dd2c8e7cd7fb" providerId="LiveId" clId="{EE862F47-B147-46D2-9B43-C1A4AF577A2B}" dt="2019-10-05T19:50:20.897" v="862" actId="14861"/>
        <pc:sldMkLst>
          <pc:docMk/>
          <pc:sldMk cId="227128437" sldId="524"/>
        </pc:sldMkLst>
        <pc:spChg chg="mod">
          <ac:chgData name="Henk Verelst" userId="9229dd2c8e7cd7fb" providerId="LiveId" clId="{EE862F47-B147-46D2-9B43-C1A4AF577A2B}" dt="2019-10-05T19:50:17.048" v="861" actId="14861"/>
          <ac:spMkLst>
            <pc:docMk/>
            <pc:sldMk cId="227128437" sldId="524"/>
            <ac:spMk id="9" creationId="{2514B8C1-7082-4945-BE43-E54D18E0C187}"/>
          </ac:spMkLst>
        </pc:spChg>
        <pc:spChg chg="mod">
          <ac:chgData name="Henk Verelst" userId="9229dd2c8e7cd7fb" providerId="LiveId" clId="{EE862F47-B147-46D2-9B43-C1A4AF577A2B}" dt="2019-10-05T19:50:20.897" v="862" actId="14861"/>
          <ac:spMkLst>
            <pc:docMk/>
            <pc:sldMk cId="227128437" sldId="524"/>
            <ac:spMk id="10" creationId="{81B441F4-9153-4721-B979-3CDB4CE936C5}"/>
          </ac:spMkLst>
        </pc:spChg>
      </pc:sldChg>
      <pc:sldChg chg="modSp add">
        <pc:chgData name="Henk Verelst" userId="9229dd2c8e7cd7fb" providerId="LiveId" clId="{EE862F47-B147-46D2-9B43-C1A4AF577A2B}" dt="2019-10-05T19:50:46.036" v="866" actId="14861"/>
        <pc:sldMkLst>
          <pc:docMk/>
          <pc:sldMk cId="201279742" sldId="525"/>
        </pc:sldMkLst>
        <pc:spChg chg="mod">
          <ac:chgData name="Henk Verelst" userId="9229dd2c8e7cd7fb" providerId="LiveId" clId="{EE862F47-B147-46D2-9B43-C1A4AF577A2B}" dt="2019-10-05T19:50:42.334" v="865" actId="14861"/>
          <ac:spMkLst>
            <pc:docMk/>
            <pc:sldMk cId="201279742" sldId="525"/>
            <ac:spMk id="4" creationId="{243BEEEC-CB6B-4E38-9672-48888EF01881}"/>
          </ac:spMkLst>
        </pc:spChg>
        <pc:spChg chg="mod">
          <ac:chgData name="Henk Verelst" userId="9229dd2c8e7cd7fb" providerId="LiveId" clId="{EE862F47-B147-46D2-9B43-C1A4AF577A2B}" dt="2019-10-05T19:50:46.036" v="866" actId="14861"/>
          <ac:spMkLst>
            <pc:docMk/>
            <pc:sldMk cId="201279742" sldId="525"/>
            <ac:spMk id="9" creationId="{2514B8C1-7082-4945-BE43-E54D18E0C187}"/>
          </ac:spMkLst>
        </pc:spChg>
      </pc:sldChg>
      <pc:sldMasterChg chg="modSp modTransition modSldLayout">
        <pc:chgData name="Henk Verelst" userId="9229dd2c8e7cd7fb" providerId="LiveId" clId="{EE862F47-B147-46D2-9B43-C1A4AF577A2B}" dt="2019-10-05T19:59:42.811" v="874" actId="255"/>
        <pc:sldMasterMkLst>
          <pc:docMk/>
          <pc:sldMasterMk cId="1315021627" sldId="2147483672"/>
        </pc:sldMasterMkLst>
        <pc:spChg chg="mod">
          <ac:chgData name="Henk Verelst" userId="9229dd2c8e7cd7fb" providerId="LiveId" clId="{EE862F47-B147-46D2-9B43-C1A4AF577A2B}" dt="2019-10-05T18:58:11.430" v="6"/>
          <ac:spMkLst>
            <pc:docMk/>
            <pc:sldMasterMk cId="1315021627" sldId="2147483672"/>
            <ac:spMk id="2" creationId="{00000000-0000-0000-0000-000000000000}"/>
          </ac:spMkLst>
        </pc:spChg>
        <pc:spChg chg="mod">
          <ac:chgData name="Henk Verelst" userId="9229dd2c8e7cd7fb" providerId="LiveId" clId="{EE862F47-B147-46D2-9B43-C1A4AF577A2B}" dt="2019-10-05T18:58:11.430" v="6"/>
          <ac:spMkLst>
            <pc:docMk/>
            <pc:sldMasterMk cId="1315021627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307138963" sldId="2147483673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307138963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07138963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3962697822" sldId="2147483674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3962697822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962697822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36129059" sldId="2147483675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36129059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36129059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4182033979" sldId="2147483676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4182033979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4182033979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4182033979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4182033979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694957919" sldId="2147483677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94957919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94957919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94957919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694957919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694957919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3027851585" sldId="2147483678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3027851585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3027851585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027851585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9:59:42.811" v="874" actId="255"/>
          <pc:sldLayoutMkLst>
            <pc:docMk/>
            <pc:sldMasterMk cId="1315021627" sldId="2147483672"/>
            <pc:sldLayoutMk cId="252311550" sldId="2147483679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52311550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9:59:42.811" v="874" actId="255"/>
            <ac:spMkLst>
              <pc:docMk/>
              <pc:sldMasterMk cId="1315021627" sldId="2147483672"/>
              <pc:sldLayoutMk cId="252311550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52311550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52311550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633771783" sldId="2147483680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33771783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33771783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633771783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633771783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735667872" sldId="2147483681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735667872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735667872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735667872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862861963" sldId="2147483682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862861963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862861963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862861963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862861963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320675074" sldId="2147483683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320675074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320675074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320675074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2320675074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4234126295" sldId="2147483684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4234126295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4234126295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1317856608" sldId="2147483685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131785660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131785660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1317856608" sldId="2147483685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2407699844" sldId="2147483686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2407699844" sldId="2147483686"/>
              <ac:spMk id="3" creationId="{3180EA7F-5CEC-4ECF-98F8-0B9904C0528B}"/>
            </ac:spMkLst>
          </pc:spChg>
        </pc:sldLayoutChg>
        <pc:sldLayoutChg chg="modSp modTransition">
          <pc:chgData name="Henk Verelst" userId="9229dd2c8e7cd7fb" providerId="LiveId" clId="{EE862F47-B147-46D2-9B43-C1A4AF577A2B}" dt="2019-10-05T18:58:11.430" v="6"/>
          <pc:sldLayoutMkLst>
            <pc:docMk/>
            <pc:sldMasterMk cId="1315021627" sldId="2147483672"/>
            <pc:sldLayoutMk cId="3310850510" sldId="2147483687"/>
          </pc:sldLayoutMkLst>
          <pc:spChg chg="mod">
            <ac:chgData name="Henk Verelst" userId="9229dd2c8e7cd7fb" providerId="LiveId" clId="{EE862F47-B147-46D2-9B43-C1A4AF577A2B}" dt="2019-10-05T18:58:11.430" v="6"/>
            <ac:spMkLst>
              <pc:docMk/>
              <pc:sldMasterMk cId="1315021627" sldId="2147483672"/>
              <pc:sldLayoutMk cId="3310850510" sldId="2147483687"/>
              <ac:spMk id="12" creationId="{00000000-0000-0000-0000-000000000000}"/>
            </ac:spMkLst>
          </pc:sp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310850510" sldId="2147483687"/>
              <ac:picMk id="7" creationId="{00000000-0000-0000-0000-000000000000}"/>
            </ac:picMkLst>
          </pc:pic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310850510" sldId="2147483687"/>
              <ac:picMk id="8" creationId="{00000000-0000-0000-0000-000000000000}"/>
            </ac:picMkLst>
          </pc:picChg>
          <pc:picChg chg="mod">
            <ac:chgData name="Henk Verelst" userId="9229dd2c8e7cd7fb" providerId="LiveId" clId="{EE862F47-B147-46D2-9B43-C1A4AF577A2B}" dt="2019-10-05T18:58:11.430" v="6"/>
            <ac:picMkLst>
              <pc:docMk/>
              <pc:sldMasterMk cId="1315021627" sldId="2147483672"/>
              <pc:sldLayoutMk cId="3310850510" sldId="2147483687"/>
              <ac:picMk id="9" creationId="{00000000-0000-0000-0000-000000000000}"/>
            </ac:picMkLst>
          </pc:picChg>
        </pc:sldLayoutChg>
      </pc:sldMasterChg>
    </pc:docChg>
  </pc:docChgLst>
  <pc:docChgLst>
    <pc:chgData name="Henk Verelst" userId="66b8d714-17cf-46f6-b52d-443166861d86" providerId="ADAL" clId="{A31EFFDA-1419-4B12-A250-000EFBC0CACA}"/>
    <pc:docChg chg="custSel addSld delSld modSld modMainMaster">
      <pc:chgData name="Henk Verelst" userId="66b8d714-17cf-46f6-b52d-443166861d86" providerId="ADAL" clId="{A31EFFDA-1419-4B12-A250-000EFBC0CACA}" dt="2021-09-30T06:16:09.143" v="538"/>
      <pc:docMkLst>
        <pc:docMk/>
      </pc:docMkLst>
      <pc:sldChg chg="addSp delSp modSp mod modClrScheme chgLayout">
        <pc:chgData name="Henk Verelst" userId="66b8d714-17cf-46f6-b52d-443166861d86" providerId="ADAL" clId="{A31EFFDA-1419-4B12-A250-000EFBC0CACA}" dt="2021-09-29T23:29:58.811" v="528" actId="478"/>
        <pc:sldMkLst>
          <pc:docMk/>
          <pc:sldMk cId="0" sldId="256"/>
        </pc:sldMkLst>
        <pc:spChg chg="mod ord">
          <ac:chgData name="Henk Verelst" userId="66b8d714-17cf-46f6-b52d-443166861d86" providerId="ADAL" clId="{A31EFFDA-1419-4B12-A250-000EFBC0CACA}" dt="2021-09-15T18:24:47.529" v="15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A31EFFDA-1419-4B12-A250-000EFBC0CACA}" dt="2021-09-15T18:24:40.216" v="4"/>
          <ac:spMkLst>
            <pc:docMk/>
            <pc:sldMk cId="0" sldId="256"/>
            <ac:spMk id="3" creationId="{887F6AB2-1624-4787-B640-3560FA73361C}"/>
          </ac:spMkLst>
        </pc:spChg>
        <pc:spChg chg="del mod ord">
          <ac:chgData name="Henk Verelst" userId="66b8d714-17cf-46f6-b52d-443166861d86" providerId="ADAL" clId="{A31EFFDA-1419-4B12-A250-000EFBC0CACA}" dt="2021-09-15T18:24:54.155" v="17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Henk Verelst" userId="66b8d714-17cf-46f6-b52d-443166861d86" providerId="ADAL" clId="{A31EFFDA-1419-4B12-A250-000EFBC0CACA}" dt="2021-09-29T23:29:58.811" v="528" actId="478"/>
          <ac:spMkLst>
            <pc:docMk/>
            <pc:sldMk cId="0" sldId="256"/>
            <ac:spMk id="4" creationId="{E53FCB7B-02CC-4694-AE85-404CE40862F6}"/>
          </ac:spMkLst>
        </pc:spChg>
        <pc:spChg chg="add mod ord">
          <ac:chgData name="Henk Verelst" userId="66b8d714-17cf-46f6-b52d-443166861d86" providerId="ADAL" clId="{A31EFFDA-1419-4B12-A250-000EFBC0CACA}" dt="2021-09-15T18:24:33.449" v="2" actId="700"/>
          <ac:spMkLst>
            <pc:docMk/>
            <pc:sldMk cId="0" sldId="256"/>
            <ac:spMk id="5" creationId="{A7F20154-A682-4DF1-8EC0-0BB463EB58EF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40.634" v="518" actId="478"/>
        <pc:sldMkLst>
          <pc:docMk/>
          <pc:sldMk cId="0" sldId="284"/>
        </pc:sldMkLst>
        <pc:spChg chg="mod ord">
          <ac:chgData name="Henk Verelst" userId="66b8d714-17cf-46f6-b52d-443166861d86" providerId="ADAL" clId="{A31EFFDA-1419-4B12-A250-000EFBC0CACA}" dt="2021-09-15T18:32:16.834" v="429" actId="700"/>
          <ac:spMkLst>
            <pc:docMk/>
            <pc:sldMk cId="0" sldId="284"/>
            <ac:spMk id="2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40.634" v="518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A31EFFDA-1419-4B12-A250-000EFBC0CACA}" dt="2021-09-15T18:32:16.834" v="429" actId="700"/>
          <ac:picMkLst>
            <pc:docMk/>
            <pc:sldMk cId="0" sldId="284"/>
            <ac:picMk id="6" creationId="{500914A5-AE24-44E7-9325-1CD823C59DDD}"/>
          </ac:picMkLst>
        </pc:picChg>
      </pc:sldChg>
      <pc:sldChg chg="delSp modSp mod modClrScheme chgLayout">
        <pc:chgData name="Henk Verelst" userId="66b8d714-17cf-46f6-b52d-443166861d86" providerId="ADAL" clId="{A31EFFDA-1419-4B12-A250-000EFBC0CACA}" dt="2021-09-15T18:43:47.283" v="519" actId="478"/>
        <pc:sldMkLst>
          <pc:docMk/>
          <pc:sldMk cId="0" sldId="372"/>
        </pc:sldMkLst>
        <pc:spChg chg="mod ord">
          <ac:chgData name="Henk Verelst" userId="66b8d714-17cf-46f6-b52d-443166861d86" providerId="ADAL" clId="{A31EFFDA-1419-4B12-A250-000EFBC0CACA}" dt="2021-09-15T18:27:45.475" v="209" actId="700"/>
          <ac:spMkLst>
            <pc:docMk/>
            <pc:sldMk cId="0" sldId="372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7:51.128" v="218" actId="20577"/>
          <ac:spMkLst>
            <pc:docMk/>
            <pc:sldMk cId="0" sldId="37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3:47.283" v="519" actId="478"/>
          <ac:spMkLst>
            <pc:docMk/>
            <pc:sldMk cId="0" sldId="372"/>
            <ac:spMk id="5" creationId="{00000000-0000-0000-0000-000000000000}"/>
          </ac:spMkLst>
        </pc:spChg>
      </pc:sldChg>
      <pc:sldChg chg="modSp mod modClrScheme chgLayout">
        <pc:chgData name="Henk Verelst" userId="66b8d714-17cf-46f6-b52d-443166861d86" providerId="ADAL" clId="{A31EFFDA-1419-4B12-A250-000EFBC0CACA}" dt="2021-09-15T18:28:29.943" v="277" actId="700"/>
        <pc:sldMkLst>
          <pc:docMk/>
          <pc:sldMk cId="0" sldId="373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3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3"/>
            <ac:spMk id="4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3"/>
            <ac:spMk id="5" creationId="{00000000-0000-0000-0000-000000000000}"/>
          </ac:spMkLst>
        </pc:spChg>
      </pc:sldChg>
      <pc:sldChg chg="modSp mod modClrScheme chgLayout">
        <pc:chgData name="Henk Verelst" userId="66b8d714-17cf-46f6-b52d-443166861d86" providerId="ADAL" clId="{A31EFFDA-1419-4B12-A250-000EFBC0CACA}" dt="2021-09-29T23:30:33.864" v="530" actId="1076"/>
        <pc:sldMkLst>
          <pc:docMk/>
          <pc:sldMk cId="0" sldId="379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9"/>
            <ac:spMk id="4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79"/>
            <ac:spMk id="5" creationId="{00000000-0000-0000-0000-000000000000}"/>
          </ac:spMkLst>
        </pc:spChg>
        <pc:spChg chg="mod">
          <ac:chgData name="Henk Verelst" userId="66b8d714-17cf-46f6-b52d-443166861d86" providerId="ADAL" clId="{A31EFFDA-1419-4B12-A250-000EFBC0CACA}" dt="2021-09-29T23:30:33.864" v="530" actId="1076"/>
          <ac:spMkLst>
            <pc:docMk/>
            <pc:sldMk cId="0" sldId="379"/>
            <ac:spMk id="10" creationId="{1E1116A0-8662-4494-86BB-172DFFA1CBDD}"/>
          </ac:spMkLst>
        </pc:spChg>
        <pc:picChg chg="mod">
          <ac:chgData name="Henk Verelst" userId="66b8d714-17cf-46f6-b52d-443166861d86" providerId="ADAL" clId="{A31EFFDA-1419-4B12-A250-000EFBC0CACA}" dt="2021-09-29T23:30:27.258" v="529" actId="1076"/>
          <ac:picMkLst>
            <pc:docMk/>
            <pc:sldMk cId="0" sldId="379"/>
            <ac:picMk id="7" creationId="{E5E93944-18AE-4F1D-8926-8960A3B9FBB4}"/>
          </ac:picMkLst>
        </pc:picChg>
      </pc:sldChg>
      <pc:sldChg chg="modSp mod modClrScheme chgLayout">
        <pc:chgData name="Henk Verelst" userId="66b8d714-17cf-46f6-b52d-443166861d86" providerId="ADAL" clId="{A31EFFDA-1419-4B12-A250-000EFBC0CACA}" dt="2021-09-29T23:30:42.139" v="531" actId="1076"/>
        <pc:sldMkLst>
          <pc:docMk/>
          <pc:sldMk cId="0" sldId="384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4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4"/>
            <ac:spMk id="4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4"/>
            <ac:spMk id="5" creationId="{00000000-0000-0000-0000-000000000000}"/>
          </ac:spMkLst>
        </pc:spChg>
        <pc:spChg chg="mod">
          <ac:chgData name="Henk Verelst" userId="66b8d714-17cf-46f6-b52d-443166861d86" providerId="ADAL" clId="{A31EFFDA-1419-4B12-A250-000EFBC0CACA}" dt="2021-09-29T23:30:42.139" v="531" actId="1076"/>
          <ac:spMkLst>
            <pc:docMk/>
            <pc:sldMk cId="0" sldId="384"/>
            <ac:spMk id="8" creationId="{EBD2B11E-3D46-4E64-8CF3-FB302C0454FF}"/>
          </ac:spMkLst>
        </pc:spChg>
      </pc:sldChg>
      <pc:sldChg chg="modSp mod modClrScheme chgLayout">
        <pc:chgData name="Henk Verelst" userId="66b8d714-17cf-46f6-b52d-443166861d86" providerId="ADAL" clId="{A31EFFDA-1419-4B12-A250-000EFBC0CACA}" dt="2021-09-29T23:31:02.486" v="532" actId="1076"/>
        <pc:sldMkLst>
          <pc:docMk/>
          <pc:sldMk cId="0" sldId="385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5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5"/>
            <ac:spMk id="4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5"/>
            <ac:spMk id="5" creationId="{00000000-0000-0000-0000-000000000000}"/>
          </ac:spMkLst>
        </pc:spChg>
        <pc:spChg chg="mod">
          <ac:chgData name="Henk Verelst" userId="66b8d714-17cf-46f6-b52d-443166861d86" providerId="ADAL" clId="{A31EFFDA-1419-4B12-A250-000EFBC0CACA}" dt="2021-09-29T23:31:02.486" v="532" actId="1076"/>
          <ac:spMkLst>
            <pc:docMk/>
            <pc:sldMk cId="0" sldId="385"/>
            <ac:spMk id="7" creationId="{6B277E50-E6ED-4416-94E2-1F85A331AFFB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44:01.035" v="521" actId="478"/>
        <pc:sldMkLst>
          <pc:docMk/>
          <pc:sldMk cId="0" sldId="386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6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4:01.035" v="521" actId="478"/>
          <ac:spMkLst>
            <pc:docMk/>
            <pc:sldMk cId="0" sldId="38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44:20.334" v="525" actId="478"/>
        <pc:sldMkLst>
          <pc:docMk/>
          <pc:sldMk cId="0" sldId="389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8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4:20.334" v="525" actId="478"/>
          <ac:spMkLst>
            <pc:docMk/>
            <pc:sldMk cId="0" sldId="38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30T06:14:56.284" v="533" actId="1076"/>
        <pc:sldMkLst>
          <pc:docMk/>
          <pc:sldMk cId="0" sldId="390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9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0" sldId="39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4:24.812" v="526" actId="478"/>
          <ac:spMkLst>
            <pc:docMk/>
            <pc:sldMk cId="0" sldId="390"/>
            <ac:spMk id="5" creationId="{00000000-0000-0000-0000-000000000000}"/>
          </ac:spMkLst>
        </pc:spChg>
        <pc:spChg chg="mod">
          <ac:chgData name="Henk Verelst" userId="66b8d714-17cf-46f6-b52d-443166861d86" providerId="ADAL" clId="{A31EFFDA-1419-4B12-A250-000EFBC0CACA}" dt="2021-09-30T06:14:56.284" v="533" actId="1076"/>
          <ac:spMkLst>
            <pc:docMk/>
            <pc:sldMk cId="0" sldId="390"/>
            <ac:spMk id="7" creationId="{C562B695-2F61-49DC-8AD9-DE987CB2595C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45.240" v="494" actId="478"/>
        <pc:sldMkLst>
          <pc:docMk/>
          <pc:sldMk cId="0" sldId="401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01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0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45.240" v="494" actId="478"/>
          <ac:spMkLst>
            <pc:docMk/>
            <pc:sldMk cId="0" sldId="401"/>
            <ac:spMk id="5" creationId="{00000000-0000-0000-0000-000000000000}"/>
          </ac:spMkLst>
        </pc:spChg>
      </pc:sldChg>
      <pc:sldChg chg="modSp mod modClrScheme chgLayout">
        <pc:chgData name="Henk Verelst" userId="66b8d714-17cf-46f6-b52d-443166861d86" providerId="ADAL" clId="{A31EFFDA-1419-4B12-A250-000EFBC0CACA}" dt="2021-09-30T06:16:09.143" v="538"/>
        <pc:sldMkLst>
          <pc:docMk/>
          <pc:sldMk cId="0" sldId="416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16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30T06:16:09.143" v="538"/>
          <ac:spMkLst>
            <pc:docMk/>
            <pc:sldMk cId="0" sldId="416"/>
            <ac:spMk id="4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1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49.737" v="495" actId="478"/>
        <pc:sldMkLst>
          <pc:docMk/>
          <pc:sldMk cId="0" sldId="417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17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1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49.737" v="495" actId="478"/>
          <ac:spMkLst>
            <pc:docMk/>
            <pc:sldMk cId="0" sldId="41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53.632" v="497" actId="478"/>
        <pc:sldMkLst>
          <pc:docMk/>
          <pc:sldMk cId="1941665826" sldId="419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1941665826" sldId="41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1941665826" sldId="41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53.632" v="497" actId="478"/>
          <ac:spMkLst>
            <pc:docMk/>
            <pc:sldMk cId="1941665826" sldId="41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57.916" v="498" actId="478"/>
        <pc:sldMkLst>
          <pc:docMk/>
          <pc:sldMk cId="2178427427" sldId="420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2178427427" sldId="42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2178427427" sldId="42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57.916" v="498" actId="478"/>
          <ac:spMkLst>
            <pc:docMk/>
            <pc:sldMk cId="2178427427" sldId="42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00.902" v="499" actId="478"/>
        <pc:sldMkLst>
          <pc:docMk/>
          <pc:sldMk cId="0" sldId="422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2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00.902" v="499" actId="478"/>
          <ac:spMkLst>
            <pc:docMk/>
            <pc:sldMk cId="0" sldId="42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05.053" v="500" actId="478"/>
        <pc:sldMkLst>
          <pc:docMk/>
          <pc:sldMk cId="0" sldId="423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3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05.053" v="500" actId="478"/>
          <ac:spMkLst>
            <pc:docMk/>
            <pc:sldMk cId="0" sldId="42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08.333" v="501" actId="478"/>
        <pc:sldMkLst>
          <pc:docMk/>
          <pc:sldMk cId="0" sldId="424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4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08.333" v="501" actId="478"/>
          <ac:spMkLst>
            <pc:docMk/>
            <pc:sldMk cId="0" sldId="42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12.803" v="502" actId="478"/>
        <pc:sldMkLst>
          <pc:docMk/>
          <pc:sldMk cId="0" sldId="425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5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12.803" v="502" actId="478"/>
          <ac:spMkLst>
            <pc:docMk/>
            <pc:sldMk cId="0" sldId="42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3:24.108" v="437" actId="478"/>
        <pc:sldMkLst>
          <pc:docMk/>
          <pc:sldMk cId="0" sldId="428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8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3:19.909" v="436" actId="20577"/>
          <ac:spMkLst>
            <pc:docMk/>
            <pc:sldMk cId="0" sldId="42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3:24.108" v="437" actId="478"/>
          <ac:spMkLst>
            <pc:docMk/>
            <pc:sldMk cId="0" sldId="42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3:32.850" v="449" actId="478"/>
        <pc:sldMkLst>
          <pc:docMk/>
          <pc:sldMk cId="0" sldId="429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2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3:29.158" v="447" actId="20577"/>
          <ac:spMkLst>
            <pc:docMk/>
            <pc:sldMk cId="0" sldId="42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3:32.850" v="449" actId="478"/>
          <ac:spMkLst>
            <pc:docMk/>
            <pc:sldMk cId="0" sldId="42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3:41.327" v="459" actId="478"/>
        <pc:sldMkLst>
          <pc:docMk/>
          <pc:sldMk cId="0" sldId="430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3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3:37.978" v="457" actId="20577"/>
          <ac:spMkLst>
            <pc:docMk/>
            <pc:sldMk cId="0" sldId="43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3:41.327" v="459" actId="478"/>
          <ac:spMkLst>
            <pc:docMk/>
            <pc:sldMk cId="0" sldId="43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30T06:15:06.883" v="534" actId="1076"/>
        <pc:sldMkLst>
          <pc:docMk/>
          <pc:sldMk cId="1814925586" sldId="431"/>
        </pc:sldMkLst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1814925586" sldId="431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1814925586" sldId="43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4:35.363" v="527" actId="478"/>
          <ac:spMkLst>
            <pc:docMk/>
            <pc:sldMk cId="1814925586" sldId="431"/>
            <ac:spMk id="5" creationId="{00000000-0000-0000-0000-000000000000}"/>
          </ac:spMkLst>
        </pc:spChg>
        <pc:spChg chg="mod">
          <ac:chgData name="Henk Verelst" userId="66b8d714-17cf-46f6-b52d-443166861d86" providerId="ADAL" clId="{A31EFFDA-1419-4B12-A250-000EFBC0CACA}" dt="2021-09-30T06:15:06.883" v="534" actId="1076"/>
          <ac:spMkLst>
            <pc:docMk/>
            <pc:sldMk cId="1814925586" sldId="431"/>
            <ac:spMk id="9" creationId="{0FE209AA-4FAF-4B96-AF7A-D7F754F1E7C3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5:46.808" v="482" actId="478"/>
        <pc:sldMkLst>
          <pc:docMk/>
          <pc:sldMk cId="1867995467" sldId="433"/>
        </pc:sldMkLst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867995467" sldId="433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867995467" sldId="43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5:46.808" v="482" actId="478"/>
          <ac:spMkLst>
            <pc:docMk/>
            <pc:sldMk cId="1867995467" sldId="43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5:50.396" v="483" actId="478"/>
        <pc:sldMkLst>
          <pc:docMk/>
          <pc:sldMk cId="1256366804" sldId="434"/>
        </pc:sldMkLst>
        <pc:spChg chg="mod ord">
          <ac:chgData name="Henk Verelst" userId="66b8d714-17cf-46f6-b52d-443166861d86" providerId="ADAL" clId="{A31EFFDA-1419-4B12-A250-000EFBC0CACA}" dt="2021-09-15T18:30:52.522" v="360" actId="27636"/>
          <ac:spMkLst>
            <pc:docMk/>
            <pc:sldMk cId="1256366804" sldId="434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256366804" sldId="43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5:50.396" v="483" actId="478"/>
          <ac:spMkLst>
            <pc:docMk/>
            <pc:sldMk cId="1256366804" sldId="43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5:55.204" v="484" actId="478"/>
        <pc:sldMkLst>
          <pc:docMk/>
          <pc:sldMk cId="2874640943" sldId="435"/>
        </pc:sldMkLst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2874640943" sldId="435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2874640943" sldId="43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5:55.204" v="484" actId="478"/>
          <ac:spMkLst>
            <pc:docMk/>
            <pc:sldMk cId="2874640943" sldId="435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A31EFFDA-1419-4B12-A250-000EFBC0CACA}" dt="2021-09-15T18:36:24.777" v="489" actId="478"/>
        <pc:sldMkLst>
          <pc:docMk/>
          <pc:sldMk cId="100557792" sldId="436"/>
        </pc:sldMkLst>
        <pc:spChg chg="add del mod ord">
          <ac:chgData name="Henk Verelst" userId="66b8d714-17cf-46f6-b52d-443166861d86" providerId="ADAL" clId="{A31EFFDA-1419-4B12-A250-000EFBC0CACA}" dt="2021-09-15T18:36:08.759" v="486" actId="478"/>
          <ac:spMkLst>
            <pc:docMk/>
            <pc:sldMk cId="100557792" sldId="436"/>
            <ac:spMk id="2" creationId="{87B953BC-7D87-47F9-A388-D6E559AFEFFF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00557792" sldId="43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24.777" v="489" actId="478"/>
          <ac:spMkLst>
            <pc:docMk/>
            <pc:sldMk cId="100557792" sldId="436"/>
            <ac:spMk id="5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6:21.165" v="487" actId="167"/>
          <ac:spMkLst>
            <pc:docMk/>
            <pc:sldMk cId="100557792" sldId="436"/>
            <ac:spMk id="8" creationId="{35E346F1-059B-4B08-A0B4-494FD1201F58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30.904" v="491" actId="478"/>
        <pc:sldMkLst>
          <pc:docMk/>
          <pc:sldMk cId="691735413" sldId="437"/>
        </pc:sldMkLst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691735413" sldId="43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30.904" v="491" actId="478"/>
          <ac:spMkLst>
            <pc:docMk/>
            <pc:sldMk cId="691735413" sldId="437"/>
            <ac:spMk id="5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691735413" sldId="437"/>
            <ac:spMk id="6" creationId="{5C2B8FAF-2804-42C1-B97A-3FC827D3A713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36.127" v="492" actId="478"/>
        <pc:sldMkLst>
          <pc:docMk/>
          <pc:sldMk cId="2308599105" sldId="439"/>
        </pc:sldMkLst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2308599105" sldId="43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2308599105" sldId="43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36.127" v="492" actId="478"/>
          <ac:spMkLst>
            <pc:docMk/>
            <pc:sldMk cId="2308599105" sldId="43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6:39.343" v="493" actId="478"/>
        <pc:sldMkLst>
          <pc:docMk/>
          <pc:sldMk cId="1971013375" sldId="444"/>
        </pc:sldMkLst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971013375" sldId="444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0:52.434" v="359" actId="700"/>
          <ac:spMkLst>
            <pc:docMk/>
            <pc:sldMk cId="1971013375" sldId="44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6:39.343" v="493" actId="478"/>
          <ac:spMkLst>
            <pc:docMk/>
            <pc:sldMk cId="1971013375" sldId="44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19.013" v="503" actId="478"/>
        <pc:sldMkLst>
          <pc:docMk/>
          <pc:sldMk cId="0" sldId="445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45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4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19.013" v="503" actId="478"/>
          <ac:spMkLst>
            <pc:docMk/>
            <pc:sldMk cId="0" sldId="44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4:00.267" v="481" actId="478"/>
        <pc:sldMkLst>
          <pc:docMk/>
          <pc:sldMk cId="0" sldId="446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446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3:55.503" v="479" actId="20577"/>
          <ac:spMkLst>
            <pc:docMk/>
            <pc:sldMk cId="0" sldId="44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4:00.267" v="481" actId="478"/>
          <ac:spMkLst>
            <pc:docMk/>
            <pc:sldMk cId="0" sldId="446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A31EFFDA-1419-4B12-A250-000EFBC0CACA}" dt="2021-09-15T18:44:06.854" v="524" actId="478"/>
        <pc:sldMkLst>
          <pc:docMk/>
          <pc:sldMk cId="4140750389" sldId="461"/>
        </pc:sldMkLst>
        <pc:spChg chg="add 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4140750389" sldId="461"/>
            <ac:spMk id="2" creationId="{D1CF9C07-27A1-40D2-9686-E2CEE980D873}"/>
          </ac:spMkLst>
        </pc:spChg>
        <pc:spChg chg="mod ord">
          <ac:chgData name="Henk Verelst" userId="66b8d714-17cf-46f6-b52d-443166861d86" providerId="ADAL" clId="{A31EFFDA-1419-4B12-A250-000EFBC0CACA}" dt="2021-09-15T18:28:29.943" v="277" actId="700"/>
          <ac:spMkLst>
            <pc:docMk/>
            <pc:sldMk cId="4140750389" sldId="46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4:06.854" v="524" actId="478"/>
          <ac:spMkLst>
            <pc:docMk/>
            <pc:sldMk cId="4140750389" sldId="46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35.550" v="504" actId="478"/>
        <pc:sldMkLst>
          <pc:docMk/>
          <pc:sldMk cId="2676856187" sldId="485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676856187" sldId="485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676856187" sldId="48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35.550" v="504" actId="478"/>
          <ac:spMkLst>
            <pc:docMk/>
            <pc:sldMk cId="2676856187" sldId="48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43.852" v="506" actId="478"/>
        <pc:sldMkLst>
          <pc:docMk/>
          <pc:sldMk cId="3836864379" sldId="486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836864379" sldId="486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836864379" sldId="48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43.852" v="506" actId="478"/>
          <ac:spMkLst>
            <pc:docMk/>
            <pc:sldMk cId="3836864379" sldId="48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54.119" v="508" actId="478"/>
        <pc:sldMkLst>
          <pc:docMk/>
          <pc:sldMk cId="625762765" sldId="488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625762765" sldId="488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625762765" sldId="48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54.119" v="508" actId="478"/>
          <ac:spMkLst>
            <pc:docMk/>
            <pc:sldMk cId="625762765" sldId="48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58.275" v="509" actId="478"/>
        <pc:sldMkLst>
          <pc:docMk/>
          <pc:sldMk cId="2155665009" sldId="489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155665009" sldId="489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155665009" sldId="48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58.275" v="509" actId="478"/>
          <ac:spMkLst>
            <pc:docMk/>
            <pc:sldMk cId="2155665009" sldId="48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03.575" v="510" actId="478"/>
        <pc:sldMkLst>
          <pc:docMk/>
          <pc:sldMk cId="202268217" sldId="490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02268217" sldId="49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02268217" sldId="49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03.575" v="510" actId="478"/>
          <ac:spMkLst>
            <pc:docMk/>
            <pc:sldMk cId="202268217" sldId="49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07.051" v="511" actId="478"/>
        <pc:sldMkLst>
          <pc:docMk/>
          <pc:sldMk cId="430409199" sldId="491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430409199" sldId="491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430409199" sldId="49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07.051" v="511" actId="478"/>
          <ac:spMkLst>
            <pc:docMk/>
            <pc:sldMk cId="430409199" sldId="49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20.303" v="514" actId="478"/>
        <pc:sldMkLst>
          <pc:docMk/>
          <pc:sldMk cId="1933968650" sldId="494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1933968650" sldId="494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1933968650" sldId="49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20.303" v="514" actId="478"/>
          <ac:spMkLst>
            <pc:docMk/>
            <pc:sldMk cId="1933968650" sldId="49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11.800" v="512" actId="478"/>
        <pc:sldMkLst>
          <pc:docMk/>
          <pc:sldMk cId="776145798" sldId="497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776145798" sldId="497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776145798" sldId="4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11.800" v="512" actId="478"/>
          <ac:spMkLst>
            <pc:docMk/>
            <pc:sldMk cId="776145798" sldId="49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15.797" v="513" actId="478"/>
        <pc:sldMkLst>
          <pc:docMk/>
          <pc:sldMk cId="3234419088" sldId="498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234419088" sldId="498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234419088" sldId="4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15.797" v="513" actId="478"/>
          <ac:spMkLst>
            <pc:docMk/>
            <pc:sldMk cId="3234419088" sldId="49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32.444" v="517" actId="478"/>
        <pc:sldMkLst>
          <pc:docMk/>
          <pc:sldMk cId="231170903" sldId="500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31170903" sldId="50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31170903" sldId="50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32.444" v="517" actId="478"/>
          <ac:spMkLst>
            <pc:docMk/>
            <pc:sldMk cId="231170903" sldId="50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23.538" v="515" actId="478"/>
        <pc:sldMkLst>
          <pc:docMk/>
          <pc:sldMk cId="3734049697" sldId="501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734049697" sldId="501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3734049697" sldId="50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23.538" v="515" actId="478"/>
          <ac:spMkLst>
            <pc:docMk/>
            <pc:sldMk cId="3734049697" sldId="50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8:29.017" v="516" actId="478"/>
        <pc:sldMkLst>
          <pc:docMk/>
          <pc:sldMk cId="2050916458" sldId="502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050916458" sldId="502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050916458" sldId="50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8:29.017" v="516" actId="478"/>
          <ac:spMkLst>
            <pc:docMk/>
            <pc:sldMk cId="2050916458" sldId="50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3:49.827" v="471" actId="478"/>
        <pc:sldMkLst>
          <pc:docMk/>
          <pc:sldMk cId="0" sldId="510"/>
        </pc:sldMkLst>
        <pc:spChg chg="mod ord">
          <ac:chgData name="Henk Verelst" userId="66b8d714-17cf-46f6-b52d-443166861d86" providerId="ADAL" clId="{A31EFFDA-1419-4B12-A250-000EFBC0CACA}" dt="2021-09-15T18:31:48.383" v="424" actId="700"/>
          <ac:spMkLst>
            <pc:docMk/>
            <pc:sldMk cId="0" sldId="510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3:46.848" v="469" actId="20577"/>
          <ac:spMkLst>
            <pc:docMk/>
            <pc:sldMk cId="0" sldId="51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3:49.827" v="471" actId="478"/>
          <ac:spMkLst>
            <pc:docMk/>
            <pc:sldMk cId="0" sldId="51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39.057" v="505" actId="478"/>
        <pc:sldMkLst>
          <pc:docMk/>
          <pc:sldMk cId="2543114748" sldId="512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543114748" sldId="512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543114748" sldId="51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39.057" v="505" actId="478"/>
          <ac:spMkLst>
            <pc:docMk/>
            <pc:sldMk cId="2543114748" sldId="51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37:48.285" v="507" actId="478"/>
        <pc:sldMkLst>
          <pc:docMk/>
          <pc:sldMk cId="2779249300" sldId="513"/>
        </pc:sldMkLst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779249300" sldId="513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32:34.128" v="430" actId="700"/>
          <ac:spMkLst>
            <pc:docMk/>
            <pc:sldMk cId="2779249300" sldId="51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37:48.285" v="507" actId="478"/>
          <ac:spMkLst>
            <pc:docMk/>
            <pc:sldMk cId="2779249300" sldId="51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A31EFFDA-1419-4B12-A250-000EFBC0CACA}" dt="2021-09-15T18:43:52.331" v="520" actId="478"/>
        <pc:sldMkLst>
          <pc:docMk/>
          <pc:sldMk cId="1287175075" sldId="527"/>
        </pc:sldMkLst>
        <pc:spChg chg="mod ord">
          <ac:chgData name="Henk Verelst" userId="66b8d714-17cf-46f6-b52d-443166861d86" providerId="ADAL" clId="{A31EFFDA-1419-4B12-A250-000EFBC0CACA}" dt="2021-09-15T18:27:45.475" v="209" actId="700"/>
          <ac:spMkLst>
            <pc:docMk/>
            <pc:sldMk cId="1287175075" sldId="527"/>
            <ac:spMk id="3" creationId="{00000000-0000-0000-0000-000000000000}"/>
          </ac:spMkLst>
        </pc:spChg>
        <pc:spChg chg="mod ord">
          <ac:chgData name="Henk Verelst" userId="66b8d714-17cf-46f6-b52d-443166861d86" providerId="ADAL" clId="{A31EFFDA-1419-4B12-A250-000EFBC0CACA}" dt="2021-09-15T18:27:56.166" v="231" actId="20577"/>
          <ac:spMkLst>
            <pc:docMk/>
            <pc:sldMk cId="1287175075" sldId="52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A31EFFDA-1419-4B12-A250-000EFBC0CACA}" dt="2021-09-15T18:43:52.331" v="520" actId="478"/>
          <ac:spMkLst>
            <pc:docMk/>
            <pc:sldMk cId="1287175075" sldId="527"/>
            <ac:spMk id="5" creationId="{00000000-0000-0000-0000-000000000000}"/>
          </ac:spMkLst>
        </pc:spChg>
      </pc:sldChg>
      <pc:sldChg chg="del">
        <pc:chgData name="Henk Verelst" userId="66b8d714-17cf-46f6-b52d-443166861d86" providerId="ADAL" clId="{A31EFFDA-1419-4B12-A250-000EFBC0CACA}" dt="2021-09-15T18:27:34.681" v="207" actId="47"/>
        <pc:sldMkLst>
          <pc:docMk/>
          <pc:sldMk cId="4146056062" sldId="529"/>
        </pc:sldMkLst>
      </pc:sldChg>
      <pc:sldChg chg="del">
        <pc:chgData name="Henk Verelst" userId="66b8d714-17cf-46f6-b52d-443166861d86" providerId="ADAL" clId="{A31EFFDA-1419-4B12-A250-000EFBC0CACA}" dt="2021-09-15T18:27:36.232" v="208" actId="47"/>
        <pc:sldMkLst>
          <pc:docMk/>
          <pc:sldMk cId="3154429591" sldId="533"/>
        </pc:sldMkLst>
      </pc:sldChg>
      <pc:sldChg chg="del">
        <pc:chgData name="Henk Verelst" userId="66b8d714-17cf-46f6-b52d-443166861d86" providerId="ADAL" clId="{A31EFFDA-1419-4B12-A250-000EFBC0CACA}" dt="2021-09-15T18:28:03.319" v="233" actId="47"/>
        <pc:sldMkLst>
          <pc:docMk/>
          <pc:sldMk cId="2525763799" sldId="534"/>
        </pc:sldMkLst>
      </pc:sldChg>
      <pc:sldChg chg="del">
        <pc:chgData name="Henk Verelst" userId="66b8d714-17cf-46f6-b52d-443166861d86" providerId="ADAL" clId="{A31EFFDA-1419-4B12-A250-000EFBC0CACA}" dt="2021-09-15T18:28:44.384" v="279" actId="47"/>
        <pc:sldMkLst>
          <pc:docMk/>
          <pc:sldMk cId="3142383112" sldId="535"/>
        </pc:sldMkLst>
      </pc:sldChg>
      <pc:sldChg chg="del">
        <pc:chgData name="Henk Verelst" userId="66b8d714-17cf-46f6-b52d-443166861d86" providerId="ADAL" clId="{A31EFFDA-1419-4B12-A250-000EFBC0CACA}" dt="2021-09-15T18:31:35.053" v="423" actId="47"/>
        <pc:sldMkLst>
          <pc:docMk/>
          <pc:sldMk cId="1228722800" sldId="536"/>
        </pc:sldMkLst>
      </pc:sldChg>
      <pc:sldChg chg="del">
        <pc:chgData name="Henk Verelst" userId="66b8d714-17cf-46f6-b52d-443166861d86" providerId="ADAL" clId="{A31EFFDA-1419-4B12-A250-000EFBC0CACA}" dt="2021-09-15T18:31:56.226" v="426" actId="47"/>
        <pc:sldMkLst>
          <pc:docMk/>
          <pc:sldMk cId="2390524948" sldId="537"/>
        </pc:sldMkLst>
      </pc:sldChg>
      <pc:sldChg chg="modSp add mod">
        <pc:chgData name="Henk Verelst" userId="66b8d714-17cf-46f6-b52d-443166861d86" providerId="ADAL" clId="{A31EFFDA-1419-4B12-A250-000EFBC0CACA}" dt="2021-09-15T18:29:33.573" v="327" actId="20577"/>
        <pc:sldMkLst>
          <pc:docMk/>
          <pc:sldMk cId="1752012374" sldId="561"/>
        </pc:sldMkLst>
        <pc:spChg chg="mod">
          <ac:chgData name="Henk Verelst" userId="66b8d714-17cf-46f6-b52d-443166861d86" providerId="ADAL" clId="{A31EFFDA-1419-4B12-A250-000EFBC0CACA}" dt="2021-09-15T18:27:31.071" v="206" actId="20577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A31EFFDA-1419-4B12-A250-000EFBC0CACA}" dt="2021-09-15T18:29:33.573" v="327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A31EFFDA-1419-4B12-A250-000EFBC0CACA}" dt="2021-09-15T18:30:03.388" v="354" actId="20577"/>
        <pc:sldMkLst>
          <pc:docMk/>
          <pc:sldMk cId="3912322886" sldId="562"/>
        </pc:sldMkLst>
        <pc:spChg chg="mod">
          <ac:chgData name="Henk Verelst" userId="66b8d714-17cf-46f6-b52d-443166861d86" providerId="ADAL" clId="{A31EFFDA-1419-4B12-A250-000EFBC0CACA}" dt="2021-09-15T18:28:14.143" v="262" actId="20577"/>
          <ac:spMkLst>
            <pc:docMk/>
            <pc:sldMk cId="3912322886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A31EFFDA-1419-4B12-A250-000EFBC0CACA}" dt="2021-09-15T18:29:51.492" v="351" actId="113"/>
          <ac:spMkLst>
            <pc:docMk/>
            <pc:sldMk cId="3912322886" sldId="562"/>
            <ac:spMk id="3" creationId="{69289842-35FA-4BAB-8F10-BD56B08E1D8E}"/>
          </ac:spMkLst>
        </pc:spChg>
        <pc:spChg chg="mod">
          <ac:chgData name="Henk Verelst" userId="66b8d714-17cf-46f6-b52d-443166861d86" providerId="ADAL" clId="{A31EFFDA-1419-4B12-A250-000EFBC0CACA}" dt="2021-09-15T18:30:03.388" v="354" actId="20577"/>
          <ac:spMkLst>
            <pc:docMk/>
            <pc:sldMk cId="3912322886" sldId="562"/>
            <ac:spMk id="4" creationId="{352056D7-4077-4FEE-82F0-256AE9E86A55}"/>
          </ac:spMkLst>
        </pc:spChg>
        <pc:spChg chg="mod">
          <ac:chgData name="Henk Verelst" userId="66b8d714-17cf-46f6-b52d-443166861d86" providerId="ADAL" clId="{A31EFFDA-1419-4B12-A250-000EFBC0CACA}" dt="2021-09-15T18:28:18.825" v="276" actId="1036"/>
          <ac:spMkLst>
            <pc:docMk/>
            <pc:sldMk cId="3912322886" sldId="562"/>
            <ac:spMk id="5" creationId="{3A04044F-0FC8-4F1F-8B3A-8501E3EC2429}"/>
          </ac:spMkLst>
        </pc:spChg>
      </pc:sldChg>
      <pc:sldChg chg="modSp add del mod">
        <pc:chgData name="Henk Verelst" userId="66b8d714-17cf-46f6-b52d-443166861d86" providerId="ADAL" clId="{A31EFFDA-1419-4B12-A250-000EFBC0CACA}" dt="2021-09-15T18:30:18.464" v="356" actId="47"/>
        <pc:sldMkLst>
          <pc:docMk/>
          <pc:sldMk cId="1403563112" sldId="563"/>
        </pc:sldMkLst>
        <pc:spChg chg="mod">
          <ac:chgData name="Henk Verelst" userId="66b8d714-17cf-46f6-b52d-443166861d86" providerId="ADAL" clId="{A31EFFDA-1419-4B12-A250-000EFBC0CACA}" dt="2021-09-15T18:28:57.324" v="324" actId="20577"/>
          <ac:spMkLst>
            <pc:docMk/>
            <pc:sldMk cId="1403563112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A31EFFDA-1419-4B12-A250-000EFBC0CACA}" dt="2021-09-15T18:28:50.542" v="306" actId="1036"/>
          <ac:spMkLst>
            <pc:docMk/>
            <pc:sldMk cId="1403563112" sldId="563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A31EFFDA-1419-4B12-A250-000EFBC0CACA}" dt="2021-09-15T18:30:24.668" v="358" actId="113"/>
        <pc:sldMkLst>
          <pc:docMk/>
          <pc:sldMk cId="3543748403" sldId="564"/>
        </pc:sldMkLst>
        <pc:spChg chg="mod">
          <ac:chgData name="Henk Verelst" userId="66b8d714-17cf-46f6-b52d-443166861d86" providerId="ADAL" clId="{A31EFFDA-1419-4B12-A250-000EFBC0CACA}" dt="2021-09-15T18:30:24.668" v="358" actId="113"/>
          <ac:spMkLst>
            <pc:docMk/>
            <pc:sldMk cId="3543748403" sldId="564"/>
            <ac:spMk id="3" creationId="{69289842-35FA-4BAB-8F10-BD56B08E1D8E}"/>
          </ac:spMkLst>
        </pc:spChg>
      </pc:sldChg>
      <pc:sldChg chg="modSp add mod">
        <pc:chgData name="Henk Verelst" userId="66b8d714-17cf-46f6-b52d-443166861d86" providerId="ADAL" clId="{A31EFFDA-1419-4B12-A250-000EFBC0CACA}" dt="2021-09-15T18:31:25.666" v="422" actId="20577"/>
        <pc:sldMkLst>
          <pc:docMk/>
          <pc:sldMk cId="475693196" sldId="565"/>
        </pc:sldMkLst>
        <pc:spChg chg="mod">
          <ac:chgData name="Henk Verelst" userId="66b8d714-17cf-46f6-b52d-443166861d86" providerId="ADAL" clId="{A31EFFDA-1419-4B12-A250-000EFBC0CACA}" dt="2021-09-15T18:31:12.903" v="397" actId="20577"/>
          <ac:spMkLst>
            <pc:docMk/>
            <pc:sldMk cId="475693196" sldId="565"/>
            <ac:spMk id="2" creationId="{05596133-F489-4CEF-AC3B-113BB29BEA9A}"/>
          </ac:spMkLst>
        </pc:spChg>
        <pc:spChg chg="mod">
          <ac:chgData name="Henk Verelst" userId="66b8d714-17cf-46f6-b52d-443166861d86" providerId="ADAL" clId="{A31EFFDA-1419-4B12-A250-000EFBC0CACA}" dt="2021-09-15T18:31:25.666" v="422" actId="20577"/>
          <ac:spMkLst>
            <pc:docMk/>
            <pc:sldMk cId="475693196" sldId="565"/>
            <ac:spMk id="3" creationId="{69289842-35FA-4BAB-8F10-BD56B08E1D8E}"/>
          </ac:spMkLst>
        </pc:spChg>
        <pc:spChg chg="mod">
          <ac:chgData name="Henk Verelst" userId="66b8d714-17cf-46f6-b52d-443166861d86" providerId="ADAL" clId="{A31EFFDA-1419-4B12-A250-000EFBC0CACA}" dt="2021-09-15T18:31:02.567" v="376" actId="1036"/>
          <ac:spMkLst>
            <pc:docMk/>
            <pc:sldMk cId="475693196" sldId="565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A31EFFDA-1419-4B12-A250-000EFBC0CACA}" dt="2021-09-15T18:32:46.408" v="432" actId="113"/>
        <pc:sldMkLst>
          <pc:docMk/>
          <pc:sldMk cId="2184459031" sldId="566"/>
        </pc:sldMkLst>
        <pc:spChg chg="mod">
          <ac:chgData name="Henk Verelst" userId="66b8d714-17cf-46f6-b52d-443166861d86" providerId="ADAL" clId="{A31EFFDA-1419-4B12-A250-000EFBC0CACA}" dt="2021-09-15T18:32:46.408" v="432" actId="113"/>
          <ac:spMkLst>
            <pc:docMk/>
            <pc:sldMk cId="2184459031" sldId="566"/>
            <ac:spMk id="3" creationId="{69289842-35FA-4BAB-8F10-BD56B08E1D8E}"/>
          </ac:spMkLst>
        </pc:spChg>
      </pc:sldChg>
      <pc:sldChg chg="modSp add mod">
        <pc:chgData name="Henk Verelst" userId="66b8d714-17cf-46f6-b52d-443166861d86" providerId="ADAL" clId="{A31EFFDA-1419-4B12-A250-000EFBC0CACA}" dt="2021-09-15T18:33:10.168" v="435" actId="113"/>
        <pc:sldMkLst>
          <pc:docMk/>
          <pc:sldMk cId="1301650782" sldId="567"/>
        </pc:sldMkLst>
        <pc:spChg chg="mod">
          <ac:chgData name="Henk Verelst" userId="66b8d714-17cf-46f6-b52d-443166861d86" providerId="ADAL" clId="{A31EFFDA-1419-4B12-A250-000EFBC0CACA}" dt="2021-09-15T18:33:10.168" v="435" actId="113"/>
          <ac:spMkLst>
            <pc:docMk/>
            <pc:sldMk cId="1301650782" sldId="567"/>
            <ac:spMk id="3" creationId="{69289842-35FA-4BAB-8F10-BD56B08E1D8E}"/>
          </ac:spMkLst>
        </pc:spChg>
      </pc:sldChg>
      <pc:sldMasterChg chg="modTransition delSldLayout modSldLayout">
        <pc:chgData name="Henk Verelst" userId="66b8d714-17cf-46f6-b52d-443166861d86" providerId="ADAL" clId="{A31EFFDA-1419-4B12-A250-000EFBC0CACA}" dt="2021-09-15T18:31:56.226" v="426" actId="47"/>
        <pc:sldMasterMkLst>
          <pc:docMk/>
          <pc:sldMasterMk cId="3275595337" sldId="2147483688"/>
        </pc:sldMasterMkLst>
        <pc:sldLayoutChg chg="delSp">
          <pc:chgData name="Henk Verelst" userId="66b8d714-17cf-46f6-b52d-443166861d86" providerId="ADAL" clId="{A31EFFDA-1419-4B12-A250-000EFBC0CACA}" dt="2021-09-15T18:24:26.261" v="0"/>
          <pc:sldLayoutMkLst>
            <pc:docMk/>
            <pc:sldMasterMk cId="3275595337" sldId="2147483688"/>
            <pc:sldLayoutMk cId="2881806941" sldId="2147483690"/>
          </pc:sldLayoutMkLst>
          <pc:picChg chg="del">
            <ac:chgData name="Henk Verelst" userId="66b8d714-17cf-46f6-b52d-443166861d86" providerId="ADAL" clId="{A31EFFDA-1419-4B12-A250-000EFBC0CACA}" dt="2021-09-15T18:24:26.261" v="0"/>
            <ac:picMkLst>
              <pc:docMk/>
              <pc:sldMasterMk cId="3275595337" sldId="2147483688"/>
              <pc:sldLayoutMk cId="2881806941" sldId="2147483690"/>
              <ac:picMk id="4" creationId="{00000000-0000-0000-0000-000000000000}"/>
            </ac:picMkLst>
          </pc:picChg>
        </pc:sldLayoutChg>
        <pc:sldLayoutChg chg="delSp del">
          <pc:chgData name="Henk Verelst" userId="66b8d714-17cf-46f6-b52d-443166861d86" providerId="ADAL" clId="{A31EFFDA-1419-4B12-A250-000EFBC0CACA}" dt="2021-09-15T18:31:56.226" v="426" actId="47"/>
          <pc:sldLayoutMkLst>
            <pc:docMk/>
            <pc:sldMasterMk cId="3275595337" sldId="2147483688"/>
            <pc:sldLayoutMk cId="355885797" sldId="2147483691"/>
          </pc:sldLayoutMkLst>
          <pc:spChg chg="del">
            <ac:chgData name="Henk Verelst" userId="66b8d714-17cf-46f6-b52d-443166861d86" providerId="ADAL" clId="{A31EFFDA-1419-4B12-A250-000EFBC0CACA}" dt="2021-09-15T18:24:26.261" v="0"/>
            <ac:spMkLst>
              <pc:docMk/>
              <pc:sldMasterMk cId="3275595337" sldId="2147483688"/>
              <pc:sldLayoutMk cId="355885797" sldId="2147483691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A31EFFDA-1419-4B12-A250-000EFBC0CACA}" dt="2021-09-15T18:24:26.261" v="0"/>
            <ac:picMkLst>
              <pc:docMk/>
              <pc:sldMasterMk cId="3275595337" sldId="2147483688"/>
              <pc:sldLayoutMk cId="355885797" sldId="2147483691"/>
              <ac:picMk id="5" creationId="{00000000-0000-0000-0000-000000000000}"/>
            </ac:picMkLst>
          </pc:picChg>
        </pc:sldLayoutChg>
        <pc:sldLayoutChg chg="delSp">
          <pc:chgData name="Henk Verelst" userId="66b8d714-17cf-46f6-b52d-443166861d86" providerId="ADAL" clId="{A31EFFDA-1419-4B12-A250-000EFBC0CACA}" dt="2021-09-15T18:24:26.261" v="0"/>
          <pc:sldLayoutMkLst>
            <pc:docMk/>
            <pc:sldMasterMk cId="3275595337" sldId="2147483688"/>
            <pc:sldLayoutMk cId="3136559070" sldId="2147483692"/>
          </pc:sldLayoutMkLst>
          <pc:spChg chg="del">
            <ac:chgData name="Henk Verelst" userId="66b8d714-17cf-46f6-b52d-443166861d86" providerId="ADAL" clId="{A31EFFDA-1419-4B12-A250-000EFBC0CACA}" dt="2021-09-15T18:24:26.261" v="0"/>
            <ac:spMkLst>
              <pc:docMk/>
              <pc:sldMasterMk cId="3275595337" sldId="2147483688"/>
              <pc:sldLayoutMk cId="3136559070" sldId="2147483692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A31EFFDA-1419-4B12-A250-000EFBC0CACA}" dt="2021-09-15T18:24:26.261" v="0"/>
            <ac:picMkLst>
              <pc:docMk/>
              <pc:sldMasterMk cId="3275595337" sldId="2147483688"/>
              <pc:sldLayoutMk cId="3136559070" sldId="2147483692"/>
              <ac:picMk id="6" creationId="{00000000-0000-0000-0000-000000000000}"/>
            </ac:picMkLst>
          </pc:picChg>
        </pc:sldLayoutChg>
        <pc:sldLayoutChg chg="del">
          <pc:chgData name="Henk Verelst" userId="66b8d714-17cf-46f6-b52d-443166861d86" providerId="ADAL" clId="{A31EFFDA-1419-4B12-A250-000EFBC0CACA}" dt="2021-09-15T18:30:18.464" v="356" actId="47"/>
          <pc:sldLayoutMkLst>
            <pc:docMk/>
            <pc:sldMasterMk cId="3275595337" sldId="2147483688"/>
            <pc:sldLayoutMk cId="4083606244" sldId="2147483705"/>
          </pc:sldLayoutMkLst>
        </pc:sldLayoutChg>
      </pc:sldMasterChg>
    </pc:docChg>
  </pc:docChgLst>
  <pc:docChgLst>
    <pc:chgData name="Henk Verelst" userId="9229dd2c8e7cd7fb" providerId="LiveId" clId="{E26DC6D4-2DB9-425C-901A-65355F3B631D}"/>
    <pc:docChg chg="undo custSel addSld delSld modSld">
      <pc:chgData name="Henk Verelst" userId="9229dd2c8e7cd7fb" providerId="LiveId" clId="{E26DC6D4-2DB9-425C-901A-65355F3B631D}" dt="2020-09-27T20:22:16.133" v="974" actId="14100"/>
      <pc:docMkLst>
        <pc:docMk/>
      </pc:docMkLst>
      <pc:sldChg chg="modSp mod">
        <pc:chgData name="Henk Verelst" userId="9229dd2c8e7cd7fb" providerId="LiveId" clId="{E26DC6D4-2DB9-425C-901A-65355F3B631D}" dt="2020-09-27T20:08:51.731" v="918" actId="20577"/>
        <pc:sldMkLst>
          <pc:docMk/>
          <pc:sldMk cId="0" sldId="256"/>
        </pc:sldMkLst>
        <pc:spChg chg="mod">
          <ac:chgData name="Henk Verelst" userId="9229dd2c8e7cd7fb" providerId="LiveId" clId="{E26DC6D4-2DB9-425C-901A-65355F3B631D}" dt="2020-09-27T20:08:51.731" v="91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 delAnim">
        <pc:chgData name="Henk Verelst" userId="9229dd2c8e7cd7fb" providerId="LiveId" clId="{E26DC6D4-2DB9-425C-901A-65355F3B631D}" dt="2020-09-27T20:06:51.725" v="914" actId="14100"/>
        <pc:sldMkLst>
          <pc:docMk/>
          <pc:sldMk cId="0" sldId="284"/>
        </pc:sldMkLst>
        <pc:spChg chg="mod">
          <ac:chgData name="Henk Verelst" userId="9229dd2c8e7cd7fb" providerId="LiveId" clId="{E26DC6D4-2DB9-425C-901A-65355F3B631D}" dt="2020-09-27T20:06:51.725" v="914" actId="14100"/>
          <ac:spMkLst>
            <pc:docMk/>
            <pc:sldMk cId="0" sldId="284"/>
            <ac:spMk id="4" creationId="{00000000-0000-0000-0000-000000000000}"/>
          </ac:spMkLst>
        </pc:spChg>
        <pc:spChg chg="del">
          <ac:chgData name="Henk Verelst" userId="9229dd2c8e7cd7fb" providerId="LiveId" clId="{E26DC6D4-2DB9-425C-901A-65355F3B631D}" dt="2020-09-27T20:06:34.030" v="913"/>
          <ac:spMkLst>
            <pc:docMk/>
            <pc:sldMk cId="0" sldId="284"/>
            <ac:spMk id="5" creationId="{D29A8FAB-CE19-486C-83B7-572A72768D56}"/>
          </ac:spMkLst>
        </pc:spChg>
        <pc:picChg chg="add mod">
          <ac:chgData name="Henk Verelst" userId="9229dd2c8e7cd7fb" providerId="LiveId" clId="{E26DC6D4-2DB9-425C-901A-65355F3B631D}" dt="2020-09-27T20:06:34.030" v="913"/>
          <ac:picMkLst>
            <pc:docMk/>
            <pc:sldMk cId="0" sldId="284"/>
            <ac:picMk id="6" creationId="{500914A5-AE24-44E7-9325-1CD823C59DDD}"/>
          </ac:picMkLst>
        </pc:picChg>
        <pc:picChg chg="del">
          <ac:chgData name="Henk Verelst" userId="9229dd2c8e7cd7fb" providerId="LiveId" clId="{E26DC6D4-2DB9-425C-901A-65355F3B631D}" dt="2020-09-27T20:06:13.126" v="912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modSp add">
        <pc:chgData name="Henk Verelst" userId="9229dd2c8e7cd7fb" providerId="LiveId" clId="{E26DC6D4-2DB9-425C-901A-65355F3B631D}" dt="2020-09-27T20:14:09.632" v="920" actId="20577"/>
        <pc:sldMkLst>
          <pc:docMk/>
          <pc:sldMk cId="1802688564" sldId="341"/>
        </pc:sldMkLst>
        <pc:spChg chg="mod">
          <ac:chgData name="Henk Verelst" userId="9229dd2c8e7cd7fb" providerId="LiveId" clId="{E26DC6D4-2DB9-425C-901A-65355F3B631D}" dt="2020-09-27T20:14:09.632" v="920" actId="20577"/>
          <ac:spMkLst>
            <pc:docMk/>
            <pc:sldMk cId="1802688564" sldId="341"/>
            <ac:spMk id="3" creationId="{00000000-0000-0000-0000-000000000000}"/>
          </ac:spMkLst>
        </pc:spChg>
      </pc:sldChg>
      <pc:sldChg chg="modSp add mod">
        <pc:chgData name="Henk Verelst" userId="9229dd2c8e7cd7fb" providerId="LiveId" clId="{E26DC6D4-2DB9-425C-901A-65355F3B631D}" dt="2020-09-27T12:34:52.776" v="44" actId="1076"/>
        <pc:sldMkLst>
          <pc:docMk/>
          <pc:sldMk cId="3434973636" sldId="342"/>
        </pc:sldMkLst>
        <pc:spChg chg="mod">
          <ac:chgData name="Henk Verelst" userId="9229dd2c8e7cd7fb" providerId="LiveId" clId="{E26DC6D4-2DB9-425C-901A-65355F3B631D}" dt="2020-09-27T12:34:48.191" v="43" actId="20577"/>
          <ac:spMkLst>
            <pc:docMk/>
            <pc:sldMk cId="3434973636" sldId="342"/>
            <ac:spMk id="3" creationId="{00000000-0000-0000-0000-000000000000}"/>
          </ac:spMkLst>
        </pc:spChg>
        <pc:graphicFrameChg chg="mod">
          <ac:chgData name="Henk Verelst" userId="9229dd2c8e7cd7fb" providerId="LiveId" clId="{E26DC6D4-2DB9-425C-901A-65355F3B631D}" dt="2020-09-27T12:34:52.776" v="44" actId="1076"/>
          <ac:graphicFrameMkLst>
            <pc:docMk/>
            <pc:sldMk cId="3434973636" sldId="342"/>
            <ac:graphicFrameMk id="6" creationId="{00000000-0000-0000-0000-000000000000}"/>
          </ac:graphicFrameMkLst>
        </pc:graphicFrameChg>
      </pc:sldChg>
      <pc:sldChg chg="add">
        <pc:chgData name="Henk Verelst" userId="9229dd2c8e7cd7fb" providerId="LiveId" clId="{E26DC6D4-2DB9-425C-901A-65355F3B631D}" dt="2020-09-22T08:03:32.895" v="0"/>
        <pc:sldMkLst>
          <pc:docMk/>
          <pc:sldMk cId="1808977763" sldId="343"/>
        </pc:sldMkLst>
      </pc:sldChg>
      <pc:sldChg chg="modSp add">
        <pc:chgData name="Henk Verelst" userId="9229dd2c8e7cd7fb" providerId="LiveId" clId="{E26DC6D4-2DB9-425C-901A-65355F3B631D}" dt="2020-09-27T12:38:09.525" v="45" actId="6549"/>
        <pc:sldMkLst>
          <pc:docMk/>
          <pc:sldMk cId="2928396250" sldId="344"/>
        </pc:sldMkLst>
        <pc:spChg chg="mod">
          <ac:chgData name="Henk Verelst" userId="9229dd2c8e7cd7fb" providerId="LiveId" clId="{E26DC6D4-2DB9-425C-901A-65355F3B631D}" dt="2020-09-27T12:38:09.525" v="45" actId="6549"/>
          <ac:spMkLst>
            <pc:docMk/>
            <pc:sldMk cId="2928396250" sldId="344"/>
            <ac:spMk id="3" creationId="{00000000-0000-0000-0000-000000000000}"/>
          </ac:spMkLst>
        </pc:spChg>
      </pc:sldChg>
      <pc:sldChg chg="add">
        <pc:chgData name="Henk Verelst" userId="9229dd2c8e7cd7fb" providerId="LiveId" clId="{E26DC6D4-2DB9-425C-901A-65355F3B631D}" dt="2020-09-22T08:03:32.895" v="0"/>
        <pc:sldMkLst>
          <pc:docMk/>
          <pc:sldMk cId="2915312094" sldId="345"/>
        </pc:sldMkLst>
      </pc:sldChg>
      <pc:sldChg chg="modSp add mod modAnim">
        <pc:chgData name="Henk Verelst" userId="9229dd2c8e7cd7fb" providerId="LiveId" clId="{E26DC6D4-2DB9-425C-901A-65355F3B631D}" dt="2020-09-27T12:39:19.825" v="47" actId="1076"/>
        <pc:sldMkLst>
          <pc:docMk/>
          <pc:sldMk cId="2543203058" sldId="346"/>
        </pc:sldMkLst>
        <pc:spChg chg="mod">
          <ac:chgData name="Henk Verelst" userId="9229dd2c8e7cd7fb" providerId="LiveId" clId="{E26DC6D4-2DB9-425C-901A-65355F3B631D}" dt="2020-09-27T12:39:14.579" v="46" actId="20577"/>
          <ac:spMkLst>
            <pc:docMk/>
            <pc:sldMk cId="2543203058" sldId="346"/>
            <ac:spMk id="3" creationId="{00000000-0000-0000-0000-000000000000}"/>
          </ac:spMkLst>
        </pc:spChg>
        <pc:graphicFrameChg chg="mod">
          <ac:chgData name="Henk Verelst" userId="9229dd2c8e7cd7fb" providerId="LiveId" clId="{E26DC6D4-2DB9-425C-901A-65355F3B631D}" dt="2020-09-27T12:39:19.825" v="47" actId="1076"/>
          <ac:graphicFrameMkLst>
            <pc:docMk/>
            <pc:sldMk cId="2543203058" sldId="346"/>
            <ac:graphicFrameMk id="6" creationId="{00000000-0000-0000-0000-000000000000}"/>
          </ac:graphicFrameMkLst>
        </pc:graphicFrameChg>
      </pc:sldChg>
      <pc:sldChg chg="add">
        <pc:chgData name="Henk Verelst" userId="9229dd2c8e7cd7fb" providerId="LiveId" clId="{E26DC6D4-2DB9-425C-901A-65355F3B631D}" dt="2020-09-22T08:03:32.895" v="0"/>
        <pc:sldMkLst>
          <pc:docMk/>
          <pc:sldMk cId="3842403950" sldId="347"/>
        </pc:sldMkLst>
      </pc:sldChg>
      <pc:sldChg chg="addSp modSp mod modAnim">
        <pc:chgData name="Henk Verelst" userId="9229dd2c8e7cd7fb" providerId="LiveId" clId="{E26DC6D4-2DB9-425C-901A-65355F3B631D}" dt="2020-09-27T13:31:35.774" v="244" actId="1076"/>
        <pc:sldMkLst>
          <pc:docMk/>
          <pc:sldMk cId="0" sldId="372"/>
        </pc:sldMkLst>
        <pc:spChg chg="mod">
          <ac:chgData name="Henk Verelst" userId="9229dd2c8e7cd7fb" providerId="LiveId" clId="{E26DC6D4-2DB9-425C-901A-65355F3B631D}" dt="2020-09-27T13:20:06.688" v="237" actId="20577"/>
          <ac:spMkLst>
            <pc:docMk/>
            <pc:sldMk cId="0" sldId="372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2:52:53.757" v="233" actId="20577"/>
          <ac:spMkLst>
            <pc:docMk/>
            <pc:sldMk cId="0" sldId="372"/>
            <ac:spMk id="4" creationId="{00000000-0000-0000-0000-000000000000}"/>
          </ac:spMkLst>
        </pc:spChg>
        <pc:spChg chg="add mod">
          <ac:chgData name="Henk Verelst" userId="9229dd2c8e7cd7fb" providerId="LiveId" clId="{E26DC6D4-2DB9-425C-901A-65355F3B631D}" dt="2020-09-27T13:31:35.774" v="244" actId="1076"/>
          <ac:spMkLst>
            <pc:docMk/>
            <pc:sldMk cId="0" sldId="372"/>
            <ac:spMk id="6" creationId="{4C2EA077-4592-488B-90E4-5984D71DC1DF}"/>
          </ac:spMkLst>
        </pc:spChg>
        <pc:picChg chg="add mod">
          <ac:chgData name="Henk Verelst" userId="9229dd2c8e7cd7fb" providerId="LiveId" clId="{E26DC6D4-2DB9-425C-901A-65355F3B631D}" dt="2020-09-27T13:31:06.287" v="240" actId="1076"/>
          <ac:picMkLst>
            <pc:docMk/>
            <pc:sldMk cId="0" sldId="372"/>
            <ac:picMk id="2" creationId="{655C9C49-7F59-433C-9681-5985DE928D2E}"/>
          </ac:picMkLst>
        </pc:picChg>
      </pc:sldChg>
      <pc:sldChg chg="modSp">
        <pc:chgData name="Henk Verelst" userId="9229dd2c8e7cd7fb" providerId="LiveId" clId="{E26DC6D4-2DB9-425C-901A-65355F3B631D}" dt="2020-09-27T20:20:34.690" v="971" actId="20577"/>
        <pc:sldMkLst>
          <pc:docMk/>
          <pc:sldMk cId="0" sldId="373"/>
        </pc:sldMkLst>
        <pc:spChg chg="mod">
          <ac:chgData name="Henk Verelst" userId="9229dd2c8e7cd7fb" providerId="LiveId" clId="{E26DC6D4-2DB9-425C-901A-65355F3B631D}" dt="2020-09-27T13:39:56.251" v="577"/>
          <ac:spMkLst>
            <pc:docMk/>
            <pc:sldMk cId="0" sldId="373"/>
            <ac:spMk id="4" creationId="{00000000-0000-0000-0000-000000000000}"/>
          </ac:spMkLst>
        </pc:spChg>
        <pc:spChg chg="mod">
          <ac:chgData name="Henk Verelst" userId="9229dd2c8e7cd7fb" providerId="LiveId" clId="{E26DC6D4-2DB9-425C-901A-65355F3B631D}" dt="2020-09-27T20:20:34.690" v="971" actId="20577"/>
          <ac:spMkLst>
            <pc:docMk/>
            <pc:sldMk cId="0" sldId="373"/>
            <ac:spMk id="9" creationId="{00000000-0000-0000-0000-000000000000}"/>
          </ac:spMkLst>
        </pc:spChg>
        <pc:spChg chg="mod">
          <ac:chgData name="Henk Verelst" userId="9229dd2c8e7cd7fb" providerId="LiveId" clId="{E26DC6D4-2DB9-425C-901A-65355F3B631D}" dt="2020-09-27T20:20:27.098" v="953" actId="20577"/>
          <ac:spMkLst>
            <pc:docMk/>
            <pc:sldMk cId="0" sldId="373"/>
            <ac:spMk id="10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3:47:20.221" v="587"/>
        <pc:sldMkLst>
          <pc:docMk/>
          <pc:sldMk cId="0" sldId="379"/>
        </pc:sldMkLst>
        <pc:spChg chg="mod">
          <ac:chgData name="Henk Verelst" userId="9229dd2c8e7cd7fb" providerId="LiveId" clId="{E26DC6D4-2DB9-425C-901A-65355F3B631D}" dt="2020-09-27T13:47:20.221" v="587"/>
          <ac:spMkLst>
            <pc:docMk/>
            <pc:sldMk cId="0" sldId="379"/>
            <ac:spMk id="4" creationId="{00000000-0000-0000-0000-000000000000}"/>
          </ac:spMkLst>
        </pc:spChg>
        <pc:picChg chg="mod">
          <ac:chgData name="Henk Verelst" userId="9229dd2c8e7cd7fb" providerId="LiveId" clId="{E26DC6D4-2DB9-425C-901A-65355F3B631D}" dt="2020-09-27T13:44:52.386" v="580" actId="1076"/>
          <ac:picMkLst>
            <pc:docMk/>
            <pc:sldMk cId="0" sldId="379"/>
            <ac:picMk id="6" creationId="{00000000-0000-0000-0000-000000000000}"/>
          </ac:picMkLst>
        </pc:picChg>
        <pc:picChg chg="mod">
          <ac:chgData name="Henk Verelst" userId="9229dd2c8e7cd7fb" providerId="LiveId" clId="{E26DC6D4-2DB9-425C-901A-65355F3B631D}" dt="2020-09-27T13:45:06.082" v="582" actId="1037"/>
          <ac:picMkLst>
            <pc:docMk/>
            <pc:sldMk cId="0" sldId="379"/>
            <ac:picMk id="8" creationId="{00000000-0000-0000-0000-000000000000}"/>
          </ac:picMkLst>
        </pc:picChg>
      </pc:sldChg>
      <pc:sldChg chg="modSp mod">
        <pc:chgData name="Henk Verelst" userId="9229dd2c8e7cd7fb" providerId="LiveId" clId="{E26DC6D4-2DB9-425C-901A-65355F3B631D}" dt="2020-09-27T13:47:59.316" v="588"/>
        <pc:sldMkLst>
          <pc:docMk/>
          <pc:sldMk cId="0" sldId="382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2"/>
            <ac:spMk id="4" creationId="{00000000-0000-0000-0000-000000000000}"/>
          </ac:spMkLst>
        </pc:spChg>
        <pc:picChg chg="mod">
          <ac:chgData name="Henk Verelst" userId="9229dd2c8e7cd7fb" providerId="LiveId" clId="{E26DC6D4-2DB9-425C-901A-65355F3B631D}" dt="2020-09-27T13:45:41.980" v="583" actId="1076"/>
          <ac:picMkLst>
            <pc:docMk/>
            <pc:sldMk cId="0" sldId="382"/>
            <ac:picMk id="6" creationId="{00000000-0000-0000-0000-000000000000}"/>
          </ac:picMkLst>
        </pc:picChg>
      </pc:sldChg>
      <pc:sldChg chg="del">
        <pc:chgData name="Henk Verelst" userId="9229dd2c8e7cd7fb" providerId="LiveId" clId="{E26DC6D4-2DB9-425C-901A-65355F3B631D}" dt="2020-09-27T13:46:31.928" v="585" actId="47"/>
        <pc:sldMkLst>
          <pc:docMk/>
          <pc:sldMk cId="0" sldId="383"/>
        </pc:sldMkLst>
      </pc:sldChg>
      <pc:sldChg chg="modSp">
        <pc:chgData name="Henk Verelst" userId="9229dd2c8e7cd7fb" providerId="LiveId" clId="{E26DC6D4-2DB9-425C-901A-65355F3B631D}" dt="2020-09-27T13:47:59.316" v="588"/>
        <pc:sldMkLst>
          <pc:docMk/>
          <pc:sldMk cId="0" sldId="384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4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3:47:59.316" v="588"/>
        <pc:sldMkLst>
          <pc:docMk/>
          <pc:sldMk cId="0" sldId="385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5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3:50:11.222" v="590" actId="20577"/>
        <pc:sldMkLst>
          <pc:docMk/>
          <pc:sldMk cId="0" sldId="386"/>
        </pc:sldMkLst>
        <pc:spChg chg="mod">
          <ac:chgData name="Henk Verelst" userId="9229dd2c8e7cd7fb" providerId="LiveId" clId="{E26DC6D4-2DB9-425C-901A-65355F3B631D}" dt="2020-09-27T13:50:11.222" v="590" actId="20577"/>
          <ac:spMkLst>
            <pc:docMk/>
            <pc:sldMk cId="0" sldId="386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6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3:47:59.316" v="588"/>
        <pc:sldMkLst>
          <pc:docMk/>
          <pc:sldMk cId="0" sldId="387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7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4:00:21.324" v="653" actId="20577"/>
        <pc:sldMkLst>
          <pc:docMk/>
          <pc:sldMk cId="0" sldId="389"/>
        </pc:sldMkLst>
        <pc:spChg chg="mod">
          <ac:chgData name="Henk Verelst" userId="9229dd2c8e7cd7fb" providerId="LiveId" clId="{E26DC6D4-2DB9-425C-901A-65355F3B631D}" dt="2020-09-27T14:00:21.324" v="653" actId="20577"/>
          <ac:spMkLst>
            <pc:docMk/>
            <pc:sldMk cId="0" sldId="389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89"/>
            <ac:spMk id="4" creationId="{00000000-0000-0000-0000-000000000000}"/>
          </ac:spMkLst>
        </pc:spChg>
      </pc:sldChg>
      <pc:sldChg chg="addSp delSp modSp mod">
        <pc:chgData name="Henk Verelst" userId="9229dd2c8e7cd7fb" providerId="LiveId" clId="{E26DC6D4-2DB9-425C-901A-65355F3B631D}" dt="2020-09-27T20:22:16.133" v="974" actId="14100"/>
        <pc:sldMkLst>
          <pc:docMk/>
          <pc:sldMk cId="0" sldId="390"/>
        </pc:sldMkLst>
        <pc:spChg chg="mod">
          <ac:chgData name="Henk Verelst" userId="9229dd2c8e7cd7fb" providerId="LiveId" clId="{E26DC6D4-2DB9-425C-901A-65355F3B631D}" dt="2020-09-27T13:54:57.990" v="646" actId="20577"/>
          <ac:spMkLst>
            <pc:docMk/>
            <pc:sldMk cId="0" sldId="390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3:47:59.316" v="588"/>
          <ac:spMkLst>
            <pc:docMk/>
            <pc:sldMk cId="0" sldId="390"/>
            <ac:spMk id="4" creationId="{00000000-0000-0000-0000-000000000000}"/>
          </ac:spMkLst>
        </pc:spChg>
        <pc:picChg chg="del">
          <ac:chgData name="Henk Verelst" userId="9229dd2c8e7cd7fb" providerId="LiveId" clId="{E26DC6D4-2DB9-425C-901A-65355F3B631D}" dt="2020-09-27T13:54:37.700" v="591" actId="478"/>
          <ac:picMkLst>
            <pc:docMk/>
            <pc:sldMk cId="0" sldId="390"/>
            <ac:picMk id="2" creationId="{00000000-0000-0000-0000-000000000000}"/>
          </ac:picMkLst>
        </pc:picChg>
        <pc:picChg chg="add mod">
          <ac:chgData name="Henk Verelst" userId="9229dd2c8e7cd7fb" providerId="LiveId" clId="{E26DC6D4-2DB9-425C-901A-65355F3B631D}" dt="2020-09-27T20:22:16.133" v="974" actId="14100"/>
          <ac:picMkLst>
            <pc:docMk/>
            <pc:sldMk cId="0" sldId="390"/>
            <ac:picMk id="6" creationId="{91D68F4D-2214-480B-8253-D6B26E1A0294}"/>
          </ac:picMkLst>
        </pc:picChg>
      </pc:sldChg>
      <pc:sldChg chg="modSp">
        <pc:chgData name="Henk Verelst" userId="9229dd2c8e7cd7fb" providerId="LiveId" clId="{E26DC6D4-2DB9-425C-901A-65355F3B631D}" dt="2020-09-27T19:11:36.119" v="827"/>
        <pc:sldMkLst>
          <pc:docMk/>
          <pc:sldMk cId="0" sldId="401"/>
        </pc:sldMkLst>
        <pc:spChg chg="mod">
          <ac:chgData name="Henk Verelst" userId="9229dd2c8e7cd7fb" providerId="LiveId" clId="{E26DC6D4-2DB9-425C-901A-65355F3B631D}" dt="2020-09-27T19:11:36.119" v="827"/>
          <ac:spMkLst>
            <pc:docMk/>
            <pc:sldMk cId="0" sldId="401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9:11:18.230" v="826"/>
        <pc:sldMkLst>
          <pc:docMk/>
          <pc:sldMk cId="0" sldId="416"/>
        </pc:sldMkLst>
        <pc:spChg chg="mod">
          <ac:chgData name="Henk Verelst" userId="9229dd2c8e7cd7fb" providerId="LiveId" clId="{E26DC6D4-2DB9-425C-901A-65355F3B631D}" dt="2020-09-27T19:11:18.230" v="826"/>
          <ac:spMkLst>
            <pc:docMk/>
            <pc:sldMk cId="0" sldId="416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1:36.119" v="827"/>
        <pc:sldMkLst>
          <pc:docMk/>
          <pc:sldMk cId="0" sldId="417"/>
        </pc:sldMkLst>
        <pc:spChg chg="mod">
          <ac:chgData name="Henk Verelst" userId="9229dd2c8e7cd7fb" providerId="LiveId" clId="{E26DC6D4-2DB9-425C-901A-65355F3B631D}" dt="2020-09-27T19:11:36.119" v="827"/>
          <ac:spMkLst>
            <pc:docMk/>
            <pc:sldMk cId="0" sldId="417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1:36.119" v="827"/>
        <pc:sldMkLst>
          <pc:docMk/>
          <pc:sldMk cId="1941665826" sldId="419"/>
        </pc:sldMkLst>
        <pc:spChg chg="mod">
          <ac:chgData name="Henk Verelst" userId="9229dd2c8e7cd7fb" providerId="LiveId" clId="{E26DC6D4-2DB9-425C-901A-65355F3B631D}" dt="2020-09-27T19:11:36.119" v="827"/>
          <ac:spMkLst>
            <pc:docMk/>
            <pc:sldMk cId="1941665826" sldId="419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1:36.119" v="827"/>
        <pc:sldMkLst>
          <pc:docMk/>
          <pc:sldMk cId="2178427427" sldId="420"/>
        </pc:sldMkLst>
        <pc:spChg chg="mod">
          <ac:chgData name="Henk Verelst" userId="9229dd2c8e7cd7fb" providerId="LiveId" clId="{E26DC6D4-2DB9-425C-901A-65355F3B631D}" dt="2020-09-27T19:11:36.119" v="827"/>
          <ac:spMkLst>
            <pc:docMk/>
            <pc:sldMk cId="2178427427" sldId="420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2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2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3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3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4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4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5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5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8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8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29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29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30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30"/>
            <ac:spMk id="4" creationId="{00000000-0000-0000-0000-000000000000}"/>
          </ac:spMkLst>
        </pc:spChg>
      </pc:sldChg>
      <pc:sldChg chg="addSp delSp modSp mod">
        <pc:chgData name="Henk Verelst" userId="9229dd2c8e7cd7fb" providerId="LiveId" clId="{E26DC6D4-2DB9-425C-901A-65355F3B631D}" dt="2020-09-27T14:03:12.658" v="664" actId="1076"/>
        <pc:sldMkLst>
          <pc:docMk/>
          <pc:sldMk cId="1814925586" sldId="431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1814925586" sldId="431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3:47:59.316" v="588"/>
          <ac:spMkLst>
            <pc:docMk/>
            <pc:sldMk cId="1814925586" sldId="431"/>
            <ac:spMk id="4" creationId="{00000000-0000-0000-0000-000000000000}"/>
          </ac:spMkLst>
        </pc:spChg>
        <pc:picChg chg="del">
          <ac:chgData name="Henk Verelst" userId="9229dd2c8e7cd7fb" providerId="LiveId" clId="{E26DC6D4-2DB9-425C-901A-65355F3B631D}" dt="2020-09-27T14:02:33.649" v="656" actId="478"/>
          <ac:picMkLst>
            <pc:docMk/>
            <pc:sldMk cId="1814925586" sldId="431"/>
            <ac:picMk id="2" creationId="{00000000-0000-0000-0000-000000000000}"/>
          </ac:picMkLst>
        </pc:picChg>
        <pc:picChg chg="add del mod">
          <ac:chgData name="Henk Verelst" userId="9229dd2c8e7cd7fb" providerId="LiveId" clId="{E26DC6D4-2DB9-425C-901A-65355F3B631D}" dt="2020-09-27T14:02:39.385" v="659" actId="478"/>
          <ac:picMkLst>
            <pc:docMk/>
            <pc:sldMk cId="1814925586" sldId="431"/>
            <ac:picMk id="6" creationId="{98AC05A8-27A6-4752-A387-1A455F02754D}"/>
          </ac:picMkLst>
        </pc:picChg>
        <pc:picChg chg="mod">
          <ac:chgData name="Henk Verelst" userId="9229dd2c8e7cd7fb" providerId="LiveId" clId="{E26DC6D4-2DB9-425C-901A-65355F3B631D}" dt="2020-09-27T14:03:09.574" v="663" actId="1076"/>
          <ac:picMkLst>
            <pc:docMk/>
            <pc:sldMk cId="1814925586" sldId="431"/>
            <ac:picMk id="7" creationId="{00000000-0000-0000-0000-000000000000}"/>
          </ac:picMkLst>
        </pc:picChg>
        <pc:picChg chg="add mod">
          <ac:chgData name="Henk Verelst" userId="9229dd2c8e7cd7fb" providerId="LiveId" clId="{E26DC6D4-2DB9-425C-901A-65355F3B631D}" dt="2020-09-27T14:03:12.658" v="664" actId="1076"/>
          <ac:picMkLst>
            <pc:docMk/>
            <pc:sldMk cId="1814925586" sldId="431"/>
            <ac:picMk id="8" creationId="{AD025B97-FBA5-4D84-A316-4A8ED4F618EF}"/>
          </ac:picMkLst>
        </pc:picChg>
      </pc:sldChg>
      <pc:sldChg chg="modSp modAnim">
        <pc:chgData name="Henk Verelst" userId="9229dd2c8e7cd7fb" providerId="LiveId" clId="{E26DC6D4-2DB9-425C-901A-65355F3B631D}" dt="2020-09-27T16:44:07.953" v="817" actId="20577"/>
        <pc:sldMkLst>
          <pc:docMk/>
          <pc:sldMk cId="1867995467" sldId="433"/>
        </pc:sldMkLst>
        <pc:spChg chg="mod">
          <ac:chgData name="Henk Verelst" userId="9229dd2c8e7cd7fb" providerId="LiveId" clId="{E26DC6D4-2DB9-425C-901A-65355F3B631D}" dt="2020-09-27T16:44:07.953" v="817" actId="20577"/>
          <ac:spMkLst>
            <pc:docMk/>
            <pc:sldMk cId="1867995467" sldId="433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4:14:00.459" v="673"/>
          <ac:spMkLst>
            <pc:docMk/>
            <pc:sldMk cId="1867995467" sldId="433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4:18:46.678" v="777" actId="20577"/>
        <pc:sldMkLst>
          <pc:docMk/>
          <pc:sldMk cId="1256366804" sldId="434"/>
        </pc:sldMkLst>
        <pc:spChg chg="mod">
          <ac:chgData name="Henk Verelst" userId="9229dd2c8e7cd7fb" providerId="LiveId" clId="{E26DC6D4-2DB9-425C-901A-65355F3B631D}" dt="2020-09-27T14:18:46.678" v="777" actId="20577"/>
          <ac:spMkLst>
            <pc:docMk/>
            <pc:sldMk cId="1256366804" sldId="434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4:14:00.459" v="673"/>
          <ac:spMkLst>
            <pc:docMk/>
            <pc:sldMk cId="1256366804" sldId="434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4:14:00.459" v="673"/>
        <pc:sldMkLst>
          <pc:docMk/>
          <pc:sldMk cId="2874640943" sldId="435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2874640943" sldId="435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4:14:00.459" v="673"/>
        <pc:sldMkLst>
          <pc:docMk/>
          <pc:sldMk cId="100557792" sldId="436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100557792" sldId="436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4:14:00.459" v="673"/>
        <pc:sldMkLst>
          <pc:docMk/>
          <pc:sldMk cId="691735413" sldId="437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691735413" sldId="437"/>
            <ac:spMk id="4" creationId="{00000000-0000-0000-0000-000000000000}"/>
          </ac:spMkLst>
        </pc:spChg>
      </pc:sldChg>
      <pc:sldChg chg="modSp modAnim">
        <pc:chgData name="Henk Verelst" userId="9229dd2c8e7cd7fb" providerId="LiveId" clId="{E26DC6D4-2DB9-425C-901A-65355F3B631D}" dt="2020-09-27T16:46:56.445" v="818" actId="6549"/>
        <pc:sldMkLst>
          <pc:docMk/>
          <pc:sldMk cId="2308599105" sldId="439"/>
        </pc:sldMkLst>
        <pc:spChg chg="mod">
          <ac:chgData name="Henk Verelst" userId="9229dd2c8e7cd7fb" providerId="LiveId" clId="{E26DC6D4-2DB9-425C-901A-65355F3B631D}" dt="2020-09-27T16:46:56.445" v="818" actId="6549"/>
          <ac:spMkLst>
            <pc:docMk/>
            <pc:sldMk cId="2308599105" sldId="439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4:14:00.459" v="673"/>
          <ac:spMkLst>
            <pc:docMk/>
            <pc:sldMk cId="2308599105" sldId="439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19:07:30.362" v="819" actId="47"/>
        <pc:sldMkLst>
          <pc:docMk/>
          <pc:sldMk cId="4046783407" sldId="441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4046783407" sldId="441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19:07:40.790" v="820" actId="47"/>
        <pc:sldMkLst>
          <pc:docMk/>
          <pc:sldMk cId="2479061686" sldId="442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2479061686" sldId="442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19:07:47.212" v="821" actId="47"/>
        <pc:sldMkLst>
          <pc:docMk/>
          <pc:sldMk cId="3379073023" sldId="443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3379073023" sldId="443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4:14:00.459" v="673"/>
        <pc:sldMkLst>
          <pc:docMk/>
          <pc:sldMk cId="1971013375" sldId="444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1971013375" sldId="444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45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45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446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446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14:01:04.192" v="654" actId="47"/>
        <pc:sldMkLst>
          <pc:docMk/>
          <pc:sldMk cId="2776637176" sldId="451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2776637176" sldId="451"/>
            <ac:spMk id="4" creationId="{00000000-0000-0000-0000-000000000000}"/>
          </ac:spMkLst>
        </pc:spChg>
      </pc:sldChg>
      <pc:sldChg chg="del">
        <pc:chgData name="Henk Verelst" userId="9229dd2c8e7cd7fb" providerId="LiveId" clId="{E26DC6D4-2DB9-425C-901A-65355F3B631D}" dt="2020-09-27T13:46:44.394" v="586" actId="47"/>
        <pc:sldMkLst>
          <pc:docMk/>
          <pc:sldMk cId="2029702766" sldId="459"/>
        </pc:sldMkLst>
      </pc:sldChg>
      <pc:sldChg chg="modSp mod">
        <pc:chgData name="Henk Verelst" userId="9229dd2c8e7cd7fb" providerId="LiveId" clId="{E26DC6D4-2DB9-425C-901A-65355F3B631D}" dt="2020-09-27T13:47:59.316" v="588"/>
        <pc:sldMkLst>
          <pc:docMk/>
          <pc:sldMk cId="1313332472" sldId="460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1313332472" sldId="460"/>
            <ac:spMk id="4" creationId="{00000000-0000-0000-0000-000000000000}"/>
          </ac:spMkLst>
        </pc:spChg>
        <pc:picChg chg="mod">
          <ac:chgData name="Henk Verelst" userId="9229dd2c8e7cd7fb" providerId="LiveId" clId="{E26DC6D4-2DB9-425C-901A-65355F3B631D}" dt="2020-09-27T13:45:50.988" v="584" actId="1076"/>
          <ac:picMkLst>
            <pc:docMk/>
            <pc:sldMk cId="1313332472" sldId="460"/>
            <ac:picMk id="2" creationId="{00000000-0000-0000-0000-000000000000}"/>
          </ac:picMkLst>
        </pc:picChg>
      </pc:sldChg>
      <pc:sldChg chg="modSp">
        <pc:chgData name="Henk Verelst" userId="9229dd2c8e7cd7fb" providerId="LiveId" clId="{E26DC6D4-2DB9-425C-901A-65355F3B631D}" dt="2020-09-27T13:47:59.316" v="588"/>
        <pc:sldMkLst>
          <pc:docMk/>
          <pc:sldMk cId="4140750389" sldId="461"/>
        </pc:sldMkLst>
        <pc:spChg chg="mod">
          <ac:chgData name="Henk Verelst" userId="9229dd2c8e7cd7fb" providerId="LiveId" clId="{E26DC6D4-2DB9-425C-901A-65355F3B631D}" dt="2020-09-27T13:47:59.316" v="588"/>
          <ac:spMkLst>
            <pc:docMk/>
            <pc:sldMk cId="4140750389" sldId="461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9:20:27.539" v="847" actId="20577"/>
        <pc:sldMkLst>
          <pc:docMk/>
          <pc:sldMk cId="2676856187" sldId="485"/>
        </pc:sldMkLst>
        <pc:spChg chg="mod">
          <ac:chgData name="Henk Verelst" userId="9229dd2c8e7cd7fb" providerId="LiveId" clId="{E26DC6D4-2DB9-425C-901A-65355F3B631D}" dt="2020-09-27T19:20:27.539" v="847" actId="20577"/>
          <ac:spMkLst>
            <pc:docMk/>
            <pc:sldMk cId="2676856187" sldId="485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9:19:51.002" v="834"/>
          <ac:spMkLst>
            <pc:docMk/>
            <pc:sldMk cId="2676856187" sldId="485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3836864379" sldId="486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3836864379" sldId="486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625762765" sldId="488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625762765" sldId="488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2155665009" sldId="489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2155665009" sldId="489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202268217" sldId="490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202268217" sldId="490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430409199" sldId="491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430409199" sldId="491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9:24:42.449" v="907" actId="20577"/>
        <pc:sldMkLst>
          <pc:docMk/>
          <pc:sldMk cId="3451026034" sldId="492"/>
        </pc:sldMkLst>
        <pc:spChg chg="mod">
          <ac:chgData name="Henk Verelst" userId="9229dd2c8e7cd7fb" providerId="LiveId" clId="{E26DC6D4-2DB9-425C-901A-65355F3B631D}" dt="2020-09-27T19:24:42.449" v="907" actId="20577"/>
          <ac:spMkLst>
            <pc:docMk/>
            <pc:sldMk cId="3451026034" sldId="492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9:19:51.002" v="834"/>
          <ac:spMkLst>
            <pc:docMk/>
            <pc:sldMk cId="3451026034" sldId="492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578146753" sldId="493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578146753" sldId="493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1933968650" sldId="494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1933968650" sldId="494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20:02:49.512" v="908" actId="47"/>
        <pc:sldMkLst>
          <pc:docMk/>
          <pc:sldMk cId="1577370943" sldId="495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1577370943" sldId="495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20:02:52.961" v="909" actId="47"/>
        <pc:sldMkLst>
          <pc:docMk/>
          <pc:sldMk cId="1173056573" sldId="496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1173056573" sldId="496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776145798" sldId="497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776145798" sldId="497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3234419088" sldId="498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3234419088" sldId="498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231170903" sldId="500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231170903" sldId="500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20:05:39.787" v="911" actId="1076"/>
        <pc:sldMkLst>
          <pc:docMk/>
          <pc:sldMk cId="3734049697" sldId="501"/>
        </pc:sldMkLst>
        <pc:spChg chg="mod">
          <ac:chgData name="Henk Verelst" userId="9229dd2c8e7cd7fb" providerId="LiveId" clId="{E26DC6D4-2DB9-425C-901A-65355F3B631D}" dt="2020-09-27T20:05:39.787" v="911" actId="1076"/>
          <ac:spMkLst>
            <pc:docMk/>
            <pc:sldMk cId="3734049697" sldId="501"/>
            <ac:spMk id="2" creationId="{00000000-0000-0000-0000-000000000000}"/>
          </ac:spMkLst>
        </pc:spChg>
        <pc:spChg chg="mod">
          <ac:chgData name="Henk Verelst" userId="9229dd2c8e7cd7fb" providerId="LiveId" clId="{E26DC6D4-2DB9-425C-901A-65355F3B631D}" dt="2020-09-27T19:19:51.002" v="834"/>
          <ac:spMkLst>
            <pc:docMk/>
            <pc:sldMk cId="3734049697" sldId="501"/>
            <ac:spMk id="4" creationId="{00000000-0000-0000-0000-000000000000}"/>
          </ac:spMkLst>
        </pc:spChg>
      </pc:sldChg>
      <pc:sldChg chg="modSp">
        <pc:chgData name="Henk Verelst" userId="9229dd2c8e7cd7fb" providerId="LiveId" clId="{E26DC6D4-2DB9-425C-901A-65355F3B631D}" dt="2020-09-27T19:19:51.002" v="834"/>
        <pc:sldMkLst>
          <pc:docMk/>
          <pc:sldMk cId="2050916458" sldId="502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2050916458" sldId="502"/>
            <ac:spMk id="4" creationId="{00000000-0000-0000-0000-000000000000}"/>
          </ac:spMkLst>
        </pc:spChg>
      </pc:sldChg>
      <pc:sldChg chg="delSp modSp add del mod">
        <pc:chgData name="Henk Verelst" userId="9229dd2c8e7cd7fb" providerId="LiveId" clId="{E26DC6D4-2DB9-425C-901A-65355F3B631D}" dt="2020-09-27T14:03:44.031" v="666" actId="47"/>
        <pc:sldMkLst>
          <pc:docMk/>
          <pc:sldMk cId="869127112" sldId="505"/>
        </pc:sldMkLst>
        <pc:spChg chg="del">
          <ac:chgData name="Henk Verelst" userId="9229dd2c8e7cd7fb" providerId="LiveId" clId="{E26DC6D4-2DB9-425C-901A-65355F3B631D}" dt="2020-09-27T12:29:36.549" v="8" actId="478"/>
          <ac:spMkLst>
            <pc:docMk/>
            <pc:sldMk cId="869127112" sldId="505"/>
            <ac:spMk id="4" creationId="{243BEEEC-CB6B-4E38-9672-48888EF01881}"/>
          </ac:spMkLst>
        </pc:spChg>
        <pc:spChg chg="mod">
          <ac:chgData name="Henk Verelst" userId="9229dd2c8e7cd7fb" providerId="LiveId" clId="{E26DC6D4-2DB9-425C-901A-65355F3B631D}" dt="2020-09-27T12:29:42.828" v="41" actId="1036"/>
          <ac:spMkLst>
            <pc:docMk/>
            <pc:sldMk cId="869127112" sldId="505"/>
            <ac:spMk id="5" creationId="{F00BE261-6B96-4F9A-A9EB-067965E539EE}"/>
          </ac:spMkLst>
        </pc:spChg>
        <pc:spChg chg="del">
          <ac:chgData name="Henk Verelst" userId="9229dd2c8e7cd7fb" providerId="LiveId" clId="{E26DC6D4-2DB9-425C-901A-65355F3B631D}" dt="2020-09-27T12:29:34.870" v="7" actId="478"/>
          <ac:spMkLst>
            <pc:docMk/>
            <pc:sldMk cId="869127112" sldId="505"/>
            <ac:spMk id="10" creationId="{81B441F4-9153-4721-B979-3CDB4CE936C5}"/>
          </ac:spMkLst>
        </pc:spChg>
      </pc:sldChg>
      <pc:sldChg chg="add">
        <pc:chgData name="Henk Verelst" userId="9229dd2c8e7cd7fb" providerId="LiveId" clId="{E26DC6D4-2DB9-425C-901A-65355F3B631D}" dt="2020-09-22T08:03:32.895" v="0"/>
        <pc:sldMkLst>
          <pc:docMk/>
          <pc:sldMk cId="3017331131" sldId="506"/>
        </pc:sldMkLst>
      </pc:sldChg>
      <pc:sldChg chg="modSp add mod">
        <pc:chgData name="Henk Verelst" userId="9229dd2c8e7cd7fb" providerId="LiveId" clId="{E26DC6D4-2DB9-425C-901A-65355F3B631D}" dt="2020-09-27T12:39:53.353" v="50" actId="1076"/>
        <pc:sldMkLst>
          <pc:docMk/>
          <pc:sldMk cId="1331876474" sldId="507"/>
        </pc:sldMkLst>
        <pc:picChg chg="mod">
          <ac:chgData name="Henk Verelst" userId="9229dd2c8e7cd7fb" providerId="LiveId" clId="{E26DC6D4-2DB9-425C-901A-65355F3B631D}" dt="2020-09-27T12:39:48.847" v="48" actId="1076"/>
          <ac:picMkLst>
            <pc:docMk/>
            <pc:sldMk cId="1331876474" sldId="507"/>
            <ac:picMk id="2" creationId="{00000000-0000-0000-0000-000000000000}"/>
          </ac:picMkLst>
        </pc:picChg>
        <pc:picChg chg="mod">
          <ac:chgData name="Henk Verelst" userId="9229dd2c8e7cd7fb" providerId="LiveId" clId="{E26DC6D4-2DB9-425C-901A-65355F3B631D}" dt="2020-09-27T12:39:53.353" v="50" actId="1076"/>
          <ac:picMkLst>
            <pc:docMk/>
            <pc:sldMk cId="1331876474" sldId="507"/>
            <ac:picMk id="6" creationId="{00000000-0000-0000-0000-000000000000}"/>
          </ac:picMkLst>
        </pc:picChg>
      </pc:sldChg>
      <pc:sldChg chg="modSp">
        <pc:chgData name="Henk Verelst" userId="9229dd2c8e7cd7fb" providerId="LiveId" clId="{E26DC6D4-2DB9-425C-901A-65355F3B631D}" dt="2020-09-27T19:12:28.136" v="829"/>
        <pc:sldMkLst>
          <pc:docMk/>
          <pc:sldMk cId="0" sldId="510"/>
        </pc:sldMkLst>
        <pc:spChg chg="mod">
          <ac:chgData name="Henk Verelst" userId="9229dd2c8e7cd7fb" providerId="LiveId" clId="{E26DC6D4-2DB9-425C-901A-65355F3B631D}" dt="2020-09-27T19:12:28.136" v="829"/>
          <ac:spMkLst>
            <pc:docMk/>
            <pc:sldMk cId="0" sldId="510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9:22:38.358" v="905" actId="20577"/>
        <pc:sldMkLst>
          <pc:docMk/>
          <pc:sldMk cId="2543114748" sldId="512"/>
        </pc:sldMkLst>
        <pc:spChg chg="mod">
          <ac:chgData name="Henk Verelst" userId="9229dd2c8e7cd7fb" providerId="LiveId" clId="{E26DC6D4-2DB9-425C-901A-65355F3B631D}" dt="2020-09-27T19:22:38.358" v="905" actId="20577"/>
          <ac:spMkLst>
            <pc:docMk/>
            <pc:sldMk cId="2543114748" sldId="512"/>
            <ac:spMk id="3" creationId="{00000000-0000-0000-0000-000000000000}"/>
          </ac:spMkLst>
        </pc:spChg>
        <pc:spChg chg="mod">
          <ac:chgData name="Henk Verelst" userId="9229dd2c8e7cd7fb" providerId="LiveId" clId="{E26DC6D4-2DB9-425C-901A-65355F3B631D}" dt="2020-09-27T19:19:51.002" v="834"/>
          <ac:spMkLst>
            <pc:docMk/>
            <pc:sldMk cId="2543114748" sldId="512"/>
            <ac:spMk id="4" creationId="{00000000-0000-0000-0000-000000000000}"/>
          </ac:spMkLst>
        </pc:spChg>
      </pc:sldChg>
      <pc:sldChg chg="modSp mod">
        <pc:chgData name="Henk Verelst" userId="9229dd2c8e7cd7fb" providerId="LiveId" clId="{E26DC6D4-2DB9-425C-901A-65355F3B631D}" dt="2020-09-27T19:21:31.056" v="848" actId="1076"/>
        <pc:sldMkLst>
          <pc:docMk/>
          <pc:sldMk cId="2779249300" sldId="513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2779249300" sldId="513"/>
            <ac:spMk id="4" creationId="{00000000-0000-0000-0000-000000000000}"/>
          </ac:spMkLst>
        </pc:spChg>
        <pc:spChg chg="mod">
          <ac:chgData name="Henk Verelst" userId="9229dd2c8e7cd7fb" providerId="LiveId" clId="{E26DC6D4-2DB9-425C-901A-65355F3B631D}" dt="2020-09-27T19:21:31.056" v="848" actId="1076"/>
          <ac:spMkLst>
            <pc:docMk/>
            <pc:sldMk cId="2779249300" sldId="513"/>
            <ac:spMk id="6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20:02:55.333" v="910" actId="47"/>
        <pc:sldMkLst>
          <pc:docMk/>
          <pc:sldMk cId="535652172" sldId="514"/>
        </pc:sldMkLst>
        <pc:spChg chg="mod">
          <ac:chgData name="Henk Verelst" userId="9229dd2c8e7cd7fb" providerId="LiveId" clId="{E26DC6D4-2DB9-425C-901A-65355F3B631D}" dt="2020-09-27T19:19:51.002" v="834"/>
          <ac:spMkLst>
            <pc:docMk/>
            <pc:sldMk cId="535652172" sldId="514"/>
            <ac:spMk id="4" creationId="{00000000-0000-0000-0000-000000000000}"/>
          </ac:spMkLst>
        </pc:spChg>
      </pc:sldChg>
      <pc:sldChg chg="modSp del">
        <pc:chgData name="Henk Verelst" userId="9229dd2c8e7cd7fb" providerId="LiveId" clId="{E26DC6D4-2DB9-425C-901A-65355F3B631D}" dt="2020-09-27T19:10:32.365" v="823" actId="47"/>
        <pc:sldMkLst>
          <pc:docMk/>
          <pc:sldMk cId="2201467118" sldId="519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2201467118" sldId="519"/>
            <ac:spMk id="4" creationId="{243BEEEC-CB6B-4E38-9672-48888EF01881}"/>
          </ac:spMkLst>
        </pc:spChg>
        <pc:spChg chg="mod">
          <ac:chgData name="Henk Verelst" userId="9229dd2c8e7cd7fb" providerId="LiveId" clId="{E26DC6D4-2DB9-425C-901A-65355F3B631D}" dt="2020-09-27T13:39:56.251" v="577"/>
          <ac:spMkLst>
            <pc:docMk/>
            <pc:sldMk cId="2201467118" sldId="519"/>
            <ac:spMk id="9" creationId="{2514B8C1-7082-4945-BE43-E54D18E0C187}"/>
          </ac:spMkLst>
        </pc:spChg>
        <pc:spChg chg="mod">
          <ac:chgData name="Henk Verelst" userId="9229dd2c8e7cd7fb" providerId="LiveId" clId="{E26DC6D4-2DB9-425C-901A-65355F3B631D}" dt="2020-09-27T13:47:20.221" v="587"/>
          <ac:spMkLst>
            <pc:docMk/>
            <pc:sldMk cId="2201467118" sldId="519"/>
            <ac:spMk id="10" creationId="{81B441F4-9153-4721-B979-3CDB4CE936C5}"/>
          </ac:spMkLst>
        </pc:spChg>
      </pc:sldChg>
      <pc:sldChg chg="modSp del">
        <pc:chgData name="Henk Verelst" userId="9229dd2c8e7cd7fb" providerId="LiveId" clId="{E26DC6D4-2DB9-425C-901A-65355F3B631D}" dt="2020-09-27T19:12:09.861" v="828" actId="47"/>
        <pc:sldMkLst>
          <pc:docMk/>
          <pc:sldMk cId="325817284" sldId="520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325817284" sldId="520"/>
            <ac:spMk id="4" creationId="{243BEEEC-CB6B-4E38-9672-48888EF01881}"/>
          </ac:spMkLst>
        </pc:spChg>
        <pc:spChg chg="mod">
          <ac:chgData name="Henk Verelst" userId="9229dd2c8e7cd7fb" providerId="LiveId" clId="{E26DC6D4-2DB9-425C-901A-65355F3B631D}" dt="2020-09-27T19:11:36.119" v="827"/>
          <ac:spMkLst>
            <pc:docMk/>
            <pc:sldMk cId="325817284" sldId="520"/>
            <ac:spMk id="5" creationId="{F00BE261-6B96-4F9A-A9EB-067965E539EE}"/>
          </ac:spMkLst>
        </pc:spChg>
        <pc:spChg chg="mod">
          <ac:chgData name="Henk Verelst" userId="9229dd2c8e7cd7fb" providerId="LiveId" clId="{E26DC6D4-2DB9-425C-901A-65355F3B631D}" dt="2020-09-27T13:39:56.251" v="577"/>
          <ac:spMkLst>
            <pc:docMk/>
            <pc:sldMk cId="325817284" sldId="520"/>
            <ac:spMk id="9" creationId="{2514B8C1-7082-4945-BE43-E54D18E0C187}"/>
          </ac:spMkLst>
        </pc:spChg>
        <pc:spChg chg="mod">
          <ac:chgData name="Henk Verelst" userId="9229dd2c8e7cd7fb" providerId="LiveId" clId="{E26DC6D4-2DB9-425C-901A-65355F3B631D}" dt="2020-09-27T13:47:20.221" v="587"/>
          <ac:spMkLst>
            <pc:docMk/>
            <pc:sldMk cId="325817284" sldId="520"/>
            <ac:spMk id="10" creationId="{81B441F4-9153-4721-B979-3CDB4CE936C5}"/>
          </ac:spMkLst>
        </pc:spChg>
      </pc:sldChg>
      <pc:sldChg chg="modSp del">
        <pc:chgData name="Henk Verelst" userId="9229dd2c8e7cd7fb" providerId="LiveId" clId="{E26DC6D4-2DB9-425C-901A-65355F3B631D}" dt="2020-09-27T19:19:10.445" v="831" actId="47"/>
        <pc:sldMkLst>
          <pc:docMk/>
          <pc:sldMk cId="3453890892" sldId="521"/>
        </pc:sldMkLst>
        <pc:spChg chg="mod">
          <ac:chgData name="Henk Verelst" userId="9229dd2c8e7cd7fb" providerId="LiveId" clId="{E26DC6D4-2DB9-425C-901A-65355F3B631D}" dt="2020-09-27T14:14:00.459" v="673"/>
          <ac:spMkLst>
            <pc:docMk/>
            <pc:sldMk cId="3453890892" sldId="521"/>
            <ac:spMk id="4" creationId="{243BEEEC-CB6B-4E38-9672-48888EF01881}"/>
          </ac:spMkLst>
        </pc:spChg>
        <pc:spChg chg="mod">
          <ac:chgData name="Henk Verelst" userId="9229dd2c8e7cd7fb" providerId="LiveId" clId="{E26DC6D4-2DB9-425C-901A-65355F3B631D}" dt="2020-09-27T19:11:36.119" v="827"/>
          <ac:spMkLst>
            <pc:docMk/>
            <pc:sldMk cId="3453890892" sldId="521"/>
            <ac:spMk id="5" creationId="{F00BE261-6B96-4F9A-A9EB-067965E539EE}"/>
          </ac:spMkLst>
        </pc:spChg>
        <pc:spChg chg="mod">
          <ac:chgData name="Henk Verelst" userId="9229dd2c8e7cd7fb" providerId="LiveId" clId="{E26DC6D4-2DB9-425C-901A-65355F3B631D}" dt="2020-09-27T13:39:56.251" v="577"/>
          <ac:spMkLst>
            <pc:docMk/>
            <pc:sldMk cId="3453890892" sldId="521"/>
            <ac:spMk id="9" creationId="{2514B8C1-7082-4945-BE43-E54D18E0C187}"/>
          </ac:spMkLst>
        </pc:spChg>
        <pc:spChg chg="mod">
          <ac:chgData name="Henk Verelst" userId="9229dd2c8e7cd7fb" providerId="LiveId" clId="{E26DC6D4-2DB9-425C-901A-65355F3B631D}" dt="2020-09-27T13:47:20.221" v="587"/>
          <ac:spMkLst>
            <pc:docMk/>
            <pc:sldMk cId="3453890892" sldId="521"/>
            <ac:spMk id="10" creationId="{81B441F4-9153-4721-B979-3CDB4CE936C5}"/>
          </ac:spMkLst>
        </pc:spChg>
        <pc:spChg chg="mod">
          <ac:chgData name="Henk Verelst" userId="9229dd2c8e7cd7fb" providerId="LiveId" clId="{E26DC6D4-2DB9-425C-901A-65355F3B631D}" dt="2020-09-27T19:12:28.136" v="829"/>
          <ac:spMkLst>
            <pc:docMk/>
            <pc:sldMk cId="3453890892" sldId="521"/>
            <ac:spMk id="11" creationId="{C6CA862F-6DE1-4AAF-B477-EB89011DB133}"/>
          </ac:spMkLst>
        </pc:spChg>
      </pc:sldChg>
      <pc:sldChg chg="del">
        <pc:chgData name="Henk Verelst" userId="9229dd2c8e7cd7fb" providerId="LiveId" clId="{E26DC6D4-2DB9-425C-901A-65355F3B631D}" dt="2020-09-27T12:52:29.980" v="228" actId="47"/>
        <pc:sldMkLst>
          <pc:docMk/>
          <pc:sldMk cId="3174479177" sldId="522"/>
        </pc:sldMkLst>
      </pc:sldChg>
      <pc:sldChg chg="del">
        <pc:chgData name="Henk Verelst" userId="9229dd2c8e7cd7fb" providerId="LiveId" clId="{E26DC6D4-2DB9-425C-901A-65355F3B631D}" dt="2020-09-27T12:52:29.980" v="228" actId="47"/>
        <pc:sldMkLst>
          <pc:docMk/>
          <pc:sldMk cId="1882011449" sldId="523"/>
        </pc:sldMkLst>
      </pc:sldChg>
      <pc:sldChg chg="modSp del">
        <pc:chgData name="Henk Verelst" userId="9229dd2c8e7cd7fb" providerId="LiveId" clId="{E26DC6D4-2DB9-425C-901A-65355F3B631D}" dt="2020-09-27T13:40:27.557" v="578" actId="47"/>
        <pc:sldMkLst>
          <pc:docMk/>
          <pc:sldMk cId="227128437" sldId="524"/>
        </pc:sldMkLst>
        <pc:spChg chg="mod">
          <ac:chgData name="Henk Verelst" userId="9229dd2c8e7cd7fb" providerId="LiveId" clId="{E26DC6D4-2DB9-425C-901A-65355F3B631D}" dt="2020-09-27T13:39:56.251" v="577"/>
          <ac:spMkLst>
            <pc:docMk/>
            <pc:sldMk cId="227128437" sldId="524"/>
            <ac:spMk id="9" creationId="{2514B8C1-7082-4945-BE43-E54D18E0C187}"/>
          </ac:spMkLst>
        </pc:spChg>
      </pc:sldChg>
      <pc:sldChg chg="modSp del">
        <pc:chgData name="Henk Verelst" userId="9229dd2c8e7cd7fb" providerId="LiveId" clId="{E26DC6D4-2DB9-425C-901A-65355F3B631D}" dt="2020-09-27T14:12:10.609" v="670" actId="47"/>
        <pc:sldMkLst>
          <pc:docMk/>
          <pc:sldMk cId="201279742" sldId="525"/>
        </pc:sldMkLst>
        <pc:spChg chg="mod">
          <ac:chgData name="Henk Verelst" userId="9229dd2c8e7cd7fb" providerId="LiveId" clId="{E26DC6D4-2DB9-425C-901A-65355F3B631D}" dt="2020-09-27T13:39:56.251" v="577"/>
          <ac:spMkLst>
            <pc:docMk/>
            <pc:sldMk cId="201279742" sldId="525"/>
            <ac:spMk id="9" creationId="{2514B8C1-7082-4945-BE43-E54D18E0C187}"/>
          </ac:spMkLst>
        </pc:spChg>
        <pc:spChg chg="mod">
          <ac:chgData name="Henk Verelst" userId="9229dd2c8e7cd7fb" providerId="LiveId" clId="{E26DC6D4-2DB9-425C-901A-65355F3B631D}" dt="2020-09-27T13:47:20.221" v="587"/>
          <ac:spMkLst>
            <pc:docMk/>
            <pc:sldMk cId="201279742" sldId="525"/>
            <ac:spMk id="10" creationId="{81B441F4-9153-4721-B979-3CDB4CE936C5}"/>
          </ac:spMkLst>
        </pc:spChg>
      </pc:sldChg>
      <pc:sldChg chg="addSp modSp add mod">
        <pc:chgData name="Henk Verelst" userId="9229dd2c8e7cd7fb" providerId="LiveId" clId="{E26DC6D4-2DB9-425C-901A-65355F3B631D}" dt="2020-09-27T12:52:47.020" v="230" actId="14861"/>
        <pc:sldMkLst>
          <pc:docMk/>
          <pc:sldMk cId="2021134220" sldId="526"/>
        </pc:sldMkLst>
        <pc:spChg chg="add mod">
          <ac:chgData name="Henk Verelst" userId="9229dd2c8e7cd7fb" providerId="LiveId" clId="{E26DC6D4-2DB9-425C-901A-65355F3B631D}" dt="2020-09-27T12:51:22.636" v="147" actId="14861"/>
          <ac:spMkLst>
            <pc:docMk/>
            <pc:sldMk cId="2021134220" sldId="526"/>
            <ac:spMk id="2" creationId="{40DDBE50-18AA-4343-9ED1-5437D394A2FD}"/>
          </ac:spMkLst>
        </pc:spChg>
        <pc:spChg chg="add mod">
          <ac:chgData name="Henk Verelst" userId="9229dd2c8e7cd7fb" providerId="LiveId" clId="{E26DC6D4-2DB9-425C-901A-65355F3B631D}" dt="2020-09-27T12:51:35.014" v="159" actId="20577"/>
          <ac:spMkLst>
            <pc:docMk/>
            <pc:sldMk cId="2021134220" sldId="526"/>
            <ac:spMk id="3" creationId="{51BCC6B9-78DA-4E47-ACDA-FA5952A4E038}"/>
          </ac:spMkLst>
        </pc:spChg>
        <pc:spChg chg="add mod">
          <ac:chgData name="Henk Verelst" userId="9229dd2c8e7cd7fb" providerId="LiveId" clId="{E26DC6D4-2DB9-425C-901A-65355F3B631D}" dt="2020-09-27T12:52:47.020" v="230" actId="14861"/>
          <ac:spMkLst>
            <pc:docMk/>
            <pc:sldMk cId="2021134220" sldId="526"/>
            <ac:spMk id="4" creationId="{161BE001-B731-4A2D-A9A2-104470A265F7}"/>
          </ac:spMkLst>
        </pc:spChg>
        <pc:spChg chg="mod">
          <ac:chgData name="Henk Verelst" userId="9229dd2c8e7cd7fb" providerId="LiveId" clId="{E26DC6D4-2DB9-425C-901A-65355F3B631D}" dt="2020-09-27T12:52:43.002" v="229" actId="14861"/>
          <ac:spMkLst>
            <pc:docMk/>
            <pc:sldMk cId="2021134220" sldId="526"/>
            <ac:spMk id="5" creationId="{F00BE261-6B96-4F9A-A9EB-067965E539EE}"/>
          </ac:spMkLst>
        </pc:spChg>
        <pc:spChg chg="add mod">
          <ac:chgData name="Henk Verelst" userId="9229dd2c8e7cd7fb" providerId="LiveId" clId="{E26DC6D4-2DB9-425C-901A-65355F3B631D}" dt="2020-09-27T12:52:13.719" v="227" actId="20577"/>
          <ac:spMkLst>
            <pc:docMk/>
            <pc:sldMk cId="2021134220" sldId="526"/>
            <ac:spMk id="8" creationId="{B9B77078-4EBC-415F-A06C-4668B977625B}"/>
          </ac:spMkLst>
        </pc:spChg>
        <pc:spChg chg="add mod">
          <ac:chgData name="Henk Verelst" userId="9229dd2c8e7cd7fb" providerId="LiveId" clId="{E26DC6D4-2DB9-425C-901A-65355F3B631D}" dt="2020-09-27T12:52:07.201" v="213" actId="20577"/>
          <ac:spMkLst>
            <pc:docMk/>
            <pc:sldMk cId="2021134220" sldId="526"/>
            <ac:spMk id="12" creationId="{5CEECFE9-8154-4411-85ED-86D9789699C7}"/>
          </ac:spMkLst>
        </pc:spChg>
      </pc:sldChg>
      <pc:sldChg chg="modSp add modAnim">
        <pc:chgData name="Henk Verelst" userId="9229dd2c8e7cd7fb" providerId="LiveId" clId="{E26DC6D4-2DB9-425C-901A-65355F3B631D}" dt="2020-09-27T20:19:35.143" v="938" actId="20577"/>
        <pc:sldMkLst>
          <pc:docMk/>
          <pc:sldMk cId="1287175075" sldId="527"/>
        </pc:sldMkLst>
        <pc:spChg chg="mod">
          <ac:chgData name="Henk Verelst" userId="9229dd2c8e7cd7fb" providerId="LiveId" clId="{E26DC6D4-2DB9-425C-901A-65355F3B631D}" dt="2020-09-27T20:19:35.143" v="938" actId="20577"/>
          <ac:spMkLst>
            <pc:docMk/>
            <pc:sldMk cId="1287175075" sldId="527"/>
            <ac:spMk id="3" creationId="{00000000-0000-0000-0000-000000000000}"/>
          </ac:spMkLst>
        </pc:spChg>
      </pc:sldChg>
      <pc:sldChg chg="modSp add mod">
        <pc:chgData name="Henk Verelst" userId="9229dd2c8e7cd7fb" providerId="LiveId" clId="{E26DC6D4-2DB9-425C-901A-65355F3B631D}" dt="2020-09-27T13:38:03.141" v="525" actId="20577"/>
        <pc:sldMkLst>
          <pc:docMk/>
          <pc:sldMk cId="2584571913" sldId="528"/>
        </pc:sldMkLst>
        <pc:spChg chg="mod">
          <ac:chgData name="Henk Verelst" userId="9229dd2c8e7cd7fb" providerId="LiveId" clId="{E26DC6D4-2DB9-425C-901A-65355F3B631D}" dt="2020-09-27T13:38:03.141" v="525" actId="20577"/>
          <ac:spMkLst>
            <pc:docMk/>
            <pc:sldMk cId="2584571913" sldId="528"/>
            <ac:spMk id="2" creationId="{40DDBE50-18AA-4343-9ED1-5437D394A2FD}"/>
          </ac:spMkLst>
        </pc:spChg>
        <pc:spChg chg="mod">
          <ac:chgData name="Henk Verelst" userId="9229dd2c8e7cd7fb" providerId="LiveId" clId="{E26DC6D4-2DB9-425C-901A-65355F3B631D}" dt="2020-09-27T13:37:08.408" v="497" actId="14861"/>
          <ac:spMkLst>
            <pc:docMk/>
            <pc:sldMk cId="2584571913" sldId="528"/>
            <ac:spMk id="4" creationId="{161BE001-B731-4A2D-A9A2-104470A265F7}"/>
          </ac:spMkLst>
        </pc:spChg>
      </pc:sldChg>
      <pc:sldChg chg="modSp add mod">
        <pc:chgData name="Henk Verelst" userId="9229dd2c8e7cd7fb" providerId="LiveId" clId="{E26DC6D4-2DB9-425C-901A-65355F3B631D}" dt="2020-09-27T14:03:56.846" v="668" actId="14861"/>
        <pc:sldMkLst>
          <pc:docMk/>
          <pc:sldMk cId="4146056062" sldId="529"/>
        </pc:sldMkLst>
        <pc:spChg chg="mod">
          <ac:chgData name="Henk Verelst" userId="9229dd2c8e7cd7fb" providerId="LiveId" clId="{E26DC6D4-2DB9-425C-901A-65355F3B631D}" dt="2020-09-27T14:03:56.846" v="668" actId="14861"/>
          <ac:spMkLst>
            <pc:docMk/>
            <pc:sldMk cId="4146056062" sldId="529"/>
            <ac:spMk id="2" creationId="{40DDBE50-18AA-4343-9ED1-5437D394A2FD}"/>
          </ac:spMkLst>
        </pc:spChg>
        <pc:spChg chg="mod">
          <ac:chgData name="Henk Verelst" userId="9229dd2c8e7cd7fb" providerId="LiveId" clId="{E26DC6D4-2DB9-425C-901A-65355F3B631D}" dt="2020-09-27T14:03:53.250" v="667" actId="14861"/>
          <ac:spMkLst>
            <pc:docMk/>
            <pc:sldMk cId="4146056062" sldId="529"/>
            <ac:spMk id="5" creationId="{F00BE261-6B96-4F9A-A9EB-067965E539EE}"/>
          </ac:spMkLst>
        </pc:spChg>
      </pc:sldChg>
      <pc:sldChg chg="modSp add mod">
        <pc:chgData name="Henk Verelst" userId="9229dd2c8e7cd7fb" providerId="LiveId" clId="{E26DC6D4-2DB9-425C-901A-65355F3B631D}" dt="2020-09-27T14:12:23.293" v="672" actId="14861"/>
        <pc:sldMkLst>
          <pc:docMk/>
          <pc:sldMk cId="2519571166" sldId="530"/>
        </pc:sldMkLst>
        <pc:spChg chg="mod">
          <ac:chgData name="Henk Verelst" userId="9229dd2c8e7cd7fb" providerId="LiveId" clId="{E26DC6D4-2DB9-425C-901A-65355F3B631D}" dt="2020-09-27T14:12:23.293" v="672" actId="14861"/>
          <ac:spMkLst>
            <pc:docMk/>
            <pc:sldMk cId="2519571166" sldId="530"/>
            <ac:spMk id="3" creationId="{51BCC6B9-78DA-4E47-ACDA-FA5952A4E038}"/>
          </ac:spMkLst>
        </pc:spChg>
        <pc:spChg chg="mod">
          <ac:chgData name="Henk Verelst" userId="9229dd2c8e7cd7fb" providerId="LiveId" clId="{E26DC6D4-2DB9-425C-901A-65355F3B631D}" dt="2020-09-27T14:12:18.897" v="671" actId="14861"/>
          <ac:spMkLst>
            <pc:docMk/>
            <pc:sldMk cId="2519571166" sldId="530"/>
            <ac:spMk id="5" creationId="{F00BE261-6B96-4F9A-A9EB-067965E539EE}"/>
          </ac:spMkLst>
        </pc:spChg>
      </pc:sldChg>
      <pc:sldChg chg="modSp add mod">
        <pc:chgData name="Henk Verelst" userId="9229dd2c8e7cd7fb" providerId="LiveId" clId="{E26DC6D4-2DB9-425C-901A-65355F3B631D}" dt="2020-09-27T19:10:54.791" v="825" actId="14861"/>
        <pc:sldMkLst>
          <pc:docMk/>
          <pc:sldMk cId="618555367" sldId="531"/>
        </pc:sldMkLst>
        <pc:spChg chg="mod">
          <ac:chgData name="Henk Verelst" userId="9229dd2c8e7cd7fb" providerId="LiveId" clId="{E26DC6D4-2DB9-425C-901A-65355F3B631D}" dt="2020-09-27T19:10:40.494" v="824" actId="14861"/>
          <ac:spMkLst>
            <pc:docMk/>
            <pc:sldMk cId="618555367" sldId="531"/>
            <ac:spMk id="2" creationId="{40DDBE50-18AA-4343-9ED1-5437D394A2FD}"/>
          </ac:spMkLst>
        </pc:spChg>
        <pc:spChg chg="mod">
          <ac:chgData name="Henk Verelst" userId="9229dd2c8e7cd7fb" providerId="LiveId" clId="{E26DC6D4-2DB9-425C-901A-65355F3B631D}" dt="2020-09-27T19:10:54.791" v="825" actId="14861"/>
          <ac:spMkLst>
            <pc:docMk/>
            <pc:sldMk cId="618555367" sldId="531"/>
            <ac:spMk id="8" creationId="{B9B77078-4EBC-415F-A06C-4668B977625B}"/>
          </ac:spMkLst>
        </pc:spChg>
      </pc:sldChg>
      <pc:sldChg chg="modSp add mod">
        <pc:chgData name="Henk Verelst" userId="9229dd2c8e7cd7fb" providerId="LiveId" clId="{E26DC6D4-2DB9-425C-901A-65355F3B631D}" dt="2020-09-27T19:19:21.327" v="833" actId="14861"/>
        <pc:sldMkLst>
          <pc:docMk/>
          <pc:sldMk cId="3618410482" sldId="532"/>
        </pc:sldMkLst>
        <pc:spChg chg="mod">
          <ac:chgData name="Henk Verelst" userId="9229dd2c8e7cd7fb" providerId="LiveId" clId="{E26DC6D4-2DB9-425C-901A-65355F3B631D}" dt="2020-09-27T19:19:21.327" v="833" actId="14861"/>
          <ac:spMkLst>
            <pc:docMk/>
            <pc:sldMk cId="3618410482" sldId="532"/>
            <ac:spMk id="8" creationId="{B9B77078-4EBC-415F-A06C-4668B977625B}"/>
          </ac:spMkLst>
        </pc:spChg>
        <pc:spChg chg="mod">
          <ac:chgData name="Henk Verelst" userId="9229dd2c8e7cd7fb" providerId="LiveId" clId="{E26DC6D4-2DB9-425C-901A-65355F3B631D}" dt="2020-09-27T19:19:17.341" v="832" actId="14861"/>
          <ac:spMkLst>
            <pc:docMk/>
            <pc:sldMk cId="3618410482" sldId="532"/>
            <ac:spMk id="12" creationId="{5CEECFE9-8154-4411-85ED-86D9789699C7}"/>
          </ac:spMkLst>
        </pc:spChg>
      </pc:sldChg>
    </pc:docChg>
  </pc:docChgLst>
  <pc:docChgLst>
    <pc:chgData name="Henk Verelst" userId="9229dd2c8e7cd7fb" providerId="LiveId" clId="{5581EC17-C397-4F5C-B01B-34A63C5DD5AE}"/>
    <pc:docChg chg="undo custSel addSld delSld modSld sldOrd">
      <pc:chgData name="Henk Verelst" userId="9229dd2c8e7cd7fb" providerId="LiveId" clId="{5581EC17-C397-4F5C-B01B-34A63C5DD5AE}" dt="2021-08-30T11:00:24.212" v="788" actId="20577"/>
      <pc:docMkLst>
        <pc:docMk/>
      </pc:docMkLst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1802688564" sldId="341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3434973636" sldId="342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1808977763" sldId="343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2928396250" sldId="344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2915312094" sldId="345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2543203058" sldId="346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3842403950" sldId="347"/>
        </pc:sldMkLst>
      </pc:sldChg>
      <pc:sldChg chg="addSp delSp modSp mod">
        <pc:chgData name="Henk Verelst" userId="9229dd2c8e7cd7fb" providerId="LiveId" clId="{5581EC17-C397-4F5C-B01B-34A63C5DD5AE}" dt="2021-08-29T10:32:29.638" v="71" actId="1076"/>
        <pc:sldMkLst>
          <pc:docMk/>
          <pc:sldMk cId="0" sldId="379"/>
        </pc:sldMkLst>
        <pc:spChg chg="mod">
          <ac:chgData name="Henk Verelst" userId="9229dd2c8e7cd7fb" providerId="LiveId" clId="{5581EC17-C397-4F5C-B01B-34A63C5DD5AE}" dt="2021-08-29T10:23:13.869" v="53" actId="20577"/>
          <ac:spMkLst>
            <pc:docMk/>
            <pc:sldMk cId="0" sldId="379"/>
            <ac:spMk id="3" creationId="{00000000-0000-0000-0000-000000000000}"/>
          </ac:spMkLst>
        </pc:spChg>
        <pc:spChg chg="add mod">
          <ac:chgData name="Henk Verelst" userId="9229dd2c8e7cd7fb" providerId="LiveId" clId="{5581EC17-C397-4F5C-B01B-34A63C5DD5AE}" dt="2021-08-29T10:32:29.638" v="71" actId="1076"/>
          <ac:spMkLst>
            <pc:docMk/>
            <pc:sldMk cId="0" sldId="379"/>
            <ac:spMk id="10" creationId="{1E1116A0-8662-4494-86BB-172DFFA1CBDD}"/>
          </ac:spMkLst>
        </pc:spChg>
        <pc:picChg chg="del mod">
          <ac:chgData name="Henk Verelst" userId="9229dd2c8e7cd7fb" providerId="LiveId" clId="{5581EC17-C397-4F5C-B01B-34A63C5DD5AE}" dt="2021-08-29T10:23:24.215" v="56" actId="478"/>
          <ac:picMkLst>
            <pc:docMk/>
            <pc:sldMk cId="0" sldId="379"/>
            <ac:picMk id="6" creationId="{00000000-0000-0000-0000-000000000000}"/>
          </ac:picMkLst>
        </pc:picChg>
        <pc:picChg chg="add mod">
          <ac:chgData name="Henk Verelst" userId="9229dd2c8e7cd7fb" providerId="LiveId" clId="{5581EC17-C397-4F5C-B01B-34A63C5DD5AE}" dt="2021-08-29T10:23:12.010" v="51" actId="1076"/>
          <ac:picMkLst>
            <pc:docMk/>
            <pc:sldMk cId="0" sldId="379"/>
            <ac:picMk id="7" creationId="{E5E93944-18AE-4F1D-8926-8960A3B9FBB4}"/>
          </ac:picMkLst>
        </pc:picChg>
        <pc:picChg chg="del">
          <ac:chgData name="Henk Verelst" userId="9229dd2c8e7cd7fb" providerId="LiveId" clId="{5581EC17-C397-4F5C-B01B-34A63C5DD5AE}" dt="2021-08-29T10:23:04.530" v="48" actId="478"/>
          <ac:picMkLst>
            <pc:docMk/>
            <pc:sldMk cId="0" sldId="379"/>
            <ac:picMk id="8" creationId="{00000000-0000-0000-0000-000000000000}"/>
          </ac:picMkLst>
        </pc:picChg>
        <pc:picChg chg="add del mod">
          <ac:chgData name="Henk Verelst" userId="9229dd2c8e7cd7fb" providerId="LiveId" clId="{5581EC17-C397-4F5C-B01B-34A63C5DD5AE}" dt="2021-08-29T10:26:05.109" v="63" actId="478"/>
          <ac:picMkLst>
            <pc:docMk/>
            <pc:sldMk cId="0" sldId="379"/>
            <ac:picMk id="9" creationId="{FCF170F6-6F3E-44DA-9494-F13A05FC9C5B}"/>
          </ac:picMkLst>
        </pc:picChg>
      </pc:sldChg>
      <pc:sldChg chg="delSp del mod">
        <pc:chgData name="Henk Verelst" userId="9229dd2c8e7cd7fb" providerId="LiveId" clId="{5581EC17-C397-4F5C-B01B-34A63C5DD5AE}" dt="2021-08-29T10:23:35.566" v="59" actId="47"/>
        <pc:sldMkLst>
          <pc:docMk/>
          <pc:sldMk cId="0" sldId="382"/>
        </pc:sldMkLst>
        <pc:picChg chg="del">
          <ac:chgData name="Henk Verelst" userId="9229dd2c8e7cd7fb" providerId="LiveId" clId="{5581EC17-C397-4F5C-B01B-34A63C5DD5AE}" dt="2021-08-29T10:23:07.313" v="49" actId="21"/>
          <ac:picMkLst>
            <pc:docMk/>
            <pc:sldMk cId="0" sldId="382"/>
            <ac:picMk id="6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2:17:21.931" v="82" actId="20577"/>
        <pc:sldMkLst>
          <pc:docMk/>
          <pc:sldMk cId="0" sldId="384"/>
        </pc:sldMkLst>
        <pc:spChg chg="mod">
          <ac:chgData name="Henk Verelst" userId="9229dd2c8e7cd7fb" providerId="LiveId" clId="{5581EC17-C397-4F5C-B01B-34A63C5DD5AE}" dt="2021-08-29T12:16:18.339" v="75" actId="6549"/>
          <ac:spMkLst>
            <pc:docMk/>
            <pc:sldMk cId="0" sldId="384"/>
            <ac:spMk id="3" creationId="{00000000-0000-0000-0000-000000000000}"/>
          </ac:spMkLst>
        </pc:spChg>
        <pc:spChg chg="add mod">
          <ac:chgData name="Henk Verelst" userId="9229dd2c8e7cd7fb" providerId="LiveId" clId="{5581EC17-C397-4F5C-B01B-34A63C5DD5AE}" dt="2021-08-29T12:17:21.931" v="82" actId="20577"/>
          <ac:spMkLst>
            <pc:docMk/>
            <pc:sldMk cId="0" sldId="384"/>
            <ac:spMk id="8" creationId="{EBD2B11E-3D46-4E64-8CF3-FB302C0454FF}"/>
          </ac:spMkLst>
        </pc:spChg>
        <pc:picChg chg="del">
          <ac:chgData name="Henk Verelst" userId="9229dd2c8e7cd7fb" providerId="LiveId" clId="{5581EC17-C397-4F5C-B01B-34A63C5DD5AE}" dt="2021-08-29T12:16:15.569" v="72" actId="478"/>
          <ac:picMkLst>
            <pc:docMk/>
            <pc:sldMk cId="0" sldId="384"/>
            <ac:picMk id="2" creationId="{00000000-0000-0000-0000-000000000000}"/>
          </ac:picMkLst>
        </pc:picChg>
        <pc:picChg chg="del mod">
          <ac:chgData name="Henk Verelst" userId="9229dd2c8e7cd7fb" providerId="LiveId" clId="{5581EC17-C397-4F5C-B01B-34A63C5DD5AE}" dt="2021-08-29T12:17:06.762" v="79" actId="478"/>
          <ac:picMkLst>
            <pc:docMk/>
            <pc:sldMk cId="0" sldId="384"/>
            <ac:picMk id="6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2:17:57.768" v="109" actId="14100"/>
        <pc:sldMkLst>
          <pc:docMk/>
          <pc:sldMk cId="0" sldId="385"/>
        </pc:sldMkLst>
        <pc:spChg chg="mod">
          <ac:chgData name="Henk Verelst" userId="9229dd2c8e7cd7fb" providerId="LiveId" clId="{5581EC17-C397-4F5C-B01B-34A63C5DD5AE}" dt="2021-08-29T12:17:31.147" v="104" actId="20577"/>
          <ac:spMkLst>
            <pc:docMk/>
            <pc:sldMk cId="0" sldId="385"/>
            <ac:spMk id="3" creationId="{00000000-0000-0000-0000-000000000000}"/>
          </ac:spMkLst>
        </pc:spChg>
        <pc:spChg chg="add mod">
          <ac:chgData name="Henk Verelst" userId="9229dd2c8e7cd7fb" providerId="LiveId" clId="{5581EC17-C397-4F5C-B01B-34A63C5DD5AE}" dt="2021-08-29T12:17:57.768" v="109" actId="14100"/>
          <ac:spMkLst>
            <pc:docMk/>
            <pc:sldMk cId="0" sldId="385"/>
            <ac:spMk id="7" creationId="{6B277E50-E6ED-4416-94E2-1F85A331AFFB}"/>
          </ac:spMkLst>
        </pc:spChg>
        <pc:picChg chg="del">
          <ac:chgData name="Henk Verelst" userId="9229dd2c8e7cd7fb" providerId="LiveId" clId="{5581EC17-C397-4F5C-B01B-34A63C5DD5AE}" dt="2021-08-29T12:17:42.373" v="105" actId="478"/>
          <ac:picMkLst>
            <pc:docMk/>
            <pc:sldMk cId="0" sldId="385"/>
            <ac:picMk id="2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2:19:33.238" v="114" actId="1076"/>
        <pc:sldMkLst>
          <pc:docMk/>
          <pc:sldMk cId="0" sldId="386"/>
        </pc:sldMkLst>
        <pc:spChg chg="add mod">
          <ac:chgData name="Henk Verelst" userId="9229dd2c8e7cd7fb" providerId="LiveId" clId="{5581EC17-C397-4F5C-B01B-34A63C5DD5AE}" dt="2021-08-29T12:19:33.238" v="114" actId="1076"/>
          <ac:spMkLst>
            <pc:docMk/>
            <pc:sldMk cId="0" sldId="386"/>
            <ac:spMk id="8" creationId="{E0129898-EDD5-491C-8805-A4DE4075B077}"/>
          </ac:spMkLst>
        </pc:spChg>
        <pc:picChg chg="del">
          <ac:chgData name="Henk Verelst" userId="9229dd2c8e7cd7fb" providerId="LiveId" clId="{5581EC17-C397-4F5C-B01B-34A63C5DD5AE}" dt="2021-08-29T12:19:19.707" v="110" actId="478"/>
          <ac:picMkLst>
            <pc:docMk/>
            <pc:sldMk cId="0" sldId="386"/>
            <ac:picMk id="7" creationId="{00000000-0000-0000-0000-000000000000}"/>
          </ac:picMkLst>
        </pc:picChg>
      </pc:sldChg>
      <pc:sldChg chg="del">
        <pc:chgData name="Henk Verelst" userId="9229dd2c8e7cd7fb" providerId="LiveId" clId="{5581EC17-C397-4F5C-B01B-34A63C5DD5AE}" dt="2021-08-29T12:19:43.634" v="115" actId="47"/>
        <pc:sldMkLst>
          <pc:docMk/>
          <pc:sldMk cId="0" sldId="387"/>
        </pc:sldMkLst>
      </pc:sldChg>
      <pc:sldChg chg="addSp delSp modSp mod">
        <pc:chgData name="Henk Verelst" userId="9229dd2c8e7cd7fb" providerId="LiveId" clId="{5581EC17-C397-4F5C-B01B-34A63C5DD5AE}" dt="2021-08-29T13:27:37.139" v="268" actId="1037"/>
        <pc:sldMkLst>
          <pc:docMk/>
          <pc:sldMk cId="0" sldId="389"/>
        </pc:sldMkLst>
        <pc:spChg chg="add mod">
          <ac:chgData name="Henk Verelst" userId="9229dd2c8e7cd7fb" providerId="LiveId" clId="{5581EC17-C397-4F5C-B01B-34A63C5DD5AE}" dt="2021-08-29T13:27:37.139" v="268" actId="1037"/>
          <ac:spMkLst>
            <pc:docMk/>
            <pc:sldMk cId="0" sldId="389"/>
            <ac:spMk id="7" creationId="{296A466F-0759-4E28-8EBF-33A8A32495BC}"/>
          </ac:spMkLst>
        </pc:spChg>
        <pc:picChg chg="del">
          <ac:chgData name="Henk Verelst" userId="9229dd2c8e7cd7fb" providerId="LiveId" clId="{5581EC17-C397-4F5C-B01B-34A63C5DD5AE}" dt="2021-08-29T13:26:07.950" v="141" actId="478"/>
          <ac:picMkLst>
            <pc:docMk/>
            <pc:sldMk cId="0" sldId="389"/>
            <ac:picMk id="2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3:39:11.156" v="310" actId="20577"/>
        <pc:sldMkLst>
          <pc:docMk/>
          <pc:sldMk cId="0" sldId="390"/>
        </pc:sldMkLst>
        <pc:spChg chg="mod">
          <ac:chgData name="Henk Verelst" userId="9229dd2c8e7cd7fb" providerId="LiveId" clId="{5581EC17-C397-4F5C-B01B-34A63C5DD5AE}" dt="2021-08-29T13:29:53.047" v="272"/>
          <ac:spMkLst>
            <pc:docMk/>
            <pc:sldMk cId="0" sldId="390"/>
            <ac:spMk id="3" creationId="{00000000-0000-0000-0000-000000000000}"/>
          </ac:spMkLst>
        </pc:spChg>
        <pc:spChg chg="add mod">
          <ac:chgData name="Henk Verelst" userId="9229dd2c8e7cd7fb" providerId="LiveId" clId="{5581EC17-C397-4F5C-B01B-34A63C5DD5AE}" dt="2021-08-29T13:39:11.156" v="310" actId="20577"/>
          <ac:spMkLst>
            <pc:docMk/>
            <pc:sldMk cId="0" sldId="390"/>
            <ac:spMk id="7" creationId="{C562B695-2F61-49DC-8AD9-DE987CB2595C}"/>
          </ac:spMkLst>
        </pc:spChg>
        <pc:picChg chg="del">
          <ac:chgData name="Henk Verelst" userId="9229dd2c8e7cd7fb" providerId="LiveId" clId="{5581EC17-C397-4F5C-B01B-34A63C5DD5AE}" dt="2021-08-29T13:28:03.935" v="269" actId="478"/>
          <ac:picMkLst>
            <pc:docMk/>
            <pc:sldMk cId="0" sldId="390"/>
            <ac:picMk id="6" creationId="{91D68F4D-2214-480B-8253-D6B26E1A0294}"/>
          </ac:picMkLst>
        </pc:picChg>
      </pc:sldChg>
      <pc:sldChg chg="modSp mod">
        <pc:chgData name="Henk Verelst" userId="9229dd2c8e7cd7fb" providerId="LiveId" clId="{5581EC17-C397-4F5C-B01B-34A63C5DD5AE}" dt="2021-08-29T15:35:31.828" v="668" actId="20577"/>
        <pc:sldMkLst>
          <pc:docMk/>
          <pc:sldMk cId="0" sldId="417"/>
        </pc:sldMkLst>
        <pc:spChg chg="mod">
          <ac:chgData name="Henk Verelst" userId="9229dd2c8e7cd7fb" providerId="LiveId" clId="{5581EC17-C397-4F5C-B01B-34A63C5DD5AE}" dt="2021-08-29T15:35:31.828" v="668" actId="20577"/>
          <ac:spMkLst>
            <pc:docMk/>
            <pc:sldMk cId="0" sldId="417"/>
            <ac:spMk id="3" creationId="{00000000-0000-0000-0000-000000000000}"/>
          </ac:spMkLst>
        </pc:spChg>
      </pc:sldChg>
      <pc:sldChg chg="modSp mod">
        <pc:chgData name="Henk Verelst" userId="9229dd2c8e7cd7fb" providerId="LiveId" clId="{5581EC17-C397-4F5C-B01B-34A63C5DD5AE}" dt="2021-08-29T17:22:26.394" v="691" actId="20577"/>
        <pc:sldMkLst>
          <pc:docMk/>
          <pc:sldMk cId="0" sldId="422"/>
        </pc:sldMkLst>
        <pc:spChg chg="mod">
          <ac:chgData name="Henk Verelst" userId="9229dd2c8e7cd7fb" providerId="LiveId" clId="{5581EC17-C397-4F5C-B01B-34A63C5DD5AE}" dt="2021-08-29T17:22:26.394" v="691" actId="20577"/>
          <ac:spMkLst>
            <pc:docMk/>
            <pc:sldMk cId="0" sldId="422"/>
            <ac:spMk id="6" creationId="{00000000-0000-0000-0000-000000000000}"/>
          </ac:spMkLst>
        </pc:spChg>
      </pc:sldChg>
      <pc:sldChg chg="modSp mod">
        <pc:chgData name="Henk Verelst" userId="9229dd2c8e7cd7fb" providerId="LiveId" clId="{5581EC17-C397-4F5C-B01B-34A63C5DD5AE}" dt="2021-08-30T07:00:15.953" v="692" actId="1076"/>
        <pc:sldMkLst>
          <pc:docMk/>
          <pc:sldMk cId="0" sldId="428"/>
        </pc:sldMkLst>
        <pc:picChg chg="mod">
          <ac:chgData name="Henk Verelst" userId="9229dd2c8e7cd7fb" providerId="LiveId" clId="{5581EC17-C397-4F5C-B01B-34A63C5DD5AE}" dt="2021-08-30T07:00:15.953" v="692" actId="1076"/>
          <ac:picMkLst>
            <pc:docMk/>
            <pc:sldMk cId="0" sldId="428"/>
            <ac:picMk id="2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4:08:25.246" v="316" actId="1076"/>
        <pc:sldMkLst>
          <pc:docMk/>
          <pc:sldMk cId="1814925586" sldId="431"/>
        </pc:sldMkLst>
        <pc:spChg chg="add mod">
          <ac:chgData name="Henk Verelst" userId="9229dd2c8e7cd7fb" providerId="LiveId" clId="{5581EC17-C397-4F5C-B01B-34A63C5DD5AE}" dt="2021-08-29T14:08:25.246" v="316" actId="1076"/>
          <ac:spMkLst>
            <pc:docMk/>
            <pc:sldMk cId="1814925586" sldId="431"/>
            <ac:spMk id="9" creationId="{0FE209AA-4FAF-4B96-AF7A-D7F754F1E7C3}"/>
          </ac:spMkLst>
        </pc:spChg>
        <pc:picChg chg="del">
          <ac:chgData name="Henk Verelst" userId="9229dd2c8e7cd7fb" providerId="LiveId" clId="{5581EC17-C397-4F5C-B01B-34A63C5DD5AE}" dt="2021-08-29T14:08:04.161" v="311" actId="478"/>
          <ac:picMkLst>
            <pc:docMk/>
            <pc:sldMk cId="1814925586" sldId="431"/>
            <ac:picMk id="8" creationId="{AD025B97-FBA5-4D84-A316-4A8ED4F618EF}"/>
          </ac:picMkLst>
        </pc:picChg>
      </pc:sldChg>
      <pc:sldChg chg="modSp mod">
        <pc:chgData name="Henk Verelst" userId="9229dd2c8e7cd7fb" providerId="LiveId" clId="{5581EC17-C397-4F5C-B01B-34A63C5DD5AE}" dt="2021-08-29T14:17:08.224" v="378" actId="5793"/>
        <pc:sldMkLst>
          <pc:docMk/>
          <pc:sldMk cId="1256366804" sldId="434"/>
        </pc:sldMkLst>
        <pc:spChg chg="mod">
          <ac:chgData name="Henk Verelst" userId="9229dd2c8e7cd7fb" providerId="LiveId" clId="{5581EC17-C397-4F5C-B01B-34A63C5DD5AE}" dt="2021-08-29T14:17:08.224" v="378" actId="5793"/>
          <ac:spMkLst>
            <pc:docMk/>
            <pc:sldMk cId="1256366804" sldId="434"/>
            <ac:spMk id="3" creationId="{00000000-0000-0000-0000-000000000000}"/>
          </ac:spMkLst>
        </pc:spChg>
      </pc:sldChg>
      <pc:sldChg chg="addSp delSp modSp mod">
        <pc:chgData name="Henk Verelst" userId="9229dd2c8e7cd7fb" providerId="LiveId" clId="{5581EC17-C397-4F5C-B01B-34A63C5DD5AE}" dt="2021-08-29T14:29:46.506" v="418" actId="20577"/>
        <pc:sldMkLst>
          <pc:docMk/>
          <pc:sldMk cId="100557792" sldId="436"/>
        </pc:sldMkLst>
        <pc:spChg chg="add del mod">
          <ac:chgData name="Henk Verelst" userId="9229dd2c8e7cd7fb" providerId="LiveId" clId="{5581EC17-C397-4F5C-B01B-34A63C5DD5AE}" dt="2021-08-29T14:26:47.084" v="381" actId="478"/>
          <ac:spMkLst>
            <pc:docMk/>
            <pc:sldMk cId="100557792" sldId="436"/>
            <ac:spMk id="6" creationId="{993477BD-F802-49D3-A9F3-314D4B20A4E7}"/>
          </ac:spMkLst>
        </pc:spChg>
        <pc:spChg chg="add mod">
          <ac:chgData name="Henk Verelst" userId="9229dd2c8e7cd7fb" providerId="LiveId" clId="{5581EC17-C397-4F5C-B01B-34A63C5DD5AE}" dt="2021-08-29T14:29:46.506" v="418" actId="20577"/>
          <ac:spMkLst>
            <pc:docMk/>
            <pc:sldMk cId="100557792" sldId="436"/>
            <ac:spMk id="8" creationId="{35E346F1-059B-4B08-A0B4-494FD1201F58}"/>
          </ac:spMkLst>
        </pc:spChg>
        <pc:picChg chg="del">
          <ac:chgData name="Henk Verelst" userId="9229dd2c8e7cd7fb" providerId="LiveId" clId="{5581EC17-C397-4F5C-B01B-34A63C5DD5AE}" dt="2021-08-29T14:26:43.952" v="379" actId="478"/>
          <ac:picMkLst>
            <pc:docMk/>
            <pc:sldMk cId="100557792" sldId="436"/>
            <ac:picMk id="2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4:48:03.988" v="555" actId="20577"/>
        <pc:sldMkLst>
          <pc:docMk/>
          <pc:sldMk cId="691735413" sldId="437"/>
        </pc:sldMkLst>
        <pc:spChg chg="add mod">
          <ac:chgData name="Henk Verelst" userId="9229dd2c8e7cd7fb" providerId="LiveId" clId="{5581EC17-C397-4F5C-B01B-34A63C5DD5AE}" dt="2021-08-29T14:48:03.988" v="555" actId="20577"/>
          <ac:spMkLst>
            <pc:docMk/>
            <pc:sldMk cId="691735413" sldId="437"/>
            <ac:spMk id="6" creationId="{5C2B8FAF-2804-42C1-B97A-3FC827D3A713}"/>
          </ac:spMkLst>
        </pc:spChg>
        <pc:spChg chg="add mod">
          <ac:chgData name="Henk Verelst" userId="9229dd2c8e7cd7fb" providerId="LiveId" clId="{5581EC17-C397-4F5C-B01B-34A63C5DD5AE}" dt="2021-08-29T14:44:49.076" v="546" actId="1076"/>
          <ac:spMkLst>
            <pc:docMk/>
            <pc:sldMk cId="691735413" sldId="437"/>
            <ac:spMk id="8" creationId="{047EE549-A3F1-4AC0-B4B5-ACB702DD0285}"/>
          </ac:spMkLst>
        </pc:spChg>
        <pc:picChg chg="del">
          <ac:chgData name="Henk Verelst" userId="9229dd2c8e7cd7fb" providerId="LiveId" clId="{5581EC17-C397-4F5C-B01B-34A63C5DD5AE}" dt="2021-08-29T14:42:32.539" v="419" actId="478"/>
          <ac:picMkLst>
            <pc:docMk/>
            <pc:sldMk cId="691735413" sldId="437"/>
            <ac:picMk id="2" creationId="{00000000-0000-0000-0000-000000000000}"/>
          </ac:picMkLst>
        </pc:picChg>
      </pc:sldChg>
      <pc:sldChg chg="delSp del mod">
        <pc:chgData name="Henk Verelst" userId="9229dd2c8e7cd7fb" providerId="LiveId" clId="{5581EC17-C397-4F5C-B01B-34A63C5DD5AE}" dt="2021-08-29T10:23:37.825" v="60" actId="47"/>
        <pc:sldMkLst>
          <pc:docMk/>
          <pc:sldMk cId="1313332472" sldId="460"/>
        </pc:sldMkLst>
        <pc:picChg chg="del">
          <ac:chgData name="Henk Verelst" userId="9229dd2c8e7cd7fb" providerId="LiveId" clId="{5581EC17-C397-4F5C-B01B-34A63C5DD5AE}" dt="2021-08-29T10:23:21.398" v="55" actId="21"/>
          <ac:picMkLst>
            <pc:docMk/>
            <pc:sldMk cId="1313332472" sldId="460"/>
            <ac:picMk id="2" creationId="{00000000-0000-0000-0000-000000000000}"/>
          </ac:picMkLst>
        </pc:picChg>
      </pc:sldChg>
      <pc:sldChg chg="addSp delSp modSp mod">
        <pc:chgData name="Henk Verelst" userId="9229dd2c8e7cd7fb" providerId="LiveId" clId="{5581EC17-C397-4F5C-B01B-34A63C5DD5AE}" dt="2021-08-29T12:21:02.130" v="140" actId="1038"/>
        <pc:sldMkLst>
          <pc:docMk/>
          <pc:sldMk cId="4140750389" sldId="461"/>
        </pc:sldMkLst>
        <pc:spChg chg="del">
          <ac:chgData name="Henk Verelst" userId="9229dd2c8e7cd7fb" providerId="LiveId" clId="{5581EC17-C397-4F5C-B01B-34A63C5DD5AE}" dt="2021-08-29T12:20:30.696" v="117" actId="478"/>
          <ac:spMkLst>
            <pc:docMk/>
            <pc:sldMk cId="4140750389" sldId="461"/>
            <ac:spMk id="7" creationId="{8349428A-AE63-4CFE-A683-510E5ECEB72C}"/>
          </ac:spMkLst>
        </pc:spChg>
        <pc:spChg chg="add mod">
          <ac:chgData name="Henk Verelst" userId="9229dd2c8e7cd7fb" providerId="LiveId" clId="{5581EC17-C397-4F5C-B01B-34A63C5DD5AE}" dt="2021-08-29T12:21:02.130" v="140" actId="1038"/>
          <ac:spMkLst>
            <pc:docMk/>
            <pc:sldMk cId="4140750389" sldId="461"/>
            <ac:spMk id="8" creationId="{F72DE464-70E7-4A65-9414-16065B9248DA}"/>
          </ac:spMkLst>
        </pc:spChg>
        <pc:picChg chg="del">
          <ac:chgData name="Henk Verelst" userId="9229dd2c8e7cd7fb" providerId="LiveId" clId="{5581EC17-C397-4F5C-B01B-34A63C5DD5AE}" dt="2021-08-29T12:20:27.959" v="116" actId="478"/>
          <ac:picMkLst>
            <pc:docMk/>
            <pc:sldMk cId="4140750389" sldId="461"/>
            <ac:picMk id="2" creationId="{00000000-0000-0000-0000-000000000000}"/>
          </ac:picMkLst>
        </pc:picChg>
      </pc:sldChg>
      <pc:sldChg chg="modSp mod">
        <pc:chgData name="Henk Verelst" userId="9229dd2c8e7cd7fb" providerId="LiveId" clId="{5581EC17-C397-4F5C-B01B-34A63C5DD5AE}" dt="2021-08-30T08:03:46.805" v="720" actId="1076"/>
        <pc:sldMkLst>
          <pc:docMk/>
          <pc:sldMk cId="2155665009" sldId="489"/>
        </pc:sldMkLst>
        <pc:spChg chg="mod">
          <ac:chgData name="Henk Verelst" userId="9229dd2c8e7cd7fb" providerId="LiveId" clId="{5581EC17-C397-4F5C-B01B-34A63C5DD5AE}" dt="2021-08-30T08:03:27.503" v="717" actId="20577"/>
          <ac:spMkLst>
            <pc:docMk/>
            <pc:sldMk cId="2155665009" sldId="489"/>
            <ac:spMk id="3" creationId="{00000000-0000-0000-0000-000000000000}"/>
          </ac:spMkLst>
        </pc:spChg>
        <pc:spChg chg="mod">
          <ac:chgData name="Henk Verelst" userId="9229dd2c8e7cd7fb" providerId="LiveId" clId="{5581EC17-C397-4F5C-B01B-34A63C5DD5AE}" dt="2021-08-30T08:03:46.805" v="720" actId="1076"/>
          <ac:spMkLst>
            <pc:docMk/>
            <pc:sldMk cId="2155665009" sldId="489"/>
            <ac:spMk id="6" creationId="{00000000-0000-0000-0000-000000000000}"/>
          </ac:spMkLst>
        </pc:spChg>
      </pc:sldChg>
      <pc:sldChg chg="addSp modSp mod">
        <pc:chgData name="Henk Verelst" userId="9229dd2c8e7cd7fb" providerId="LiveId" clId="{5581EC17-C397-4F5C-B01B-34A63C5DD5AE}" dt="2021-08-30T08:12:51.816" v="728" actId="1076"/>
        <pc:sldMkLst>
          <pc:docMk/>
          <pc:sldMk cId="202268217" sldId="490"/>
        </pc:sldMkLst>
        <pc:spChg chg="mod">
          <ac:chgData name="Henk Verelst" userId="9229dd2c8e7cd7fb" providerId="LiveId" clId="{5581EC17-C397-4F5C-B01B-34A63C5DD5AE}" dt="2021-08-30T08:12:49.983" v="727" actId="20577"/>
          <ac:spMkLst>
            <pc:docMk/>
            <pc:sldMk cId="202268217" sldId="490"/>
            <ac:spMk id="2" creationId="{00000000-0000-0000-0000-000000000000}"/>
          </ac:spMkLst>
        </pc:spChg>
        <pc:picChg chg="add mod">
          <ac:chgData name="Henk Verelst" userId="9229dd2c8e7cd7fb" providerId="LiveId" clId="{5581EC17-C397-4F5C-B01B-34A63C5DD5AE}" dt="2021-08-30T08:12:51.816" v="728" actId="1076"/>
          <ac:picMkLst>
            <pc:docMk/>
            <pc:sldMk cId="202268217" sldId="490"/>
            <ac:picMk id="8" creationId="{51A38C11-1136-406D-B3EE-A3A96AB0047B}"/>
          </ac:picMkLst>
        </pc:picChg>
      </pc:sldChg>
      <pc:sldChg chg="del">
        <pc:chgData name="Henk Verelst" userId="9229dd2c8e7cd7fb" providerId="LiveId" clId="{5581EC17-C397-4F5C-B01B-34A63C5DD5AE}" dt="2021-08-30T08:30:01.227" v="729" actId="47"/>
        <pc:sldMkLst>
          <pc:docMk/>
          <pc:sldMk cId="3451026034" sldId="492"/>
        </pc:sldMkLst>
      </pc:sldChg>
      <pc:sldChg chg="modSp del mod">
        <pc:chgData name="Henk Verelst" userId="9229dd2c8e7cd7fb" providerId="LiveId" clId="{5581EC17-C397-4F5C-B01B-34A63C5DD5AE}" dt="2021-08-30T08:33:11.268" v="731" actId="47"/>
        <pc:sldMkLst>
          <pc:docMk/>
          <pc:sldMk cId="578146753" sldId="493"/>
        </pc:sldMkLst>
        <pc:spChg chg="mod">
          <ac:chgData name="Henk Verelst" userId="9229dd2c8e7cd7fb" providerId="LiveId" clId="{5581EC17-C397-4F5C-B01B-34A63C5DD5AE}" dt="2021-08-30T08:32:04.703" v="730" actId="20577"/>
          <ac:spMkLst>
            <pc:docMk/>
            <pc:sldMk cId="578146753" sldId="493"/>
            <ac:spMk id="3" creationId="{00000000-0000-0000-0000-000000000000}"/>
          </ac:spMkLst>
        </pc:spChg>
      </pc:sldChg>
      <pc:sldChg chg="ord">
        <pc:chgData name="Henk Verelst" userId="9229dd2c8e7cd7fb" providerId="LiveId" clId="{5581EC17-C397-4F5C-B01B-34A63C5DD5AE}" dt="2021-08-30T08:43:20.663" v="747"/>
        <pc:sldMkLst>
          <pc:docMk/>
          <pc:sldMk cId="1933968650" sldId="494"/>
        </pc:sldMkLst>
      </pc:sldChg>
      <pc:sldChg chg="modSp mod">
        <pc:chgData name="Henk Verelst" userId="9229dd2c8e7cd7fb" providerId="LiveId" clId="{5581EC17-C397-4F5C-B01B-34A63C5DD5AE}" dt="2021-08-30T08:44:30.148" v="754" actId="1076"/>
        <pc:sldMkLst>
          <pc:docMk/>
          <pc:sldMk cId="776145798" sldId="497"/>
        </pc:sldMkLst>
        <pc:spChg chg="mod">
          <ac:chgData name="Henk Verelst" userId="9229dd2c8e7cd7fb" providerId="LiveId" clId="{5581EC17-C397-4F5C-B01B-34A63C5DD5AE}" dt="2021-08-30T08:44:30.148" v="754" actId="1076"/>
          <ac:spMkLst>
            <pc:docMk/>
            <pc:sldMk cId="776145798" sldId="497"/>
            <ac:spMk id="2" creationId="{00000000-0000-0000-0000-000000000000}"/>
          </ac:spMkLst>
        </pc:spChg>
      </pc:sldChg>
      <pc:sldChg chg="modSp mod ord">
        <pc:chgData name="Henk Verelst" userId="9229dd2c8e7cd7fb" providerId="LiveId" clId="{5581EC17-C397-4F5C-B01B-34A63C5DD5AE}" dt="2021-08-30T08:47:02.434" v="762" actId="108"/>
        <pc:sldMkLst>
          <pc:docMk/>
          <pc:sldMk cId="3234419088" sldId="498"/>
        </pc:sldMkLst>
        <pc:spChg chg="mod">
          <ac:chgData name="Henk Verelst" userId="9229dd2c8e7cd7fb" providerId="LiveId" clId="{5581EC17-C397-4F5C-B01B-34A63C5DD5AE}" dt="2021-08-30T08:47:02.434" v="762" actId="108"/>
          <ac:spMkLst>
            <pc:docMk/>
            <pc:sldMk cId="3234419088" sldId="498"/>
            <ac:spMk id="3" creationId="{00000000-0000-0000-0000-000000000000}"/>
          </ac:spMkLst>
        </pc:spChg>
      </pc:sldChg>
      <pc:sldChg chg="modSp mod">
        <pc:chgData name="Henk Verelst" userId="9229dd2c8e7cd7fb" providerId="LiveId" clId="{5581EC17-C397-4F5C-B01B-34A63C5DD5AE}" dt="2021-08-30T11:00:24.212" v="788" actId="20577"/>
        <pc:sldMkLst>
          <pc:docMk/>
          <pc:sldMk cId="231170903" sldId="500"/>
        </pc:sldMkLst>
        <pc:spChg chg="mod">
          <ac:chgData name="Henk Verelst" userId="9229dd2c8e7cd7fb" providerId="LiveId" clId="{5581EC17-C397-4F5C-B01B-34A63C5DD5AE}" dt="2021-08-30T11:00:24.212" v="788" actId="20577"/>
          <ac:spMkLst>
            <pc:docMk/>
            <pc:sldMk cId="231170903" sldId="500"/>
            <ac:spMk id="3" creationId="{00000000-0000-0000-0000-000000000000}"/>
          </ac:spMkLst>
        </pc:spChg>
      </pc:sldChg>
      <pc:sldChg chg="ord">
        <pc:chgData name="Henk Verelst" userId="9229dd2c8e7cd7fb" providerId="LiveId" clId="{5581EC17-C397-4F5C-B01B-34A63C5DD5AE}" dt="2021-08-30T08:46:23.448" v="758"/>
        <pc:sldMkLst>
          <pc:docMk/>
          <pc:sldMk cId="3734049697" sldId="501"/>
        </pc:sldMkLst>
      </pc:sldChg>
      <pc:sldChg chg="modSp mod">
        <pc:chgData name="Henk Verelst" userId="9229dd2c8e7cd7fb" providerId="LiveId" clId="{5581EC17-C397-4F5C-B01B-34A63C5DD5AE}" dt="2021-08-30T09:03:09.192" v="776" actId="1076"/>
        <pc:sldMkLst>
          <pc:docMk/>
          <pc:sldMk cId="2050916458" sldId="502"/>
        </pc:sldMkLst>
        <pc:spChg chg="mod">
          <ac:chgData name="Henk Verelst" userId="9229dd2c8e7cd7fb" providerId="LiveId" clId="{5581EC17-C397-4F5C-B01B-34A63C5DD5AE}" dt="2021-08-30T09:03:09.192" v="776" actId="1076"/>
          <ac:spMkLst>
            <pc:docMk/>
            <pc:sldMk cId="2050916458" sldId="502"/>
            <ac:spMk id="2" creationId="{00000000-0000-0000-0000-000000000000}"/>
          </ac:spMkLst>
        </pc:spChg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3017331131" sldId="506"/>
        </pc:sldMkLst>
      </pc:sldChg>
      <pc:sldChg chg="del">
        <pc:chgData name="Henk Verelst" userId="9229dd2c8e7cd7fb" providerId="LiveId" clId="{5581EC17-C397-4F5C-B01B-34A63C5DD5AE}" dt="2021-08-29T07:38:24.027" v="1" actId="2696"/>
        <pc:sldMkLst>
          <pc:docMk/>
          <pc:sldMk cId="1331876474" sldId="507"/>
        </pc:sldMkLst>
      </pc:sldChg>
      <pc:sldChg chg="addSp delSp modSp mod">
        <pc:chgData name="Henk Verelst" userId="9229dd2c8e7cd7fb" providerId="LiveId" clId="{5581EC17-C397-4F5C-B01B-34A63C5DD5AE}" dt="2021-08-30T07:10:06.817" v="703" actId="20577"/>
        <pc:sldMkLst>
          <pc:docMk/>
          <pc:sldMk cId="0" sldId="510"/>
        </pc:sldMkLst>
        <pc:spChg chg="mod">
          <ac:chgData name="Henk Verelst" userId="9229dd2c8e7cd7fb" providerId="LiveId" clId="{5581EC17-C397-4F5C-B01B-34A63C5DD5AE}" dt="2021-08-30T07:10:06.817" v="703" actId="20577"/>
          <ac:spMkLst>
            <pc:docMk/>
            <pc:sldMk cId="0" sldId="510"/>
            <ac:spMk id="3" creationId="{00000000-0000-0000-0000-000000000000}"/>
          </ac:spMkLst>
        </pc:spChg>
        <pc:spChg chg="add mod">
          <ac:chgData name="Henk Verelst" userId="9229dd2c8e7cd7fb" providerId="LiveId" clId="{5581EC17-C397-4F5C-B01B-34A63C5DD5AE}" dt="2021-08-30T07:09:59.832" v="700" actId="1076"/>
          <ac:spMkLst>
            <pc:docMk/>
            <pc:sldMk cId="0" sldId="510"/>
            <ac:spMk id="7" creationId="{F5841D0B-F34D-4573-A1BF-0D2AF0546235}"/>
          </ac:spMkLst>
        </pc:spChg>
        <pc:picChg chg="del">
          <ac:chgData name="Henk Verelst" userId="9229dd2c8e7cd7fb" providerId="LiveId" clId="{5581EC17-C397-4F5C-B01B-34A63C5DD5AE}" dt="2021-08-30T07:09:41.763" v="693" actId="478"/>
          <ac:picMkLst>
            <pc:docMk/>
            <pc:sldMk cId="0" sldId="510"/>
            <ac:picMk id="6" creationId="{00000000-0000-0000-0000-000000000000}"/>
          </ac:picMkLst>
        </pc:picChg>
      </pc:sldChg>
      <pc:sldChg chg="del">
        <pc:chgData name="Henk Verelst" userId="9229dd2c8e7cd7fb" providerId="LiveId" clId="{5581EC17-C397-4F5C-B01B-34A63C5DD5AE}" dt="2021-08-29T07:39:20.822" v="31" actId="47"/>
        <pc:sldMkLst>
          <pc:docMk/>
          <pc:sldMk cId="2021134220" sldId="526"/>
        </pc:sldMkLst>
      </pc:sldChg>
      <pc:sldChg chg="del">
        <pc:chgData name="Henk Verelst" userId="9229dd2c8e7cd7fb" providerId="LiveId" clId="{5581EC17-C397-4F5C-B01B-34A63C5DD5AE}" dt="2021-08-29T07:39:28.428" v="35" actId="47"/>
        <pc:sldMkLst>
          <pc:docMk/>
          <pc:sldMk cId="2584571913" sldId="528"/>
        </pc:sldMkLst>
      </pc:sldChg>
      <pc:sldChg chg="addSp delSp modSp mod">
        <pc:chgData name="Henk Verelst" userId="9229dd2c8e7cd7fb" providerId="LiveId" clId="{5581EC17-C397-4F5C-B01B-34A63C5DD5AE}" dt="2021-08-29T07:39:13.982" v="30" actId="1036"/>
        <pc:sldMkLst>
          <pc:docMk/>
          <pc:sldMk cId="4146056062" sldId="529"/>
        </pc:sldMkLst>
        <pc:spChg chg="mod">
          <ac:chgData name="Henk Verelst" userId="9229dd2c8e7cd7fb" providerId="LiveId" clId="{5581EC17-C397-4F5C-B01B-34A63C5DD5AE}" dt="2021-08-29T07:39:13.982" v="30" actId="1036"/>
          <ac:spMkLst>
            <pc:docMk/>
            <pc:sldMk cId="4146056062" sldId="529"/>
            <ac:spMk id="2" creationId="{40DDBE50-18AA-4343-9ED1-5437D394A2FD}"/>
          </ac:spMkLst>
        </pc:spChg>
        <pc:spChg chg="mod">
          <ac:chgData name="Henk Verelst" userId="9229dd2c8e7cd7fb" providerId="LiveId" clId="{5581EC17-C397-4F5C-B01B-34A63C5DD5AE}" dt="2021-08-29T07:39:13.982" v="30" actId="1036"/>
          <ac:spMkLst>
            <pc:docMk/>
            <pc:sldMk cId="4146056062" sldId="529"/>
            <ac:spMk id="3" creationId="{51BCC6B9-78DA-4E47-ACDA-FA5952A4E038}"/>
          </ac:spMkLst>
        </pc:spChg>
        <pc:spChg chg="mod">
          <ac:chgData name="Henk Verelst" userId="9229dd2c8e7cd7fb" providerId="LiveId" clId="{5581EC17-C397-4F5C-B01B-34A63C5DD5AE}" dt="2021-08-29T07:39:13.982" v="30" actId="1036"/>
          <ac:spMkLst>
            <pc:docMk/>
            <pc:sldMk cId="4146056062" sldId="529"/>
            <ac:spMk id="4" creationId="{161BE001-B731-4A2D-A9A2-104470A265F7}"/>
          </ac:spMkLst>
        </pc:spChg>
        <pc:spChg chg="del">
          <ac:chgData name="Henk Verelst" userId="9229dd2c8e7cd7fb" providerId="LiveId" clId="{5581EC17-C397-4F5C-B01B-34A63C5DD5AE}" dt="2021-08-29T07:38:55.045" v="4" actId="478"/>
          <ac:spMkLst>
            <pc:docMk/>
            <pc:sldMk cId="4146056062" sldId="529"/>
            <ac:spMk id="5" creationId="{F00BE261-6B96-4F9A-A9EB-067965E539EE}"/>
          </ac:spMkLst>
        </pc:spChg>
        <pc:spChg chg="add del mod">
          <ac:chgData name="Henk Verelst" userId="9229dd2c8e7cd7fb" providerId="LiveId" clId="{5581EC17-C397-4F5C-B01B-34A63C5DD5AE}" dt="2021-08-29T07:38:53.056" v="3" actId="478"/>
          <ac:spMkLst>
            <pc:docMk/>
            <pc:sldMk cId="4146056062" sldId="529"/>
            <ac:spMk id="7" creationId="{DAFEA5C0-7D11-4B83-847D-BAA50DC493D2}"/>
          </ac:spMkLst>
        </pc:spChg>
        <pc:spChg chg="mod">
          <ac:chgData name="Henk Verelst" userId="9229dd2c8e7cd7fb" providerId="LiveId" clId="{5581EC17-C397-4F5C-B01B-34A63C5DD5AE}" dt="2021-08-29T07:39:13.982" v="30" actId="1036"/>
          <ac:spMkLst>
            <pc:docMk/>
            <pc:sldMk cId="4146056062" sldId="529"/>
            <ac:spMk id="8" creationId="{B9B77078-4EBC-415F-A06C-4668B977625B}"/>
          </ac:spMkLst>
        </pc:spChg>
        <pc:spChg chg="del mod">
          <ac:chgData name="Henk Verelst" userId="9229dd2c8e7cd7fb" providerId="LiveId" clId="{5581EC17-C397-4F5C-B01B-34A63C5DD5AE}" dt="2021-08-29T07:38:46.132" v="2" actId="478"/>
          <ac:spMkLst>
            <pc:docMk/>
            <pc:sldMk cId="4146056062" sldId="529"/>
            <ac:spMk id="9" creationId="{2514B8C1-7082-4945-BE43-E54D18E0C187}"/>
          </ac:spMkLst>
        </pc:spChg>
        <pc:spChg chg="mod">
          <ac:chgData name="Henk Verelst" userId="9229dd2c8e7cd7fb" providerId="LiveId" clId="{5581EC17-C397-4F5C-B01B-34A63C5DD5AE}" dt="2021-08-29T07:39:13.982" v="30" actId="1036"/>
          <ac:spMkLst>
            <pc:docMk/>
            <pc:sldMk cId="4146056062" sldId="529"/>
            <ac:spMk id="12" creationId="{5CEECFE9-8154-4411-85ED-86D9789699C7}"/>
          </ac:spMkLst>
        </pc:spChg>
      </pc:sldChg>
      <pc:sldChg chg="del">
        <pc:chgData name="Henk Verelst" userId="9229dd2c8e7cd7fb" providerId="LiveId" clId="{5581EC17-C397-4F5C-B01B-34A63C5DD5AE}" dt="2021-08-29T07:39:37.274" v="38" actId="47"/>
        <pc:sldMkLst>
          <pc:docMk/>
          <pc:sldMk cId="2519571166" sldId="530"/>
        </pc:sldMkLst>
      </pc:sldChg>
      <pc:sldChg chg="del">
        <pc:chgData name="Henk Verelst" userId="9229dd2c8e7cd7fb" providerId="LiveId" clId="{5581EC17-C397-4F5C-B01B-34A63C5DD5AE}" dt="2021-08-29T07:39:43.058" v="40" actId="47"/>
        <pc:sldMkLst>
          <pc:docMk/>
          <pc:sldMk cId="618555367" sldId="531"/>
        </pc:sldMkLst>
      </pc:sldChg>
      <pc:sldChg chg="del">
        <pc:chgData name="Henk Verelst" userId="9229dd2c8e7cd7fb" providerId="LiveId" clId="{5581EC17-C397-4F5C-B01B-34A63C5DD5AE}" dt="2021-08-29T07:39:50.745" v="42" actId="47"/>
        <pc:sldMkLst>
          <pc:docMk/>
          <pc:sldMk cId="3618410482" sldId="532"/>
        </pc:sldMkLst>
      </pc:sldChg>
      <pc:sldChg chg="modSp add mod ord">
        <pc:chgData name="Henk Verelst" userId="9229dd2c8e7cd7fb" providerId="LiveId" clId="{5581EC17-C397-4F5C-B01B-34A63C5DD5AE}" dt="2021-08-29T07:40:23.696" v="43" actId="14861"/>
        <pc:sldMkLst>
          <pc:docMk/>
          <pc:sldMk cId="3154429591" sldId="533"/>
        </pc:sldMkLst>
        <pc:spChg chg="mod">
          <ac:chgData name="Henk Verelst" userId="9229dd2c8e7cd7fb" providerId="LiveId" clId="{5581EC17-C397-4F5C-B01B-34A63C5DD5AE}" dt="2021-08-29T07:40:23.696" v="43" actId="14861"/>
          <ac:spMkLst>
            <pc:docMk/>
            <pc:sldMk cId="3154429591" sldId="533"/>
            <ac:spMk id="4" creationId="{161BE001-B731-4A2D-A9A2-104470A265F7}"/>
          </ac:spMkLst>
        </pc:spChg>
      </pc:sldChg>
      <pc:sldChg chg="modSp add mod">
        <pc:chgData name="Henk Verelst" userId="9229dd2c8e7cd7fb" providerId="LiveId" clId="{5581EC17-C397-4F5C-B01B-34A63C5DD5AE}" dt="2021-08-29T07:40:37.425" v="44" actId="14861"/>
        <pc:sldMkLst>
          <pc:docMk/>
          <pc:sldMk cId="2525763799" sldId="534"/>
        </pc:sldMkLst>
        <pc:spChg chg="mod">
          <ac:chgData name="Henk Verelst" userId="9229dd2c8e7cd7fb" providerId="LiveId" clId="{5581EC17-C397-4F5C-B01B-34A63C5DD5AE}" dt="2021-08-29T07:40:37.425" v="44" actId="14861"/>
          <ac:spMkLst>
            <pc:docMk/>
            <pc:sldMk cId="2525763799" sldId="534"/>
            <ac:spMk id="2" creationId="{40DDBE50-18AA-4343-9ED1-5437D394A2FD}"/>
          </ac:spMkLst>
        </pc:spChg>
      </pc:sldChg>
      <pc:sldChg chg="modSp add mod">
        <pc:chgData name="Henk Verelst" userId="9229dd2c8e7cd7fb" providerId="LiveId" clId="{5581EC17-C397-4F5C-B01B-34A63C5DD5AE}" dt="2021-08-29T07:40:47.893" v="45" actId="14861"/>
        <pc:sldMkLst>
          <pc:docMk/>
          <pc:sldMk cId="3142383112" sldId="535"/>
        </pc:sldMkLst>
        <pc:spChg chg="mod">
          <ac:chgData name="Henk Verelst" userId="9229dd2c8e7cd7fb" providerId="LiveId" clId="{5581EC17-C397-4F5C-B01B-34A63C5DD5AE}" dt="2021-08-29T07:40:47.893" v="45" actId="14861"/>
          <ac:spMkLst>
            <pc:docMk/>
            <pc:sldMk cId="3142383112" sldId="535"/>
            <ac:spMk id="3" creationId="{51BCC6B9-78DA-4E47-ACDA-FA5952A4E038}"/>
          </ac:spMkLst>
        </pc:spChg>
      </pc:sldChg>
      <pc:sldChg chg="modSp add mod">
        <pc:chgData name="Henk Verelst" userId="9229dd2c8e7cd7fb" providerId="LiveId" clId="{5581EC17-C397-4F5C-B01B-34A63C5DD5AE}" dt="2021-08-29T07:40:54.241" v="46" actId="14861"/>
        <pc:sldMkLst>
          <pc:docMk/>
          <pc:sldMk cId="1228722800" sldId="536"/>
        </pc:sldMkLst>
        <pc:spChg chg="mod">
          <ac:chgData name="Henk Verelst" userId="9229dd2c8e7cd7fb" providerId="LiveId" clId="{5581EC17-C397-4F5C-B01B-34A63C5DD5AE}" dt="2021-08-29T07:40:54.241" v="46" actId="14861"/>
          <ac:spMkLst>
            <pc:docMk/>
            <pc:sldMk cId="1228722800" sldId="536"/>
            <ac:spMk id="8" creationId="{B9B77078-4EBC-415F-A06C-4668B977625B}"/>
          </ac:spMkLst>
        </pc:spChg>
      </pc:sldChg>
      <pc:sldChg chg="modSp add mod">
        <pc:chgData name="Henk Verelst" userId="9229dd2c8e7cd7fb" providerId="LiveId" clId="{5581EC17-C397-4F5C-B01B-34A63C5DD5AE}" dt="2021-08-29T07:41:03.048" v="47" actId="14861"/>
        <pc:sldMkLst>
          <pc:docMk/>
          <pc:sldMk cId="2390524948" sldId="537"/>
        </pc:sldMkLst>
        <pc:spChg chg="mod">
          <ac:chgData name="Henk Verelst" userId="9229dd2c8e7cd7fb" providerId="LiveId" clId="{5581EC17-C397-4F5C-B01B-34A63C5DD5AE}" dt="2021-08-29T07:41:03.048" v="47" actId="14861"/>
          <ac:spMkLst>
            <pc:docMk/>
            <pc:sldMk cId="2390524948" sldId="537"/>
            <ac:spMk id="12" creationId="{5CEECFE9-8154-4411-85ED-86D9789699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348F371-F371-4BB2-A9EF-5F0A85EB845F}" type="datetimeFigureOut">
              <a:rPr lang="nl-BE" smtClean="0"/>
              <a:pPr/>
              <a:t>30/09/2021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73A56A-9A24-403F-A33D-F89D371E4D6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6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49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9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65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8750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1" y="4170507"/>
            <a:ext cx="9117367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18069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3340" y="0"/>
            <a:ext cx="9641771" cy="118499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09236" y="1464907"/>
            <a:ext cx="11515875" cy="5103844"/>
          </a:xfrm>
        </p:spPr>
        <p:txBody>
          <a:bodyPr/>
          <a:lstStyle>
            <a:lvl1pPr marL="264319" indent="-264319">
              <a:buClr>
                <a:srgbClr val="E00049"/>
              </a:buClr>
              <a:buFont typeface="Arial" panose="020B0604020202020204" pitchFamily="34" charset="0"/>
              <a:buChar char="•"/>
              <a:defRPr sz="2800">
                <a:solidFill>
                  <a:srgbClr val="002757"/>
                </a:solidFill>
              </a:defRPr>
            </a:lvl1pPr>
            <a:lvl2pPr marL="600075" indent="-257175">
              <a:buClr>
                <a:srgbClr val="002757"/>
              </a:buClr>
              <a:buFont typeface="Wingdings" charset="2"/>
              <a:buChar char="§"/>
              <a:defRPr sz="2400">
                <a:solidFill>
                  <a:srgbClr val="002757"/>
                </a:solidFill>
              </a:defRPr>
            </a:lvl2pPr>
            <a:lvl3pPr>
              <a:defRPr sz="2000">
                <a:solidFill>
                  <a:srgbClr val="002757"/>
                </a:solidFill>
              </a:defRPr>
            </a:lvl3pPr>
            <a:lvl4pPr>
              <a:defRPr sz="1800">
                <a:solidFill>
                  <a:srgbClr val="002757"/>
                </a:solidFill>
              </a:defRPr>
            </a:lvl4pPr>
            <a:lvl5pPr>
              <a:defRPr sz="1600"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2021-2022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361412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406729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2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9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6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5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nl-BE" dirty="0"/>
              <a:t>Programmeren met C# - Basis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6AB2-1624-4787-B640-3560FA73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Conditionele uitvoering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20154-A682-4DF1-8EC0-0BB463EB5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Cascade Branching - if </a:t>
            </a:r>
            <a:r>
              <a:rPr lang="nl-BE" dirty="0" err="1"/>
              <a:t>else</a:t>
            </a:r>
            <a:endParaRPr lang="nl-BE" dirty="0"/>
          </a:p>
          <a:p>
            <a:r>
              <a:rPr lang="nl-BE" dirty="0"/>
              <a:t>Conditionele uitvoering + alternatieve conditie + alternatief</a:t>
            </a:r>
          </a:p>
          <a:p>
            <a:pPr lvl="1"/>
            <a:r>
              <a:rPr lang="nl-BE" dirty="0"/>
              <a:t>Aantal alternatieve condities is onbeperkt</a:t>
            </a:r>
          </a:p>
          <a:p>
            <a:pPr lvl="1"/>
            <a:r>
              <a:rPr lang="nl-BE" dirty="0"/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29898-EDD5-491C-8805-A4DE4075B077}"/>
              </a:ext>
            </a:extLst>
          </p:cNvPr>
          <p:cNvSpPr txBox="1"/>
          <p:nvPr/>
        </p:nvSpPr>
        <p:spPr>
          <a:xfrm>
            <a:off x="2351584" y="2859461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voorwaarde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voorwaarde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F9C07-27A1-40D2-9686-E2CEE980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DE464-70E7-4A65-9414-16065B9248DA}"/>
              </a:ext>
            </a:extLst>
          </p:cNvPr>
          <p:cNvSpPr txBox="1"/>
          <p:nvPr/>
        </p:nvSpPr>
        <p:spPr>
          <a:xfrm>
            <a:off x="1487488" y="1268760"/>
            <a:ext cx="92890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200" dirty="0">
                <a:solidFill>
                  <a:srgbClr val="A31515"/>
                </a:solidFill>
                <a:latin typeface="Consolas" panose="020B0609020204030204" pitchFamily="49" charset="0"/>
              </a:rPr>
              <a:t>"Gelieve je leeftijd in te geven: "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&gt;= 18)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"TOEGELATEN"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"--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na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leeftijdscontrole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--"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&gt;= 16)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"BEPERKT TOEGELATEN"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"--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na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leeftijdscontrole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--"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"NIET TOEGELATEN"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075038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Mogelijk om if - </a:t>
            </a:r>
            <a:r>
              <a:rPr lang="nl-BE" dirty="0" err="1"/>
              <a:t>else</a:t>
            </a:r>
            <a:r>
              <a:rPr lang="nl-BE" dirty="0"/>
              <a:t> statements te “nesten”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466F-0759-4E28-8EBF-33A8A32495BC}"/>
              </a:ext>
            </a:extLst>
          </p:cNvPr>
          <p:cNvSpPr txBox="1"/>
          <p:nvPr/>
        </p:nvSpPr>
        <p:spPr>
          <a:xfrm>
            <a:off x="2711624" y="1916832"/>
            <a:ext cx="60943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voorwaarde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voorwaarde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Voorbeeld: </a:t>
            </a:r>
            <a:r>
              <a:rPr lang="nl-BE" dirty="0"/>
              <a:t>Vanaf 18j ben je toegelaten, wanneer je een vip-ticket bezit mag je in de VIP room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2B695-2F61-49DC-8AD9-DE987CB2595C}"/>
              </a:ext>
            </a:extLst>
          </p:cNvPr>
          <p:cNvSpPr txBox="1"/>
          <p:nvPr/>
        </p:nvSpPr>
        <p:spPr>
          <a:xfrm>
            <a:off x="839447" y="1988840"/>
            <a:ext cx="88569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"Gelieve je leeftijd in te geven: 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18)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"TOEGELATEN + VIP room"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"TOEGELATEN"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"--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leeftijdscontrole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--"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Verkorten notatie voor Branching - if </a:t>
            </a:r>
            <a:r>
              <a:rPr lang="nl-BE" dirty="0" err="1"/>
              <a:t>else</a:t>
            </a:r>
            <a:endParaRPr lang="nl-BE" dirty="0"/>
          </a:p>
          <a:p>
            <a:pPr lvl="1"/>
            <a:r>
              <a:rPr lang="nl-BE" dirty="0"/>
              <a:t>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Voorbeeld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286613"/>
            <a:ext cx="6296025" cy="46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E209AA-4FAF-4B96-AF7A-D7F754F1E7C3}"/>
              </a:ext>
            </a:extLst>
          </p:cNvPr>
          <p:cNvSpPr txBox="1"/>
          <p:nvPr/>
        </p:nvSpPr>
        <p:spPr>
          <a:xfrm>
            <a:off x="119336" y="3212976"/>
            <a:ext cx="126229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je leeftijd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controle = (leeftijd &gt;= 18) ? 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"Toegelaten"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"Niet toegelaten"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92558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Branching – if </a:t>
            </a:r>
            <a:r>
              <a:rPr lang="nl-BE" dirty="0" err="1"/>
              <a:t>else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if </a:t>
            </a:r>
            <a:r>
              <a:rPr lang="nl-BE" dirty="0" err="1"/>
              <a:t>else</a:t>
            </a:r>
            <a:endParaRPr lang="nl-BE" dirty="0"/>
          </a:p>
          <a:p>
            <a:r>
              <a:rPr lang="nl-BE" b="1" dirty="0"/>
              <a:t>switch</a:t>
            </a: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11484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374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Alternatief voor if </a:t>
            </a:r>
            <a:r>
              <a:rPr lang="nl-BE" dirty="0" err="1"/>
              <a:t>else</a:t>
            </a:r>
            <a:r>
              <a:rPr lang="nl-BE" dirty="0"/>
              <a:t> </a:t>
            </a:r>
          </a:p>
          <a:p>
            <a:r>
              <a:rPr lang="nl-BE" dirty="0"/>
              <a:t>Testen van een variabele </a:t>
            </a:r>
            <a:r>
              <a:rPr lang="nl-BE" dirty="0" err="1"/>
              <a:t>tov</a:t>
            </a:r>
            <a:r>
              <a:rPr lang="nl-BE" dirty="0"/>
              <a:t> verschillende vaste waarden</a:t>
            </a:r>
          </a:p>
          <a:p>
            <a:pPr lvl="1"/>
            <a:r>
              <a:rPr lang="nl-BE" dirty="0"/>
              <a:t>Compactere structuur dan verschillende if </a:t>
            </a:r>
            <a:r>
              <a:rPr lang="nl-BE" dirty="0" err="1"/>
              <a:t>else</a:t>
            </a:r>
            <a:r>
              <a:rPr lang="nl-BE" dirty="0"/>
              <a:t> statements</a:t>
            </a:r>
          </a:p>
          <a:p>
            <a:r>
              <a:rPr lang="nl-BE" dirty="0"/>
              <a:t>Enkel controle op gelijkheid</a:t>
            </a:r>
          </a:p>
          <a:p>
            <a:pPr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79954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&lt;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testVar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)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&lt;value1&gt; :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indien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testVar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value1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indien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testVar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valueN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//code indien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testVar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6680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case &lt;constante waarde&gt; : </a:t>
            </a:r>
          </a:p>
          <a:p>
            <a:pPr lvl="1"/>
            <a:r>
              <a:rPr lang="nl-BE" dirty="0"/>
              <a:t>Aangeven van een te evalueren waarde.</a:t>
            </a:r>
          </a:p>
          <a:p>
            <a:pPr lvl="1"/>
            <a:r>
              <a:rPr lang="nl-BE" dirty="0"/>
              <a:t>Waarde moet uniek zijn.</a:t>
            </a:r>
          </a:p>
          <a:p>
            <a:pPr lvl="1"/>
            <a:r>
              <a:rPr lang="nl-BE" dirty="0"/>
              <a:t>Moet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nl-BE" dirty="0"/>
              <a:t> evalueren!</a:t>
            </a:r>
          </a:p>
          <a:p>
            <a:pPr lvl="1"/>
            <a:r>
              <a:rPr lang="nl-BE" dirty="0"/>
              <a:t>Meerdere case(s) met 1 blok code mogelijk.</a:t>
            </a:r>
          </a:p>
          <a:p>
            <a:pPr lvl="1"/>
            <a:r>
              <a:rPr lang="nl-BE" dirty="0"/>
              <a:t>Meerdere lijnen code per case mogelijk.</a:t>
            </a:r>
          </a:p>
          <a:p>
            <a:r>
              <a:rPr lang="nl-BE" dirty="0"/>
              <a:t>break; </a:t>
            </a:r>
          </a:p>
          <a:p>
            <a:pPr lvl="1"/>
            <a:r>
              <a:rPr lang="nl-BE" dirty="0"/>
              <a:t>Verplicht</a:t>
            </a:r>
          </a:p>
          <a:p>
            <a:pPr lvl="1"/>
            <a:r>
              <a:rPr lang="nl-BE" dirty="0"/>
              <a:t>Voorkomt </a:t>
            </a:r>
            <a:r>
              <a:rPr lang="nl-BE" dirty="0" err="1"/>
              <a:t>fall-through</a:t>
            </a:r>
            <a:r>
              <a:rPr lang="nl-BE" dirty="0"/>
              <a:t> naar andere case.</a:t>
            </a:r>
          </a:p>
          <a:p>
            <a:r>
              <a:rPr lang="nl-BE" dirty="0"/>
              <a:t>default:</a:t>
            </a:r>
          </a:p>
          <a:p>
            <a:pPr lvl="1"/>
            <a:r>
              <a:rPr lang="nl-BE" dirty="0"/>
              <a:t>Optioneel, wel aan te raden!!</a:t>
            </a:r>
          </a:p>
        </p:txBody>
      </p:sp>
    </p:spTree>
    <p:extLst>
      <p:ext uri="{BB962C8B-B14F-4D97-AF65-F5344CB8AC3E}">
        <p14:creationId xmlns:p14="http://schemas.microsoft.com/office/powerpoint/2010/main" val="28746409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E346F1-059B-4B08-A0B4-494FD1201F58}"/>
              </a:ext>
            </a:extLst>
          </p:cNvPr>
          <p:cNvSpPr txBox="1"/>
          <p:nvPr/>
        </p:nvSpPr>
        <p:spPr>
          <a:xfrm>
            <a:off x="838200" y="1038154"/>
            <a:ext cx="981423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waarde &lt; 3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(input)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"= 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"= 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"!= 1 &amp;&amp; != 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</p:spTree>
    <p:extLst>
      <p:ext uri="{BB962C8B-B14F-4D97-AF65-F5344CB8AC3E}">
        <p14:creationId xmlns:p14="http://schemas.microsoft.com/office/powerpoint/2010/main" val="1005577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Inleiding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50744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01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B8FAF-2804-42C1-B97A-3FC827D3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Indien meerdere cases zelfde code vereisen &gt; </a:t>
            </a:r>
            <a:r>
              <a:rPr lang="nl-BE" dirty="0" err="1"/>
              <a:t>fall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EE549-A3F1-4AC0-B4B5-ACB702DD0285}"/>
              </a:ext>
            </a:extLst>
          </p:cNvPr>
          <p:cNvSpPr txBox="1"/>
          <p:nvPr/>
        </p:nvSpPr>
        <p:spPr>
          <a:xfrm>
            <a:off x="632430" y="2060429"/>
            <a:ext cx="105131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waarde &lt; 3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(input)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"= 1 || = 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"!= 1 &amp;&amp; != 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73541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Samenvatting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Elke case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zijn!</a:t>
            </a:r>
          </a:p>
          <a:p>
            <a:pPr lvl="1"/>
            <a:r>
              <a:rPr lang="en-US" dirty="0" err="1"/>
              <a:t>Elke</a:t>
            </a:r>
            <a:r>
              <a:rPr lang="en-US" dirty="0"/>
              <a:t> case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nooit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Vb. </a:t>
            </a:r>
            <a:r>
              <a:rPr lang="en-US" dirty="0" err="1">
                <a:solidFill>
                  <a:srgbClr val="FF0000"/>
                </a:solidFill>
              </a:rPr>
              <a:t>niet</a:t>
            </a:r>
            <a:r>
              <a:rPr lang="en-US" dirty="0">
                <a:solidFill>
                  <a:srgbClr val="FF0000"/>
                </a:solidFill>
              </a:rPr>
              <a:t> &gt;5 of !=5 </a:t>
            </a:r>
            <a:r>
              <a:rPr lang="en-US" dirty="0">
                <a:solidFill>
                  <a:srgbClr val="00B050"/>
                </a:solidFill>
              </a:rPr>
              <a:t>MAAR 5 of “</a:t>
            </a:r>
            <a:r>
              <a:rPr lang="en-US" dirty="0" err="1">
                <a:solidFill>
                  <a:srgbClr val="00B050"/>
                </a:solidFill>
              </a:rPr>
              <a:t>vijf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US" dirty="0" err="1"/>
              <a:t>Combinatie</a:t>
            </a:r>
            <a:r>
              <a:rPr lang="en-US" dirty="0"/>
              <a:t> van </a:t>
            </a:r>
            <a:r>
              <a:rPr lang="en-US" dirty="0" err="1"/>
              <a:t>meerdere</a:t>
            </a:r>
            <a:r>
              <a:rPr lang="en-US" dirty="0"/>
              <a:t> cases </a:t>
            </a:r>
            <a:r>
              <a:rPr lang="en-US" dirty="0" err="1"/>
              <a:t>mogelijk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break.</a:t>
            </a:r>
          </a:p>
          <a:p>
            <a:pPr lvl="1"/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3085991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switch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Voorbeeld: Score evaluatie.</a:t>
            </a:r>
          </a:p>
          <a:p>
            <a:pPr marL="0" indent="0">
              <a:buNone/>
            </a:pPr>
            <a:r>
              <a:rPr lang="nl-BE" dirty="0"/>
              <a:t>Evalueer het resultaat van een toets op 5 en print volgende tekst:</a:t>
            </a:r>
          </a:p>
          <a:p>
            <a:pPr lvl="1"/>
            <a:r>
              <a:rPr lang="nl-BE" dirty="0"/>
              <a:t>&lt; 0: Foutieve invoer</a:t>
            </a:r>
          </a:p>
          <a:p>
            <a:pPr lvl="1"/>
            <a:r>
              <a:rPr lang="nl-BE" dirty="0"/>
              <a:t>0-2: onvoldoende</a:t>
            </a:r>
          </a:p>
          <a:p>
            <a:pPr lvl="1"/>
            <a:r>
              <a:rPr lang="nl-BE" dirty="0"/>
              <a:t>3-4: Geslaagd</a:t>
            </a:r>
          </a:p>
          <a:p>
            <a:pPr lvl="1"/>
            <a:r>
              <a:rPr lang="nl-BE" dirty="0"/>
              <a:t>5: Met onderscheiding Geslaagd</a:t>
            </a:r>
          </a:p>
          <a:p>
            <a:pPr lvl="1"/>
            <a:r>
              <a:rPr lang="nl-BE" dirty="0"/>
              <a:t>&gt; 5: Foutieve invoer</a:t>
            </a:r>
          </a:p>
          <a:p>
            <a:pPr marL="0" indent="0">
              <a:buNone/>
            </a:pPr>
            <a:r>
              <a:rPr lang="nl-BE" u="sng" dirty="0"/>
              <a:t>Opgelet</a:t>
            </a:r>
            <a:r>
              <a:rPr lang="nl-BE" dirty="0"/>
              <a:t>: Indien de student gedelibereerd wordt is deze met resultaat 2 ook geslaagd.</a:t>
            </a:r>
          </a:p>
          <a:p>
            <a:endParaRPr lang="nl-BE" dirty="0"/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01337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Looping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b="1" dirty="0" err="1"/>
              <a:t>while</a:t>
            </a:r>
            <a:endParaRPr lang="nl-BE" b="1" dirty="0"/>
          </a:p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 err="1"/>
              <a:t>for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90692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69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Dezelfde code verschillende keren laten uitvoeren.</a:t>
            </a:r>
          </a:p>
          <a:p>
            <a:r>
              <a:rPr lang="nl-BE" dirty="0" err="1"/>
              <a:t>Ipv</a:t>
            </a:r>
            <a:r>
              <a:rPr lang="nl-BE" dirty="0"/>
              <a:t> dezelfde code verschillende keren te moeten schrijven </a:t>
            </a:r>
            <a:r>
              <a:rPr lang="nl-BE" dirty="0">
                <a:sym typeface="Wingdings" pitchFamily="2" charset="2"/>
              </a:rPr>
              <a:t> Gebruik van lussen.</a:t>
            </a:r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8C6A0-057A-49AF-AB90-A4A80B1779FC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Rounded Rectangle 3"/>
          <p:cNvSpPr/>
          <p:nvPr/>
        </p:nvSpPr>
        <p:spPr>
          <a:xfrm>
            <a:off x="1631504" y="2996952"/>
            <a:ext cx="2592288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/>
              <a:t>Doe iets</a:t>
            </a:r>
          </a:p>
        </p:txBody>
      </p:sp>
      <p:sp>
        <p:nvSpPr>
          <p:cNvPr id="7" name="Rounded Rectangle 3"/>
          <p:cNvSpPr/>
          <p:nvPr/>
        </p:nvSpPr>
        <p:spPr>
          <a:xfrm>
            <a:off x="1631504" y="3861048"/>
            <a:ext cx="2592288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/>
              <a:t>Doe iets</a:t>
            </a:r>
          </a:p>
        </p:txBody>
      </p:sp>
      <p:sp>
        <p:nvSpPr>
          <p:cNvPr id="8" name="Rounded Rectangle 3"/>
          <p:cNvSpPr/>
          <p:nvPr/>
        </p:nvSpPr>
        <p:spPr>
          <a:xfrm>
            <a:off x="1631504" y="4725144"/>
            <a:ext cx="2592288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/>
              <a:t>Doe iets</a:t>
            </a:r>
          </a:p>
        </p:txBody>
      </p:sp>
      <p:sp>
        <p:nvSpPr>
          <p:cNvPr id="9" name="Right Arrow 5"/>
          <p:cNvSpPr/>
          <p:nvPr/>
        </p:nvSpPr>
        <p:spPr>
          <a:xfrm>
            <a:off x="4943872" y="3645025"/>
            <a:ext cx="1193176" cy="82467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7" name="Rounded Rectangle 3"/>
          <p:cNvSpPr/>
          <p:nvPr/>
        </p:nvSpPr>
        <p:spPr>
          <a:xfrm>
            <a:off x="6384031" y="3789040"/>
            <a:ext cx="2573999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/>
              <a:t>Doe iets</a:t>
            </a:r>
          </a:p>
        </p:txBody>
      </p:sp>
      <p:sp>
        <p:nvSpPr>
          <p:cNvPr id="19" name="Gekromde PIJL-RECHTS 18"/>
          <p:cNvSpPr/>
          <p:nvPr/>
        </p:nvSpPr>
        <p:spPr>
          <a:xfrm rot="10800000">
            <a:off x="9684960" y="3501008"/>
            <a:ext cx="731520" cy="121615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0" name="PIJL-OMLAAG 19"/>
          <p:cNvSpPr/>
          <p:nvPr/>
        </p:nvSpPr>
        <p:spPr>
          <a:xfrm>
            <a:off x="4367808" y="3284984"/>
            <a:ext cx="288032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-OMLAAG 20"/>
          <p:cNvSpPr/>
          <p:nvPr/>
        </p:nvSpPr>
        <p:spPr>
          <a:xfrm>
            <a:off x="9324920" y="3861048"/>
            <a:ext cx="288032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1000 €, 3% </a:t>
            </a:r>
            <a:r>
              <a:rPr lang="en-US" dirty="0" err="1"/>
              <a:t>rente</a:t>
            </a:r>
            <a:r>
              <a:rPr lang="en-US" dirty="0"/>
              <a:t> over 5jaar </a:t>
            </a:r>
          </a:p>
          <a:p>
            <a:pPr marL="447675">
              <a:buNone/>
            </a:pPr>
            <a:r>
              <a:rPr lang="en-US" i="1" dirty="0"/>
              <a:t>	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Rechthoek 1"/>
          <p:cNvSpPr/>
          <p:nvPr/>
        </p:nvSpPr>
        <p:spPr>
          <a:xfrm>
            <a:off x="1881900" y="2267012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1000;</a:t>
            </a:r>
          </a:p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1.03;</a:t>
            </a:r>
          </a:p>
          <a:p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"Eindbedrag: "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sz="2400" dirty="0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berekening</a:t>
            </a:r>
            <a:r>
              <a:rPr lang="en-US" dirty="0"/>
              <a:t> met </a:t>
            </a:r>
            <a:r>
              <a:rPr lang="en-US" dirty="0" err="1"/>
              <a:t>meer</a:t>
            </a:r>
            <a:r>
              <a:rPr lang="en-US" dirty="0"/>
              <a:t> of minder </a:t>
            </a:r>
            <a:r>
              <a:rPr lang="en-US" dirty="0" err="1"/>
              <a:t>looptijd</a:t>
            </a:r>
            <a:r>
              <a:rPr lang="en-US" dirty="0"/>
              <a:t>?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steeds </a:t>
            </a:r>
            <a:r>
              <a:rPr lang="en-US" dirty="0" err="1">
                <a:sym typeface="Wingdings" pitchFamily="2" charset="2"/>
              </a:rPr>
              <a:t>manueel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lijnen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toevoegen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sym typeface="Wingdings" pitchFamily="2" charset="2"/>
              </a:rPr>
              <a:t>verwijderen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Veel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manueel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werk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Beperkt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herbruikbaar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 err="1">
                <a:sym typeface="Wingdings" pitchFamily="2" charset="2"/>
              </a:rPr>
              <a:t>Oplossing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 lvl="1"/>
            <a:r>
              <a:rPr lang="en-US" b="1" dirty="0">
                <a:sym typeface="Wingdings" pitchFamily="2" charset="2"/>
              </a:rPr>
              <a:t>Looping</a:t>
            </a:r>
            <a:endParaRPr lang="en-US" b="1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Lussen</a:t>
            </a:r>
            <a:r>
              <a:rPr lang="en-US" dirty="0"/>
              <a:t> of looping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techniek</a:t>
            </a:r>
            <a:r>
              <a:rPr lang="en-US" dirty="0"/>
              <a:t> die het </a:t>
            </a:r>
            <a:r>
              <a:rPr lang="en-US" dirty="0" err="1"/>
              <a:t>toelaat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herhalen</a:t>
            </a:r>
            <a:r>
              <a:rPr lang="en-US" dirty="0"/>
              <a:t>.</a:t>
            </a:r>
          </a:p>
          <a:p>
            <a:r>
              <a:rPr lang="en-US" dirty="0" err="1"/>
              <a:t>Lussen</a:t>
            </a:r>
            <a:r>
              <a:rPr lang="en-US" dirty="0"/>
              <a:t> (</a:t>
            </a:r>
            <a:r>
              <a:rPr lang="en-US" dirty="0" err="1"/>
              <a:t>iteraties</a:t>
            </a:r>
            <a:r>
              <a:rPr lang="en-US" dirty="0"/>
              <a:t>) </a:t>
            </a:r>
            <a:r>
              <a:rPr lang="en-US" dirty="0" err="1"/>
              <a:t>bestaan</a:t>
            </a:r>
            <a:r>
              <a:rPr lang="en-US" dirty="0"/>
              <a:t> steeds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Iteratievoorwaarde</a:t>
            </a:r>
            <a:br>
              <a:rPr lang="en-US" dirty="0"/>
            </a:b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 code.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65826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Sentinel</a:t>
            </a:r>
            <a:r>
              <a:rPr lang="nl-BE" dirty="0"/>
              <a:t> waarde</a:t>
            </a:r>
          </a:p>
          <a:p>
            <a:pPr lvl="1"/>
            <a:r>
              <a:rPr lang="en-US" dirty="0"/>
              <a:t>Sentinel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voorafgesproken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die de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positieve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inlezen</a:t>
            </a:r>
            <a:r>
              <a:rPr lang="en-US" dirty="0"/>
              <a:t> =&gt; </a:t>
            </a:r>
            <a:r>
              <a:rPr lang="en-US" dirty="0" err="1"/>
              <a:t>afsluiten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–1.</a:t>
            </a:r>
          </a:p>
          <a:p>
            <a:pPr lvl="2"/>
            <a:r>
              <a:rPr lang="en-US" dirty="0"/>
              <a:t>-1 is de sentinel </a:t>
            </a:r>
            <a:r>
              <a:rPr lang="en-US" dirty="0" err="1"/>
              <a:t>waarde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Veelgebruikte</a:t>
            </a:r>
            <a:r>
              <a:rPr lang="en-US" dirty="0"/>
              <a:t> sentinels:</a:t>
            </a:r>
          </a:p>
          <a:p>
            <a:pPr lvl="3"/>
            <a:r>
              <a:rPr lang="en-US" dirty="0"/>
              <a:t>‘\0’</a:t>
            </a:r>
          </a:p>
          <a:p>
            <a:pPr lvl="3"/>
            <a:r>
              <a:rPr lang="en-US" dirty="0"/>
              <a:t>-1</a:t>
            </a:r>
          </a:p>
          <a:p>
            <a:pPr lvl="3"/>
            <a:r>
              <a:rPr lang="nl-BE" dirty="0"/>
              <a:t>0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27427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… Doe …</a:t>
            </a:r>
          </a:p>
          <a:p>
            <a:r>
              <a:rPr lang="en-US" dirty="0"/>
              <a:t>Boolean test </a:t>
            </a:r>
            <a:r>
              <a:rPr lang="en-US" dirty="0" err="1"/>
              <a:t>bepaalt</a:t>
            </a:r>
            <a:r>
              <a:rPr lang="en-US" dirty="0"/>
              <a:t> of de code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Test == true : </a:t>
            </a:r>
            <a:r>
              <a:rPr lang="en-US" dirty="0" err="1"/>
              <a:t>Voer</a:t>
            </a:r>
            <a:r>
              <a:rPr lang="en-US" dirty="0"/>
              <a:t> de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Test == false: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uitvoering</a:t>
            </a:r>
            <a:r>
              <a:rPr lang="en-US" dirty="0"/>
              <a:t> van de </a:t>
            </a:r>
            <a:r>
              <a:rPr lang="en-US" dirty="0" err="1"/>
              <a:t>lus</a:t>
            </a:r>
            <a:r>
              <a:rPr lang="en-US" dirty="0"/>
              <a:t> (</a:t>
            </a:r>
            <a:r>
              <a:rPr lang="en-US" dirty="0" err="1"/>
              <a:t>meer</a:t>
            </a:r>
            <a:r>
              <a:rPr lang="en-US" dirty="0"/>
              <a:t>).</a:t>
            </a:r>
          </a:p>
          <a:p>
            <a:r>
              <a:rPr lang="en-US" dirty="0"/>
              <a:t>Syntax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2711624" y="3734802"/>
            <a:ext cx="6696744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(iteratievoorwaarde)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//body met code van de lus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Onconditionele uitvoering</a:t>
            </a:r>
            <a:endParaRPr lang="en-US" sz="2800" dirty="0"/>
          </a:p>
          <a:p>
            <a:pPr lvl="1"/>
            <a:r>
              <a:rPr lang="nl-BE" sz="2400" dirty="0"/>
              <a:t>Top to </a:t>
            </a:r>
            <a:r>
              <a:rPr lang="nl-BE" sz="2400" dirty="0" err="1"/>
              <a:t>bottom</a:t>
            </a:r>
            <a:endParaRPr lang="nl-BE" sz="24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55C9C49-7F59-433C-9681-5985DE92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924944"/>
            <a:ext cx="5563376" cy="1381318"/>
          </a:xfrm>
          <a:prstGeom prst="rect">
            <a:avLst/>
          </a:prstGeom>
        </p:spPr>
      </p:pic>
      <p:sp>
        <p:nvSpPr>
          <p:cNvPr id="6" name="Pijl: omlaag 5">
            <a:extLst>
              <a:ext uri="{FF2B5EF4-FFF2-40B4-BE49-F238E27FC236}">
                <a16:creationId xmlns:a16="http://schemas.microsoft.com/office/drawing/2014/main" id="{4C2EA077-4592-488B-90E4-5984D71DC1DF}"/>
              </a:ext>
            </a:extLst>
          </p:cNvPr>
          <p:cNvSpPr/>
          <p:nvPr/>
        </p:nvSpPr>
        <p:spPr>
          <a:xfrm>
            <a:off x="1559496" y="3212976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Werking</a:t>
            </a:r>
            <a:r>
              <a:rPr lang="en-US" dirty="0"/>
              <a:t>:</a:t>
            </a:r>
          </a:p>
          <a:p>
            <a:pPr lvl="3">
              <a:buNone/>
            </a:pPr>
            <a:r>
              <a:rPr lang="en-US" dirty="0"/>
              <a:t>	</a:t>
            </a:r>
          </a:p>
          <a:p>
            <a:pPr lvl="3">
              <a:buNone/>
            </a:pPr>
            <a:r>
              <a:rPr lang="en-US" sz="2800" dirty="0"/>
              <a:t> 			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766221" y="2852936"/>
            <a:ext cx="2881507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true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41286" y="3917263"/>
            <a:ext cx="2693186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false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8" name="Gekromde PIJL-RECHTS 7"/>
          <p:cNvSpPr/>
          <p:nvPr/>
        </p:nvSpPr>
        <p:spPr>
          <a:xfrm>
            <a:off x="3716967" y="3058743"/>
            <a:ext cx="576064" cy="10081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Gekromde PIJL-RECHTS 8"/>
          <p:cNvSpPr/>
          <p:nvPr/>
        </p:nvSpPr>
        <p:spPr>
          <a:xfrm rot="10800000">
            <a:off x="7232951" y="2884735"/>
            <a:ext cx="794857" cy="1624083"/>
          </a:xfrm>
          <a:prstGeom prst="curvedRightArrow">
            <a:avLst>
              <a:gd name="adj1" fmla="val 25000"/>
              <a:gd name="adj2" fmla="val 50000"/>
              <a:gd name="adj3" fmla="val 6179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8112224" y="3426201"/>
            <a:ext cx="3240360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Nieuwe evaluatie test</a:t>
            </a:r>
          </a:p>
        </p:txBody>
      </p:sp>
      <p:sp>
        <p:nvSpPr>
          <p:cNvPr id="11" name="Gekromde PIJL-RECHTS 10"/>
          <p:cNvSpPr/>
          <p:nvPr/>
        </p:nvSpPr>
        <p:spPr>
          <a:xfrm>
            <a:off x="3503712" y="3019998"/>
            <a:ext cx="792088" cy="2078546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02A62CB-2453-44A6-BC17-B2EAF071A789}"/>
              </a:ext>
            </a:extLst>
          </p:cNvPr>
          <p:cNvSpPr/>
          <p:nvPr/>
        </p:nvSpPr>
        <p:spPr>
          <a:xfrm>
            <a:off x="4360438" y="2420888"/>
            <a:ext cx="3804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//code voor </a:t>
            </a:r>
            <a:r>
              <a:rPr lang="en-US" sz="2800" dirty="0" err="1"/>
              <a:t>lus</a:t>
            </a:r>
            <a:endParaRPr lang="en-US" sz="2800" dirty="0"/>
          </a:p>
          <a:p>
            <a:r>
              <a:rPr lang="en-US" sz="2800" dirty="0"/>
              <a:t>while(&lt;test&gt;)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//body </a:t>
            </a:r>
            <a:r>
              <a:rPr lang="en-US" sz="2800" dirty="0" err="1"/>
              <a:t>lus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//code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Kenmerken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Iteratievoorwaarde</a:t>
            </a:r>
            <a:endParaRPr lang="en-US" dirty="0"/>
          </a:p>
          <a:p>
            <a:pPr lvl="2"/>
            <a:r>
              <a:rPr lang="en-US" dirty="0"/>
              <a:t>Moet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uitdrukking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!</a:t>
            </a:r>
          </a:p>
          <a:p>
            <a:pPr lvl="2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Opgelet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voor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oneindige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loop!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Er</a:t>
            </a:r>
            <a:r>
              <a:rPr lang="en-US" dirty="0"/>
              <a:t> is </a:t>
            </a:r>
            <a:r>
              <a:rPr lang="en-US" b="1" dirty="0" err="1"/>
              <a:t>geen</a:t>
            </a:r>
            <a:r>
              <a:rPr lang="en-US" dirty="0"/>
              <a:t> </a:t>
            </a:r>
            <a:r>
              <a:rPr lang="en-US" b="1" dirty="0"/>
              <a:t>minimum </a:t>
            </a:r>
            <a:r>
              <a:rPr lang="en-US" b="1" dirty="0" err="1"/>
              <a:t>aantal</a:t>
            </a:r>
            <a:r>
              <a:rPr lang="en-US" b="1" dirty="0"/>
              <a:t> </a:t>
            </a:r>
            <a:r>
              <a:rPr lang="en-US" b="1" dirty="0" err="1"/>
              <a:t>uitvoeringen</a:t>
            </a:r>
            <a:br>
              <a:rPr lang="en-US" dirty="0"/>
            </a:br>
            <a:r>
              <a:rPr lang="en-US" dirty="0"/>
              <a:t>(Is de test de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false </a:t>
            </a:r>
            <a:r>
              <a:rPr lang="en-US" dirty="0" err="1"/>
              <a:t>wordt</a:t>
            </a:r>
            <a:r>
              <a:rPr lang="en-US" dirty="0"/>
              <a:t> de code </a:t>
            </a:r>
            <a:r>
              <a:rPr lang="en-US" dirty="0" err="1"/>
              <a:t>nooit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!)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1000€, 3% - 5jaar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8668" y="2204864"/>
            <a:ext cx="813690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1000;</a:t>
            </a:r>
          </a:p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1.03;</a:t>
            </a:r>
          </a:p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interestRate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nl-BE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"Eindbedrag: "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sz="2400" dirty="0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while</a:t>
            </a:r>
            <a:r>
              <a:rPr lang="nl-BE" dirty="0"/>
              <a:t> /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Voorbeeld1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l-BE" dirty="0"/>
              <a:t>Maak een programma dat bepaalt hoeveel bakken van 24 er nodig zijn om X flesjes te bewaren. (met behulp van de </a:t>
            </a:r>
            <a:r>
              <a:rPr lang="nl-BE" dirty="0" err="1"/>
              <a:t>while</a:t>
            </a:r>
            <a:r>
              <a:rPr lang="nl-BE" dirty="0"/>
              <a:t> lus)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Looping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r>
              <a:rPr lang="nl-BE" b="1" dirty="0"/>
              <a:t>do </a:t>
            </a:r>
            <a:r>
              <a:rPr lang="nl-BE" b="1" dirty="0" err="1"/>
              <a:t>while</a:t>
            </a:r>
            <a:endParaRPr lang="nl-BE" b="1" dirty="0"/>
          </a:p>
          <a:p>
            <a:r>
              <a:rPr lang="nl-BE" dirty="0" err="1"/>
              <a:t>for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90692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650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.. while</a:t>
            </a:r>
          </a:p>
          <a:p>
            <a:pPr lvl="1"/>
            <a:r>
              <a:rPr lang="en-US" dirty="0"/>
              <a:t>Doe … </a:t>
            </a:r>
            <a:r>
              <a:rPr lang="en-US" dirty="0" err="1"/>
              <a:t>zolang</a:t>
            </a:r>
            <a:endParaRPr lang="en-US" dirty="0"/>
          </a:p>
          <a:p>
            <a:pPr lvl="1"/>
            <a:r>
              <a:rPr lang="en-US" dirty="0"/>
              <a:t>Boolean test </a:t>
            </a:r>
            <a:r>
              <a:rPr lang="en-US" dirty="0" err="1"/>
              <a:t>bepaalt</a:t>
            </a:r>
            <a:r>
              <a:rPr lang="en-US" dirty="0"/>
              <a:t> of de code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herhaald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Test == true : </a:t>
            </a:r>
            <a:r>
              <a:rPr lang="en-US" dirty="0" err="1"/>
              <a:t>Herhaal</a:t>
            </a:r>
            <a:r>
              <a:rPr lang="en-US" dirty="0"/>
              <a:t> de code van de </a:t>
            </a:r>
            <a:r>
              <a:rPr lang="en-US" dirty="0" err="1"/>
              <a:t>lus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Test == false: Stop de </a:t>
            </a:r>
            <a:r>
              <a:rPr lang="en-US" dirty="0" err="1"/>
              <a:t>uitvoering</a:t>
            </a:r>
            <a:r>
              <a:rPr lang="en-US" dirty="0"/>
              <a:t> van de </a:t>
            </a:r>
            <a:r>
              <a:rPr lang="en-US" dirty="0" err="1"/>
              <a:t>lus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Syntax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4016829"/>
            <a:ext cx="4766617" cy="151216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Werking</a:t>
            </a:r>
            <a:r>
              <a:rPr lang="en-US" dirty="0"/>
              <a:t>:</a:t>
            </a:r>
          </a:p>
          <a:p>
            <a:pPr lvl="3">
              <a:buNone/>
            </a:pPr>
            <a:r>
              <a:rPr lang="en-US" dirty="0"/>
              <a:t>	</a:t>
            </a:r>
          </a:p>
          <a:p>
            <a:pPr lvl="4">
              <a:buNone/>
            </a:pPr>
            <a:r>
              <a:rPr lang="en-US" sz="2800" dirty="0"/>
              <a:t> 	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96516" y="3719317"/>
            <a:ext cx="291221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true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96516" y="4428294"/>
            <a:ext cx="298494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false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8" name="Gekromde PIJL-RECHTS 7"/>
          <p:cNvSpPr/>
          <p:nvPr/>
        </p:nvSpPr>
        <p:spPr>
          <a:xfrm flipV="1">
            <a:off x="3752352" y="3284984"/>
            <a:ext cx="504056" cy="11525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Gekromde PIJL-RECHTS 8"/>
          <p:cNvSpPr/>
          <p:nvPr/>
        </p:nvSpPr>
        <p:spPr>
          <a:xfrm rot="10800000" flipV="1">
            <a:off x="7389945" y="3861047"/>
            <a:ext cx="357228" cy="705877"/>
          </a:xfrm>
          <a:prstGeom prst="curved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853014" y="3799634"/>
            <a:ext cx="3477072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Nieuwe evaluatie van test</a:t>
            </a:r>
          </a:p>
        </p:txBody>
      </p:sp>
      <p:sp>
        <p:nvSpPr>
          <p:cNvPr id="11" name="Gekromde PIJL-RECHTS 10"/>
          <p:cNvSpPr/>
          <p:nvPr/>
        </p:nvSpPr>
        <p:spPr>
          <a:xfrm>
            <a:off x="3772568" y="4293557"/>
            <a:ext cx="483840" cy="79208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Gekromde PIJL-RECHTS 11"/>
          <p:cNvSpPr/>
          <p:nvPr/>
        </p:nvSpPr>
        <p:spPr>
          <a:xfrm>
            <a:off x="3392312" y="2421349"/>
            <a:ext cx="864096" cy="1512168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452BF8B-CEF3-4EFD-AD60-DF35E6A37DC5}"/>
              </a:ext>
            </a:extLst>
          </p:cNvPr>
          <p:cNvSpPr/>
          <p:nvPr/>
        </p:nvSpPr>
        <p:spPr>
          <a:xfrm>
            <a:off x="4269730" y="2407528"/>
            <a:ext cx="31789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// code voor </a:t>
            </a:r>
            <a:r>
              <a:rPr lang="en-US" sz="2800" dirty="0" err="1"/>
              <a:t>lus</a:t>
            </a:r>
            <a:endParaRPr lang="en-US" sz="2800" dirty="0"/>
          </a:p>
          <a:p>
            <a:r>
              <a:rPr lang="en-US" sz="2800" dirty="0"/>
              <a:t>do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//body </a:t>
            </a:r>
            <a:r>
              <a:rPr lang="en-US" sz="2800" dirty="0" err="1"/>
              <a:t>lus</a:t>
            </a:r>
            <a:endParaRPr lang="en-US" sz="2800" dirty="0"/>
          </a:p>
          <a:p>
            <a:r>
              <a:rPr lang="en-US" sz="2800" dirty="0"/>
              <a:t>} while(&lt;test&gt;);</a:t>
            </a:r>
          </a:p>
          <a:p>
            <a:r>
              <a:rPr lang="en-US" sz="2800" dirty="0"/>
              <a:t>//code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Kenmerken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 body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b="1" dirty="0"/>
              <a:t>steeds 1 </a:t>
            </a:r>
            <a:r>
              <a:rPr lang="en-US" b="1" dirty="0" err="1"/>
              <a:t>keer</a:t>
            </a:r>
            <a:r>
              <a:rPr lang="en-US" b="1" dirty="0"/>
              <a:t> </a:t>
            </a:r>
            <a:r>
              <a:rPr lang="en-US" b="1" dirty="0" err="1"/>
              <a:t>uitgevoerd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Iteratievoorwaarde</a:t>
            </a:r>
            <a:endParaRPr lang="en-US" dirty="0"/>
          </a:p>
          <a:p>
            <a:pPr lvl="2"/>
            <a:r>
              <a:rPr lang="en-US" dirty="0"/>
              <a:t>Moet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uitdrukking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!</a:t>
            </a:r>
          </a:p>
          <a:p>
            <a:pPr lvl="2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Opgelet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voor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oneindige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loop!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1D0B-F34D-4573-A1BF-0D2AF0546235}"/>
              </a:ext>
            </a:extLst>
          </p:cNvPr>
          <p:cNvSpPr txBox="1"/>
          <p:nvPr/>
        </p:nvSpPr>
        <p:spPr>
          <a:xfrm>
            <a:off x="366889" y="2348880"/>
            <a:ext cx="115158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input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waarde van 0 tem 10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input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(input &lt; 0 || input &gt; 10);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Voorbeeld2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Vervolledig</a:t>
            </a:r>
            <a:r>
              <a:rPr lang="en-US" dirty="0"/>
              <a:t> voorbeeld1 </a:t>
            </a:r>
          </a:p>
          <a:p>
            <a:pPr lvl="2"/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Maak een programma dat bepaalt hoeveel bakken van 24 er nodig zijn om X flesjes te bewaren</a:t>
            </a:r>
            <a:endParaRPr lang="en-US" dirty="0"/>
          </a:p>
          <a:p>
            <a:pPr lvl="2"/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ingegeven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flesjes</a:t>
            </a:r>
            <a:r>
              <a:rPr lang="en-US" dirty="0"/>
              <a:t> steeds </a:t>
            </a:r>
            <a:r>
              <a:rPr lang="en-US" dirty="0" err="1"/>
              <a:t>groter</a:t>
            </a:r>
            <a:r>
              <a:rPr lang="en-US" dirty="0"/>
              <a:t> is </a:t>
            </a:r>
            <a:r>
              <a:rPr lang="en-US" dirty="0" err="1"/>
              <a:t>dan</a:t>
            </a:r>
            <a:r>
              <a:rPr lang="en-US" dirty="0"/>
              <a:t> 0</a:t>
            </a:r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Conditionele uitvoering</a:t>
            </a:r>
          </a:p>
          <a:p>
            <a:pPr lvl="1"/>
            <a:r>
              <a:rPr lang="nl-BE" dirty="0"/>
              <a:t>Code wordt uitgevoerd afhankelijk van (een) voorwaarde(n)</a:t>
            </a:r>
          </a:p>
          <a:p>
            <a:pPr lvl="1"/>
            <a:r>
              <a:rPr lang="nl-BE" dirty="0"/>
              <a:t>2 mogelijke vormen van conditionele uitvoering</a:t>
            </a:r>
          </a:p>
          <a:p>
            <a:pPr lvl="2"/>
            <a:r>
              <a:rPr lang="nl-BE" dirty="0"/>
              <a:t>Branching (voorwaardelijke uitvoering)</a:t>
            </a:r>
          </a:p>
          <a:p>
            <a:pPr lvl="3"/>
            <a:r>
              <a:rPr lang="nl-BE" sz="2200" dirty="0"/>
              <a:t>Indien voorwaarde &gt;  dan … anders …</a:t>
            </a:r>
          </a:p>
          <a:p>
            <a:pPr lvl="2"/>
            <a:r>
              <a:rPr lang="nl-BE" dirty="0"/>
              <a:t>Looping (lussen)</a:t>
            </a:r>
          </a:p>
          <a:p>
            <a:pPr lvl="3"/>
            <a:r>
              <a:rPr lang="nl-BE" sz="2200" dirty="0"/>
              <a:t>Zolang voorwaarde &gt; doe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7175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Looping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b="1" dirty="0" err="1"/>
              <a:t>for</a:t>
            </a: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90692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4459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Lus met eigen teller</a:t>
            </a:r>
          </a:p>
          <a:p>
            <a:r>
              <a:rPr lang="nl-BE" dirty="0"/>
              <a:t>Korte notatie voor </a:t>
            </a:r>
            <a:r>
              <a:rPr lang="nl-BE" b="1" dirty="0" err="1"/>
              <a:t>init</a:t>
            </a:r>
            <a:r>
              <a:rPr lang="nl-BE" dirty="0"/>
              <a:t> </a:t>
            </a:r>
            <a:r>
              <a:rPr lang="nl-BE" b="1" dirty="0"/>
              <a:t>teller, test &amp; update</a:t>
            </a:r>
          </a:p>
          <a:p>
            <a:r>
              <a:rPr lang="nl-BE" dirty="0"/>
              <a:t>3 dingen moeten gekend zijn</a:t>
            </a:r>
          </a:p>
          <a:p>
            <a:pPr lvl="1"/>
            <a:r>
              <a:rPr lang="nl-BE" dirty="0"/>
              <a:t>Waarde voor teller initialisatie</a:t>
            </a:r>
          </a:p>
          <a:p>
            <a:pPr lvl="1"/>
            <a:r>
              <a:rPr lang="nl-BE" dirty="0"/>
              <a:t>Test op teller = loop voorwaarde</a:t>
            </a:r>
          </a:p>
          <a:p>
            <a:pPr lvl="1"/>
            <a:r>
              <a:rPr lang="nl-BE" dirty="0"/>
              <a:t>Update van de teller na elke cyclus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5618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Syntax (+ </a:t>
            </a:r>
            <a:r>
              <a:rPr lang="nl-BE" dirty="0" err="1"/>
              <a:t>IntelliSense</a:t>
            </a:r>
            <a:r>
              <a:rPr lang="nl-BE" dirty="0"/>
              <a:t>: </a:t>
            </a:r>
            <a:r>
              <a:rPr lang="nl-BE" dirty="0" err="1"/>
              <a:t>for</a:t>
            </a:r>
            <a:r>
              <a:rPr lang="nl-BE" dirty="0"/>
              <a:t> code </a:t>
            </a:r>
            <a:r>
              <a:rPr lang="nl-BE" dirty="0" err="1"/>
              <a:t>snippet</a:t>
            </a:r>
            <a:r>
              <a:rPr lang="nl-BE" dirty="0"/>
              <a:t>)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3143672" y="2780928"/>
            <a:ext cx="50405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test ; update 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in lus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4311474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Werking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	</a:t>
            </a:r>
            <a:r>
              <a:rPr lang="en-US" sz="2800" dirty="0"/>
              <a:t>//code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endParaRPr lang="en-US" sz="2800" dirty="0"/>
          </a:p>
          <a:p>
            <a:pPr lvl="2">
              <a:buNone/>
            </a:pPr>
            <a:r>
              <a:rPr lang="en-US" sz="2800" dirty="0"/>
              <a:t>	for ( &lt; </a:t>
            </a:r>
            <a:r>
              <a:rPr lang="en-US" sz="2800" i="1" dirty="0"/>
              <a:t>init &gt; ; &lt; test &gt; ; &lt; update&gt; )</a:t>
            </a:r>
          </a:p>
          <a:p>
            <a:pPr lvl="2">
              <a:buNone/>
            </a:pPr>
            <a:r>
              <a:rPr lang="en-US" sz="2800" dirty="0"/>
              <a:t>    {</a:t>
            </a:r>
          </a:p>
          <a:p>
            <a:pPr lvl="2">
              <a:buNone/>
            </a:pPr>
            <a:r>
              <a:rPr lang="en-US" sz="2800" dirty="0"/>
              <a:t>    </a:t>
            </a:r>
          </a:p>
          <a:p>
            <a:pPr lvl="2">
              <a:buNone/>
            </a:pPr>
            <a:r>
              <a:rPr lang="en-US" sz="2800" dirty="0"/>
              <a:t>    	&lt; </a:t>
            </a:r>
            <a:r>
              <a:rPr lang="en-US" sz="2800" i="1" dirty="0"/>
              <a:t>code in </a:t>
            </a:r>
            <a:r>
              <a:rPr lang="en-US" sz="2800" i="1" dirty="0" err="1"/>
              <a:t>lus</a:t>
            </a:r>
            <a:r>
              <a:rPr lang="en-US" sz="2800" i="1" dirty="0"/>
              <a:t>&gt;</a:t>
            </a:r>
          </a:p>
          <a:p>
            <a:pPr lvl="2">
              <a:buNone/>
            </a:pPr>
            <a:r>
              <a:rPr lang="en-US" sz="2800" dirty="0"/>
              <a:t>    }</a:t>
            </a:r>
          </a:p>
          <a:p>
            <a:pPr lvl="2">
              <a:buNone/>
            </a:pPr>
            <a:r>
              <a:rPr lang="en-US" sz="2800" dirty="0"/>
              <a:t>	</a:t>
            </a:r>
          </a:p>
          <a:p>
            <a:pPr lvl="2">
              <a:buNone/>
            </a:pPr>
            <a:r>
              <a:rPr lang="en-US" sz="2800" dirty="0"/>
              <a:t>	//code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endParaRPr lang="en-US" sz="2800" dirty="0"/>
          </a:p>
          <a:p>
            <a:pPr lvl="3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7368375" y="3936622"/>
            <a:ext cx="3096344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true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17" name="Oval 3"/>
          <p:cNvSpPr/>
          <p:nvPr/>
        </p:nvSpPr>
        <p:spPr>
          <a:xfrm>
            <a:off x="4693269" y="3071810"/>
            <a:ext cx="357190" cy="3571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2</a:t>
            </a:r>
            <a:endParaRPr lang="en-US" b="1" dirty="0"/>
          </a:p>
        </p:txBody>
      </p:sp>
      <p:sp>
        <p:nvSpPr>
          <p:cNvPr id="18" name="Oval 3"/>
          <p:cNvSpPr/>
          <p:nvPr/>
        </p:nvSpPr>
        <p:spPr>
          <a:xfrm>
            <a:off x="4283527" y="3850056"/>
            <a:ext cx="357190" cy="3571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3</a:t>
            </a:r>
            <a:endParaRPr lang="en-US" b="1" dirty="0"/>
          </a:p>
        </p:txBody>
      </p:sp>
      <p:sp>
        <p:nvSpPr>
          <p:cNvPr id="19" name="Oval 3"/>
          <p:cNvSpPr/>
          <p:nvPr/>
        </p:nvSpPr>
        <p:spPr>
          <a:xfrm>
            <a:off x="6722887" y="3071810"/>
            <a:ext cx="357190" cy="3571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4</a:t>
            </a:r>
            <a:endParaRPr lang="en-US" b="1" dirty="0"/>
          </a:p>
        </p:txBody>
      </p:sp>
      <p:sp>
        <p:nvSpPr>
          <p:cNvPr id="20" name="Oval 3"/>
          <p:cNvSpPr/>
          <p:nvPr/>
        </p:nvSpPr>
        <p:spPr>
          <a:xfrm>
            <a:off x="2927648" y="3071810"/>
            <a:ext cx="357190" cy="3571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1</a:t>
            </a:r>
            <a:endParaRPr lang="en-US" b="1" dirty="0"/>
          </a:p>
        </p:txBody>
      </p:sp>
      <p:sp>
        <p:nvSpPr>
          <p:cNvPr id="27" name="Tekstvak 26"/>
          <p:cNvSpPr txBox="1"/>
          <p:nvPr/>
        </p:nvSpPr>
        <p:spPr>
          <a:xfrm>
            <a:off x="3754315" y="5342682"/>
            <a:ext cx="36004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test == </a:t>
            </a:r>
            <a:r>
              <a:rPr lang="nl-BE" sz="2400" b="1" dirty="0" err="1">
                <a:solidFill>
                  <a:schemeClr val="bg1"/>
                </a:solidFill>
              </a:rPr>
              <a:t>false</a:t>
            </a:r>
            <a:endParaRPr lang="nl-B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643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= </a:t>
            </a:r>
            <a:r>
              <a:rPr lang="en-US" dirty="0" err="1"/>
              <a:t>compacte</a:t>
            </a:r>
            <a:r>
              <a:rPr lang="en-US" dirty="0"/>
              <a:t> while (do while) statement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2279576" y="2204864"/>
            <a:ext cx="5256584" cy="39857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nl-B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r>
              <a:rPr lang="nl-BE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nl-B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i++;</a:t>
            </a:r>
          </a:p>
          <a:p>
            <a:r>
              <a:rPr lang="nl-B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300" dirty="0"/>
          </a:p>
        </p:txBody>
      </p:sp>
    </p:spTree>
    <p:extLst>
      <p:ext uri="{BB962C8B-B14F-4D97-AF65-F5344CB8AC3E}">
        <p14:creationId xmlns:p14="http://schemas.microsoft.com/office/powerpoint/2010/main" val="2779249300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Kenmerken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Iteratievoorwaarde</a:t>
            </a:r>
            <a:endParaRPr lang="en-US" dirty="0"/>
          </a:p>
          <a:p>
            <a:pPr lvl="2"/>
            <a:r>
              <a:rPr lang="en-US" dirty="0"/>
              <a:t>Moet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uitdrukking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Variabele</a:t>
            </a:r>
            <a:r>
              <a:rPr lang="en-US" dirty="0"/>
              <a:t> is </a:t>
            </a:r>
            <a:r>
              <a:rPr lang="en-US" dirty="0" err="1"/>
              <a:t>bruikbaar</a:t>
            </a:r>
            <a:r>
              <a:rPr lang="en-US" dirty="0"/>
              <a:t> in de </a:t>
            </a:r>
            <a:r>
              <a:rPr lang="en-US" dirty="0" err="1"/>
              <a:t>lus</a:t>
            </a:r>
            <a:r>
              <a:rPr lang="en-US" dirty="0"/>
              <a:t> – scope!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gegarandeerd</a:t>
            </a:r>
            <a:r>
              <a:rPr lang="en-US" dirty="0"/>
              <a:t> minimum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Initialisatie</a:t>
            </a:r>
            <a:r>
              <a:rPr lang="en-US" dirty="0"/>
              <a:t>, test en update in 1 line.</a:t>
            </a:r>
          </a:p>
          <a:p>
            <a:pPr lvl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leesbaarheid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Veel</a:t>
            </a:r>
            <a:r>
              <a:rPr lang="en-US" dirty="0"/>
              <a:t> minder </a:t>
            </a:r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fouten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762765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251583" y="2048642"/>
            <a:ext cx="11573528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input = 0;</a:t>
            </a:r>
          </a:p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"Gemiddelde berekening.</a:t>
            </a:r>
            <a:r>
              <a:rPr lang="nl-NL" sz="2400" dirty="0">
                <a:solidFill>
                  <a:srgbClr val="9E5B71"/>
                </a:solidFill>
                <a:latin typeface="Consolas" panose="020B0609020204030204" pitchFamily="49" charset="0"/>
              </a:rPr>
              <a:t>\</a:t>
            </a:r>
            <a:r>
              <a:rPr lang="nl-NL" sz="2400" dirty="0" err="1">
                <a:solidFill>
                  <a:srgbClr val="9E5B71"/>
                </a:solidFill>
                <a:latin typeface="Consolas" panose="020B0609020204030204" pitchFamily="49" charset="0"/>
              </a:rPr>
              <a:t>n</a:t>
            </a:r>
            <a:r>
              <a:rPr lang="nl-NL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Gelieve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 3 getallen in te geven"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"&gt;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input +=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"Het gemiddelde is: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+ input / 3.0);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55665009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even </a:t>
            </a:r>
            <a:r>
              <a:rPr lang="en-US" dirty="0" err="1"/>
              <a:t>getallen</a:t>
            </a:r>
            <a:r>
              <a:rPr lang="en-US" dirty="0"/>
              <a:t> van 2 tot 10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2" name="Rechthoek 1"/>
          <p:cNvSpPr/>
          <p:nvPr/>
        </p:nvSpPr>
        <p:spPr>
          <a:xfrm>
            <a:off x="2279576" y="2537559"/>
            <a:ext cx="727280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2; i &lt;= 10; i += 2)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+ 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al 6"/>
          <p:cNvSpPr/>
          <p:nvPr/>
        </p:nvSpPr>
        <p:spPr>
          <a:xfrm>
            <a:off x="6528048" y="2474943"/>
            <a:ext cx="1224136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38C11-1136-406D-B3EE-A3A96AB0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48" y="4539167"/>
            <a:ext cx="2808312" cy="6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217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van de </a:t>
            </a:r>
            <a:r>
              <a:rPr lang="en-US" dirty="0" err="1"/>
              <a:t>lus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Rechthoek 1"/>
          <p:cNvSpPr/>
          <p:nvPr/>
        </p:nvSpPr>
        <p:spPr>
          <a:xfrm>
            <a:off x="2392786" y="2461764"/>
            <a:ext cx="72008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2; i &lt;= 10; i += 2)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"Eindwaarde: "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i);</a:t>
            </a:r>
            <a:endParaRPr lang="nl-BE" sz="2400" dirty="0"/>
          </a:p>
        </p:txBody>
      </p:sp>
      <p:sp>
        <p:nvSpPr>
          <p:cNvPr id="7" name="Rechthoek 6"/>
          <p:cNvSpPr/>
          <p:nvPr/>
        </p:nvSpPr>
        <p:spPr>
          <a:xfrm>
            <a:off x="4007768" y="4400757"/>
            <a:ext cx="6246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 Compile error: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bestaat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enkel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in de for scope!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7968208" y="3933056"/>
            <a:ext cx="648072" cy="467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409199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initialisaties</a:t>
            </a:r>
            <a:r>
              <a:rPr lang="en-US" dirty="0"/>
              <a:t> en/of updates: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for</a:t>
            </a:r>
            <a:r>
              <a:rPr lang="en-US" dirty="0"/>
              <a:t>(&lt;init&gt;, &lt;init2&gt;; &lt;test&gt; ; &lt;update&gt;,&lt;update2&gt;) </a:t>
            </a:r>
          </a:p>
          <a:p>
            <a:pPr lvl="2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inits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updates.</a:t>
            </a:r>
          </a:p>
          <a:p>
            <a:pPr lvl="2"/>
            <a:r>
              <a:rPr lang="en-US" dirty="0"/>
              <a:t>Het datatype van de </a:t>
            </a:r>
            <a:r>
              <a:rPr lang="en-US" dirty="0" err="1"/>
              <a:t>variabelen</a:t>
            </a:r>
            <a:r>
              <a:rPr lang="en-US" dirty="0"/>
              <a:t> in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hthoek 1"/>
          <p:cNvSpPr/>
          <p:nvPr/>
        </p:nvSpPr>
        <p:spPr>
          <a:xfrm>
            <a:off x="2063552" y="3573016"/>
            <a:ext cx="770485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j = 10; i &lt; j; i++, j++)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761457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Branching – if </a:t>
            </a:r>
            <a:r>
              <a:rPr lang="nl-BE" dirty="0" err="1"/>
              <a:t>else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b="1" dirty="0"/>
              <a:t>if </a:t>
            </a:r>
            <a:r>
              <a:rPr lang="nl-BE" b="1" dirty="0" err="1"/>
              <a:t>else</a:t>
            </a:r>
            <a:endParaRPr lang="nl-BE" b="1" dirty="0"/>
          </a:p>
          <a:p>
            <a:r>
              <a:rPr lang="nl-BE" dirty="0"/>
              <a:t>switch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endParaRPr lang="nl-BE" dirty="0"/>
          </a:p>
          <a:p>
            <a:r>
              <a:rPr lang="nl-BE" dirty="0"/>
              <a:t>Branching</a:t>
            </a:r>
          </a:p>
          <a:p>
            <a:endParaRPr lang="nl-BE" dirty="0"/>
          </a:p>
          <a:p>
            <a:r>
              <a:rPr lang="nl-BE" dirty="0"/>
              <a:t>Looping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11484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322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lvl="1"/>
            <a:r>
              <a:rPr lang="nl-BE" sz="2800" dirty="0"/>
              <a:t>Vraag de gebruiker een stopwaarde en s</a:t>
            </a:r>
            <a:r>
              <a:rPr lang="en-US" sz="2800" dirty="0" err="1"/>
              <a:t>chrijf</a:t>
            </a:r>
            <a:r>
              <a:rPr lang="en-US" sz="2800" dirty="0"/>
              <a:t> het </a:t>
            </a:r>
            <a:r>
              <a:rPr lang="en-US" sz="2800" dirty="0" err="1"/>
              <a:t>onderstaande</a:t>
            </a:r>
            <a:r>
              <a:rPr lang="en-US" sz="2800" dirty="0"/>
              <a:t> patroon.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vb. </a:t>
            </a:r>
            <a:r>
              <a:rPr lang="en-US" dirty="0" err="1"/>
              <a:t>stopwaarde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patroon: 0-10; 1-9; 2-8; ... ;10-0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19088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For-statement </a:t>
            </a:r>
            <a:r>
              <a:rPr lang="en-US" b="1" dirty="0" err="1"/>
              <a:t>onderdelen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verplicht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&lt;init&gt; en/of &lt;test&gt; en/of &lt;update&gt;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weggelaten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weggelaten</a:t>
            </a:r>
            <a:r>
              <a:rPr lang="en-US" dirty="0"/>
              <a:t> </a:t>
            </a:r>
            <a:r>
              <a:rPr lang="en-US" dirty="0" err="1"/>
              <a:t>zaken</a:t>
            </a:r>
            <a:r>
              <a:rPr lang="en-US" dirty="0"/>
              <a:t> in of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lus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nodige</a:t>
            </a:r>
            <a:r>
              <a:rPr lang="en-US" dirty="0"/>
              <a:t> ‘;’ in het for-statement.</a:t>
            </a:r>
          </a:p>
          <a:p>
            <a:pPr lvl="2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for</a:t>
            </a:r>
            <a:r>
              <a:rPr lang="en-US" sz="2400" dirty="0"/>
              <a:t>( ; &lt;test&gt; ; ) { }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for</a:t>
            </a:r>
            <a:r>
              <a:rPr lang="en-US" sz="2400" dirty="0"/>
              <a:t>( ; ; &lt;update&gt;) { }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for</a:t>
            </a:r>
            <a:r>
              <a:rPr lang="en-US" sz="2400" dirty="0"/>
              <a:t>(&lt;</a:t>
            </a:r>
            <a:r>
              <a:rPr lang="en-US" sz="2400" dirty="0" err="1"/>
              <a:t>init</a:t>
            </a:r>
            <a:r>
              <a:rPr lang="en-US" sz="2400" dirty="0"/>
              <a:t>&gt; ; ; ) { }</a:t>
            </a:r>
            <a:br>
              <a:rPr lang="en-US" sz="2400" dirty="0"/>
            </a:br>
            <a:r>
              <a:rPr lang="en-US" sz="2400" dirty="0"/>
              <a:t>…</a:t>
            </a:r>
            <a:endParaRPr lang="en-US" sz="2400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OPGELET: </a:t>
            </a:r>
            <a:r>
              <a:rPr lang="en-US" b="1" dirty="0" err="1">
                <a:solidFill>
                  <a:srgbClr val="FF0000"/>
                </a:solidFill>
              </a:rPr>
              <a:t>Verminderd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voordeel</a:t>
            </a:r>
            <a:r>
              <a:rPr lang="en-US" b="1" dirty="0">
                <a:solidFill>
                  <a:srgbClr val="FF0000"/>
                </a:solidFill>
              </a:rPr>
              <a:t> for + </a:t>
            </a:r>
            <a:r>
              <a:rPr lang="en-US" b="1" dirty="0" err="1">
                <a:solidFill>
                  <a:srgbClr val="FF0000"/>
                </a:solidFill>
              </a:rPr>
              <a:t>Sneller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fouten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68650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lussen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in </a:t>
            </a:r>
            <a:r>
              <a:rPr lang="en-US" dirty="0" err="1"/>
              <a:t>mekaar</a:t>
            </a:r>
            <a:r>
              <a:rPr lang="en-US" dirty="0"/>
              <a:t> </a:t>
            </a:r>
            <a:r>
              <a:rPr lang="en-US" dirty="0" err="1"/>
              <a:t>genest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2" name="Rechthoek 1"/>
          <p:cNvSpPr/>
          <p:nvPr/>
        </p:nvSpPr>
        <p:spPr>
          <a:xfrm>
            <a:off x="2206890" y="2493335"/>
            <a:ext cx="741682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(&lt;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; &lt;test&gt; ; &lt;update&gt;)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//code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(&lt;test&gt;)</a:t>
            </a:r>
          </a:p>
          <a:p>
            <a:pPr lvl="1"/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BE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//code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34049697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endParaRPr lang="en-US" dirty="0"/>
          </a:p>
          <a:p>
            <a:pPr lvl="1"/>
            <a:r>
              <a:rPr lang="en-US" dirty="0"/>
              <a:t>Lees 5 </a:t>
            </a:r>
            <a:r>
              <a:rPr lang="en-US" dirty="0" err="1"/>
              <a:t>positieve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in en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op:</a:t>
            </a:r>
          </a:p>
        </p:txBody>
      </p:sp>
      <p:sp>
        <p:nvSpPr>
          <p:cNvPr id="2" name="Rechthoek 1"/>
          <p:cNvSpPr/>
          <p:nvPr/>
        </p:nvSpPr>
        <p:spPr>
          <a:xfrm>
            <a:off x="911424" y="2430740"/>
            <a:ext cx="9433048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getal = 0; totaal = 0;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i++)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nl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“Geef een positief getal in: "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getal = 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(getal &lt; 0);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totaal += getal;</a:t>
            </a:r>
          </a:p>
          <a:p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50916458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Looping -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pPr lvl="1"/>
            <a:r>
              <a:rPr lang="nl-BE" dirty="0"/>
              <a:t>S</a:t>
            </a:r>
            <a:r>
              <a:rPr lang="en-US" dirty="0" err="1"/>
              <a:t>chrijf</a:t>
            </a:r>
            <a:r>
              <a:rPr lang="en-US" dirty="0"/>
              <a:t> het </a:t>
            </a:r>
            <a:r>
              <a:rPr lang="en-US" dirty="0" err="1"/>
              <a:t>onderstaande</a:t>
            </a:r>
            <a:r>
              <a:rPr lang="en-US" dirty="0"/>
              <a:t> </a:t>
            </a:r>
            <a:r>
              <a:rPr lang="en-US" dirty="0" err="1"/>
              <a:t>patroon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Vraag</a:t>
            </a:r>
            <a:r>
              <a:rPr lang="en-US" dirty="0"/>
              <a:t> aan de </a:t>
            </a:r>
            <a:r>
              <a:rPr lang="en-US" dirty="0" err="1"/>
              <a:t>gebruiker</a:t>
            </a:r>
            <a:r>
              <a:rPr lang="en-US" dirty="0"/>
              <a:t> een </a:t>
            </a:r>
            <a:r>
              <a:rPr lang="en-US" dirty="0" err="1"/>
              <a:t>positief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 te </a:t>
            </a:r>
            <a:r>
              <a:rPr lang="en-US" dirty="0" err="1"/>
              <a:t>bepalen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582"/>
                </a:solidFill>
              </a:rPr>
              <a:t>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582"/>
                </a:solidFill>
              </a:rPr>
              <a:t>++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582"/>
                </a:solidFill>
              </a:rPr>
              <a:t>---</a:t>
            </a:r>
          </a:p>
          <a:p>
            <a:pPr marL="0" indent="0">
              <a:buNone/>
            </a:pPr>
            <a:r>
              <a:rPr lang="en-US" sz="2800">
                <a:solidFill>
                  <a:srgbClr val="004582"/>
                </a:solidFill>
              </a:rPr>
              <a:t>++++</a:t>
            </a:r>
            <a:endParaRPr lang="en-US" sz="2800" dirty="0">
              <a:solidFill>
                <a:srgbClr val="004582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4582"/>
                </a:solidFill>
              </a:rPr>
              <a:t>Vraag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na</a:t>
            </a:r>
            <a:r>
              <a:rPr lang="en-US" sz="2800" dirty="0">
                <a:solidFill>
                  <a:srgbClr val="004582"/>
                </a:solidFill>
              </a:rPr>
              <a:t> het </a:t>
            </a:r>
            <a:r>
              <a:rPr lang="en-US" sz="2800" dirty="0" err="1">
                <a:solidFill>
                  <a:srgbClr val="004582"/>
                </a:solidFill>
              </a:rPr>
              <a:t>schrijven</a:t>
            </a:r>
            <a:r>
              <a:rPr lang="en-US" sz="2800" dirty="0">
                <a:solidFill>
                  <a:srgbClr val="004582"/>
                </a:solidFill>
              </a:rPr>
              <a:t> van het </a:t>
            </a:r>
            <a:r>
              <a:rPr lang="en-US" sz="2800" dirty="0" err="1">
                <a:solidFill>
                  <a:srgbClr val="004582"/>
                </a:solidFill>
              </a:rPr>
              <a:t>patroon</a:t>
            </a:r>
            <a:r>
              <a:rPr lang="en-US" sz="2800" dirty="0">
                <a:solidFill>
                  <a:srgbClr val="004582"/>
                </a:solidFill>
              </a:rPr>
              <a:t> of de </a:t>
            </a:r>
            <a:r>
              <a:rPr lang="en-US" sz="2800" dirty="0" err="1">
                <a:solidFill>
                  <a:srgbClr val="004582"/>
                </a:solidFill>
              </a:rPr>
              <a:t>gebruiker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nog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een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patroon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wenst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te</a:t>
            </a:r>
            <a:r>
              <a:rPr lang="en-US" sz="2800" dirty="0">
                <a:solidFill>
                  <a:srgbClr val="004582"/>
                </a:solidFill>
              </a:rPr>
              <a:t> </a:t>
            </a:r>
            <a:r>
              <a:rPr lang="en-US" sz="2800" dirty="0" err="1">
                <a:solidFill>
                  <a:srgbClr val="004582"/>
                </a:solidFill>
              </a:rPr>
              <a:t>schrijven</a:t>
            </a:r>
            <a:r>
              <a:rPr lang="en-US" sz="2800" dirty="0">
                <a:solidFill>
                  <a:srgbClr val="004582"/>
                </a:solidFill>
              </a:rPr>
              <a:t>.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903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</a:t>
            </a:r>
          </a:p>
        </p:txBody>
      </p:sp>
      <p:pic>
        <p:nvPicPr>
          <p:cNvPr id="6" name="Tijdelijke aanduiding voor inhoud 5" descr="Afbeelding met tekening&#10;&#10;Automatisch gegenereerde beschrijving">
            <a:extLst>
              <a:ext uri="{FF2B5EF4-FFF2-40B4-BE49-F238E27FC236}">
                <a16:creationId xmlns:a16="http://schemas.microsoft.com/office/drawing/2014/main" id="{500914A5-AE24-44E7-9325-1CD823C5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3602" y="1761847"/>
            <a:ext cx="3724795" cy="3982006"/>
          </a:xfr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De gebruiker moet minimaal 18j zijn om toegelaten te worden.  Er verschijnt “Toegelaten”  of  “Niet toegelaten” op het scherm</a:t>
            </a:r>
            <a:endParaRPr lang="nl-BE" sz="2500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8C6A0-057A-49AF-AB90-A4A80B1779F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6" name="Rounded Rectangle 3"/>
          <p:cNvSpPr/>
          <p:nvPr/>
        </p:nvSpPr>
        <p:spPr>
          <a:xfrm>
            <a:off x="5270941" y="2760093"/>
            <a:ext cx="1977187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/>
              <a:t>Leeftijd</a:t>
            </a:r>
          </a:p>
        </p:txBody>
      </p:sp>
      <p:sp>
        <p:nvSpPr>
          <p:cNvPr id="8" name="Right Arrow 5"/>
          <p:cNvSpPr/>
          <p:nvPr/>
        </p:nvSpPr>
        <p:spPr>
          <a:xfrm rot="2680571">
            <a:off x="6641267" y="3936820"/>
            <a:ext cx="1369903" cy="82467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ounded Rectangle 6"/>
          <p:cNvSpPr/>
          <p:nvPr/>
        </p:nvSpPr>
        <p:spPr>
          <a:xfrm>
            <a:off x="7860948" y="4693980"/>
            <a:ext cx="2627540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Toegelaten</a:t>
            </a:r>
          </a:p>
        </p:txBody>
      </p:sp>
      <p:sp>
        <p:nvSpPr>
          <p:cNvPr id="10" name="Rounded Rectangle 7"/>
          <p:cNvSpPr/>
          <p:nvPr/>
        </p:nvSpPr>
        <p:spPr>
          <a:xfrm>
            <a:off x="2028811" y="4699510"/>
            <a:ext cx="2434592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Niet toegelaten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7752785" y="3708046"/>
            <a:ext cx="354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Leeftijd &gt;= 18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2098804" y="3698613"/>
            <a:ext cx="300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Leeftijd &lt; 18</a:t>
            </a:r>
          </a:p>
        </p:txBody>
      </p:sp>
      <p:sp>
        <p:nvSpPr>
          <p:cNvPr id="14" name="Right Arrow 5"/>
          <p:cNvSpPr/>
          <p:nvPr/>
        </p:nvSpPr>
        <p:spPr>
          <a:xfrm rot="8232378">
            <a:off x="4325681" y="3959181"/>
            <a:ext cx="1510054" cy="82467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Conditionele uitvoering </a:t>
            </a:r>
            <a:r>
              <a:rPr lang="nl-BE" dirty="0" err="1"/>
              <a:t>dmv</a:t>
            </a:r>
            <a:r>
              <a:rPr lang="nl-BE" dirty="0"/>
              <a:t> </a:t>
            </a:r>
            <a:r>
              <a:rPr lang="nl-BE" dirty="0" err="1"/>
              <a:t>branching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Voorbeeld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8C6A0-057A-49AF-AB90-A4A80B1779FC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7" name="Afbeelding 5">
            <a:extLst>
              <a:ext uri="{FF2B5EF4-FFF2-40B4-BE49-F238E27FC236}">
                <a16:creationId xmlns:a16="http://schemas.microsoft.com/office/drawing/2014/main" id="{E5E93944-18AE-4F1D-8926-8960A3B9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632565"/>
            <a:ext cx="2819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116A0-8662-4494-86BB-172DFFA1CBDD}"/>
              </a:ext>
            </a:extLst>
          </p:cNvPr>
          <p:cNvSpPr txBox="1"/>
          <p:nvPr/>
        </p:nvSpPr>
        <p:spPr>
          <a:xfrm>
            <a:off x="1431244" y="3753312"/>
            <a:ext cx="93295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je leeftijd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18)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"TOEGELATEN"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"--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leeftijdscontrole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--"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Conditionele uitvoering + alternatief.</a:t>
            </a:r>
          </a:p>
          <a:p>
            <a:pPr lvl="1"/>
            <a:r>
              <a:rPr lang="nl-BE" dirty="0"/>
              <a:t>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342900" lvl="1" indent="0">
              <a:buNone/>
            </a:pPr>
            <a:r>
              <a:rPr lang="nl-BE" dirty="0"/>
              <a:t>	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8C6A0-057A-49AF-AB90-A4A80B1779FC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2B11E-3D46-4E64-8CF3-FB302C0454FF}"/>
              </a:ext>
            </a:extLst>
          </p:cNvPr>
          <p:cNvSpPr txBox="1"/>
          <p:nvPr/>
        </p:nvSpPr>
        <p:spPr>
          <a:xfrm>
            <a:off x="911424" y="2420888"/>
            <a:ext cx="60943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voorwaarde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Branching - if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Voorbeeld: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8C6A0-057A-49AF-AB90-A4A80B1779FC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77E50-E6ED-4416-94E2-1F85A331AFFB}"/>
              </a:ext>
            </a:extLst>
          </p:cNvPr>
          <p:cNvSpPr txBox="1"/>
          <p:nvPr/>
        </p:nvSpPr>
        <p:spPr>
          <a:xfrm>
            <a:off x="838200" y="1844824"/>
            <a:ext cx="10945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"Gelieve je leeftijd in te geven: 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leeftijd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18)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"TOEGELATEN"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"--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leeftijdscontrole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--"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"NIET TOEGELATEN"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8" ma:contentTypeDescription="Een nieuw document maken." ma:contentTypeScope="" ma:versionID="a1b542b8b1c23676dfde3c2e1fc2e981">
  <xsd:schema xmlns:xsd="http://www.w3.org/2001/XMLSchema" xmlns:xs="http://www.w3.org/2001/XMLSchema" xmlns:p="http://schemas.microsoft.com/office/2006/metadata/properties" xmlns:ns2="1bf3069e-3a8c-414a-a224-af0aa53c6d0d" targetNamespace="http://schemas.microsoft.com/office/2006/metadata/properties" ma:root="true" ma:fieldsID="7084e4514a777f00e2063bdda738efb4" ns2:_="">
    <xsd:import namespace="1bf3069e-3a8c-414a-a224-af0aa53c6d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8962CA-8B11-433B-813E-B6EFAFBB0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F6573-6E02-43EA-8B1E-3D02100261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F58C09-8143-4F98-BAC8-995AF7D1B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AOF.TPL.Cursuspresentatie.1.2</Template>
  <TotalTime>5864</TotalTime>
  <Words>2435</Words>
  <Application>Microsoft Office PowerPoint</Application>
  <PresentationFormat>Widescreen</PresentationFormat>
  <Paragraphs>534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Tahoma</vt:lpstr>
      <vt:lpstr>Wingdings</vt:lpstr>
      <vt:lpstr>Blanco</vt:lpstr>
      <vt:lpstr>Pink</vt:lpstr>
      <vt:lpstr>Blue</vt:lpstr>
      <vt:lpstr>Content</vt:lpstr>
      <vt:lpstr>Programmeren met C# - Basis </vt:lpstr>
      <vt:lpstr>Inleiding</vt:lpstr>
      <vt:lpstr>Inleiding</vt:lpstr>
      <vt:lpstr>Inleiding</vt:lpstr>
      <vt:lpstr>Branching – if else</vt:lpstr>
      <vt:lpstr>Branching - if else</vt:lpstr>
      <vt:lpstr>Branching - if else</vt:lpstr>
      <vt:lpstr>Branching - if else</vt:lpstr>
      <vt:lpstr>Branching - if else</vt:lpstr>
      <vt:lpstr>Branching - if else</vt:lpstr>
      <vt:lpstr>Branching - if else</vt:lpstr>
      <vt:lpstr>Branching - if else</vt:lpstr>
      <vt:lpstr>Branching - if else</vt:lpstr>
      <vt:lpstr>Branching - if else</vt:lpstr>
      <vt:lpstr>Branching – if else</vt:lpstr>
      <vt:lpstr>Branching - switch</vt:lpstr>
      <vt:lpstr>Branching - switch</vt:lpstr>
      <vt:lpstr>Branching - switch</vt:lpstr>
      <vt:lpstr>Branching - switch</vt:lpstr>
      <vt:lpstr>Branching - switch</vt:lpstr>
      <vt:lpstr>Branching - switch</vt:lpstr>
      <vt:lpstr>Branching - switch</vt:lpstr>
      <vt:lpstr>Looping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 - while / do while</vt:lpstr>
      <vt:lpstr>Looping</vt:lpstr>
      <vt:lpstr>Looping - do while</vt:lpstr>
      <vt:lpstr>Looping - do while</vt:lpstr>
      <vt:lpstr>Looping - do while</vt:lpstr>
      <vt:lpstr>Looping - do while</vt:lpstr>
      <vt:lpstr>Looping - do while</vt:lpstr>
      <vt:lpstr>Looping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Looping - for</vt:lpstr>
      <vt:lpstr>Vragen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Henk Verelst</cp:lastModifiedBy>
  <cp:revision>158</cp:revision>
  <cp:lastPrinted>2012-07-03T11:41:37Z</cp:lastPrinted>
  <dcterms:created xsi:type="dcterms:W3CDTF">2010-08-26T07:57:31Z</dcterms:created>
  <dcterms:modified xsi:type="dcterms:W3CDTF">2021-09-30T06:16:24Z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