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  <p:sldMasterId id="2147483717" r:id="rId5"/>
    <p:sldMasterId id="2147483721" r:id="rId6"/>
    <p:sldMasterId id="2147483724" r:id="rId7"/>
    <p:sldMasterId id="2147483727" r:id="rId8"/>
  </p:sldMasterIdLst>
  <p:notesMasterIdLst>
    <p:notesMasterId r:id="rId95"/>
  </p:notesMasterIdLst>
  <p:sldIdLst>
    <p:sldId id="256" r:id="rId9"/>
    <p:sldId id="561" r:id="rId10"/>
    <p:sldId id="371" r:id="rId11"/>
    <p:sldId id="287" r:id="rId12"/>
    <p:sldId id="288" r:id="rId13"/>
    <p:sldId id="519" r:id="rId14"/>
    <p:sldId id="524" r:id="rId15"/>
    <p:sldId id="562" r:id="rId16"/>
    <p:sldId id="289" r:id="rId17"/>
    <p:sldId id="348" r:id="rId18"/>
    <p:sldId id="291" r:id="rId19"/>
    <p:sldId id="520" r:id="rId20"/>
    <p:sldId id="292" r:id="rId21"/>
    <p:sldId id="300" r:id="rId22"/>
    <p:sldId id="298" r:id="rId23"/>
    <p:sldId id="301" r:id="rId24"/>
    <p:sldId id="302" r:id="rId25"/>
    <p:sldId id="304" r:id="rId26"/>
    <p:sldId id="305" r:id="rId27"/>
    <p:sldId id="355" r:id="rId28"/>
    <p:sldId id="357" r:id="rId29"/>
    <p:sldId id="356" r:id="rId30"/>
    <p:sldId id="521" r:id="rId31"/>
    <p:sldId id="522" r:id="rId32"/>
    <p:sldId id="523" r:id="rId33"/>
    <p:sldId id="563" r:id="rId34"/>
    <p:sldId id="306" r:id="rId35"/>
    <p:sldId id="358" r:id="rId36"/>
    <p:sldId id="311" r:id="rId37"/>
    <p:sldId id="359" r:id="rId38"/>
    <p:sldId id="350" r:id="rId39"/>
    <p:sldId id="336" r:id="rId40"/>
    <p:sldId id="351" r:id="rId41"/>
    <p:sldId id="360" r:id="rId42"/>
    <p:sldId id="352" r:id="rId43"/>
    <p:sldId id="353" r:id="rId44"/>
    <p:sldId id="518" r:id="rId45"/>
    <p:sldId id="564" r:id="rId46"/>
    <p:sldId id="514" r:id="rId47"/>
    <p:sldId id="565" r:id="rId48"/>
    <p:sldId id="314" r:id="rId49"/>
    <p:sldId id="497" r:id="rId50"/>
    <p:sldId id="498" r:id="rId51"/>
    <p:sldId id="320" r:id="rId52"/>
    <p:sldId id="324" r:id="rId53"/>
    <p:sldId id="325" r:id="rId54"/>
    <p:sldId id="326" r:id="rId55"/>
    <p:sldId id="500" r:id="rId56"/>
    <p:sldId id="501" r:id="rId57"/>
    <p:sldId id="365" r:id="rId58"/>
    <p:sldId id="502" r:id="rId59"/>
    <p:sldId id="366" r:id="rId60"/>
    <p:sldId id="335" r:id="rId61"/>
    <p:sldId id="368" r:id="rId62"/>
    <p:sldId id="369" r:id="rId63"/>
    <p:sldId id="370" r:id="rId64"/>
    <p:sldId id="503" r:id="rId65"/>
    <p:sldId id="372" r:id="rId66"/>
    <p:sldId id="318" r:id="rId67"/>
    <p:sldId id="374" r:id="rId68"/>
    <p:sldId id="375" r:id="rId69"/>
    <p:sldId id="376" r:id="rId70"/>
    <p:sldId id="377" r:id="rId71"/>
    <p:sldId id="566" r:id="rId72"/>
    <p:sldId id="327" r:id="rId73"/>
    <p:sldId id="323" r:id="rId74"/>
    <p:sldId id="328" r:id="rId75"/>
    <p:sldId id="380" r:id="rId76"/>
    <p:sldId id="338" r:id="rId77"/>
    <p:sldId id="567" r:id="rId78"/>
    <p:sldId id="342" r:id="rId79"/>
    <p:sldId id="343" r:id="rId80"/>
    <p:sldId id="568" r:id="rId81"/>
    <p:sldId id="344" r:id="rId82"/>
    <p:sldId id="345" r:id="rId83"/>
    <p:sldId id="506" r:id="rId84"/>
    <p:sldId id="533" r:id="rId85"/>
    <p:sldId id="507" r:id="rId86"/>
    <p:sldId id="569" r:id="rId87"/>
    <p:sldId id="570" r:id="rId88"/>
    <p:sldId id="571" r:id="rId89"/>
    <p:sldId id="572" r:id="rId90"/>
    <p:sldId id="573" r:id="rId91"/>
    <p:sldId id="574" r:id="rId92"/>
    <p:sldId id="575" r:id="rId93"/>
    <p:sldId id="284" r:id="rId9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551D5-B651-4883-A796-4C50768E2385}" v="168" dt="2021-09-23T06:51:41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2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customXml" Target="../customXml/item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m Vanden Broeck" userId="2771b8d0-7cfd-4d3d-a932-16e6fe81194e" providerId="ADAL" clId="{C51F945A-048D-4447-A831-7431C2FB2858}"/>
    <pc:docChg chg="modSld">
      <pc:chgData name="Wim Vanden Broeck" userId="2771b8d0-7cfd-4d3d-a932-16e6fe81194e" providerId="ADAL" clId="{C51F945A-048D-4447-A831-7431C2FB2858}" dt="2021-09-08T17:37:39.021" v="7" actId="20577"/>
      <pc:docMkLst>
        <pc:docMk/>
      </pc:docMkLst>
      <pc:sldChg chg="modSp modAnim">
        <pc:chgData name="Wim Vanden Broeck" userId="2771b8d0-7cfd-4d3d-a932-16e6fe81194e" providerId="ADAL" clId="{C51F945A-048D-4447-A831-7431C2FB2858}" dt="2021-09-08T17:30:26.094" v="0"/>
        <pc:sldMkLst>
          <pc:docMk/>
          <pc:sldMk cId="0" sldId="289"/>
        </pc:sldMkLst>
        <pc:spChg chg="mod">
          <ac:chgData name="Wim Vanden Broeck" userId="2771b8d0-7cfd-4d3d-a932-16e6fe81194e" providerId="ADAL" clId="{C51F945A-048D-4447-A831-7431C2FB2858}" dt="2021-09-08T17:30:26.094" v="0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Wim Vanden Broeck" userId="2771b8d0-7cfd-4d3d-a932-16e6fe81194e" providerId="ADAL" clId="{C51F945A-048D-4447-A831-7431C2FB2858}" dt="2021-09-08T17:33:43.705" v="5" actId="20577"/>
        <pc:sldMkLst>
          <pc:docMk/>
          <pc:sldMk cId="0" sldId="304"/>
        </pc:sldMkLst>
        <pc:spChg chg="mod">
          <ac:chgData name="Wim Vanden Broeck" userId="2771b8d0-7cfd-4d3d-a932-16e6fe81194e" providerId="ADAL" clId="{C51F945A-048D-4447-A831-7431C2FB2858}" dt="2021-09-08T17:33:43.705" v="5" actId="20577"/>
          <ac:spMkLst>
            <pc:docMk/>
            <pc:sldMk cId="0" sldId="304"/>
            <ac:spMk id="3" creationId="{00000000-0000-0000-0000-000000000000}"/>
          </ac:spMkLst>
        </pc:spChg>
      </pc:sldChg>
      <pc:sldChg chg="modSp mod">
        <pc:chgData name="Wim Vanden Broeck" userId="2771b8d0-7cfd-4d3d-a932-16e6fe81194e" providerId="ADAL" clId="{C51F945A-048D-4447-A831-7431C2FB2858}" dt="2021-09-08T17:37:39.021" v="7" actId="20577"/>
        <pc:sldMkLst>
          <pc:docMk/>
          <pc:sldMk cId="0" sldId="327"/>
        </pc:sldMkLst>
        <pc:graphicFrameChg chg="modGraphic">
          <ac:chgData name="Wim Vanden Broeck" userId="2771b8d0-7cfd-4d3d-a932-16e6fe81194e" providerId="ADAL" clId="{C51F945A-048D-4447-A831-7431C2FB2858}" dt="2021-09-08T17:37:39.021" v="7" actId="20577"/>
          <ac:graphicFrameMkLst>
            <pc:docMk/>
            <pc:sldMk cId="0" sldId="327"/>
            <ac:graphicFrameMk id="6" creationId="{00000000-0000-0000-0000-000000000000}"/>
          </ac:graphicFrameMkLst>
        </pc:graphicFrameChg>
      </pc:sldChg>
      <pc:sldChg chg="modSp modAnim">
        <pc:chgData name="Wim Vanden Broeck" userId="2771b8d0-7cfd-4d3d-a932-16e6fe81194e" providerId="ADAL" clId="{C51F945A-048D-4447-A831-7431C2FB2858}" dt="2021-09-08T17:30:59.703" v="1"/>
        <pc:sldMkLst>
          <pc:docMk/>
          <pc:sldMk cId="3801509445" sldId="348"/>
        </pc:sldMkLst>
        <pc:spChg chg="mod">
          <ac:chgData name="Wim Vanden Broeck" userId="2771b8d0-7cfd-4d3d-a932-16e6fe81194e" providerId="ADAL" clId="{C51F945A-048D-4447-A831-7431C2FB2858}" dt="2021-09-08T17:30:59.703" v="1"/>
          <ac:spMkLst>
            <pc:docMk/>
            <pc:sldMk cId="3801509445" sldId="348"/>
            <ac:spMk id="3" creationId="{00000000-0000-0000-0000-000000000000}"/>
          </ac:spMkLst>
        </pc:spChg>
      </pc:sldChg>
    </pc:docChg>
  </pc:docChgLst>
  <pc:docChgLst>
    <pc:chgData name="Henk Verelst" userId="66b8d714-17cf-46f6-b52d-443166861d86" providerId="ADAL" clId="{49D551D5-B651-4883-A796-4C50768E2385}"/>
    <pc:docChg chg="undo custSel addSld delSld modSld sldOrd modMainMaster">
      <pc:chgData name="Henk Verelst" userId="66b8d714-17cf-46f6-b52d-443166861d86" providerId="ADAL" clId="{49D551D5-B651-4883-A796-4C50768E2385}" dt="2021-09-23T06:52:05.865" v="841" actId="14100"/>
      <pc:docMkLst>
        <pc:docMk/>
      </pc:docMkLst>
      <pc:sldChg chg="addSp delSp modSp mod modClrScheme chgLayout">
        <pc:chgData name="Henk Verelst" userId="66b8d714-17cf-46f6-b52d-443166861d86" providerId="ADAL" clId="{49D551D5-B651-4883-A796-4C50768E2385}" dt="2021-09-15T18:06:32.248" v="5" actId="478"/>
        <pc:sldMkLst>
          <pc:docMk/>
          <pc:sldMk cId="0" sldId="256"/>
        </pc:sldMkLst>
        <pc:spChg chg="mod ord">
          <ac:chgData name="Henk Verelst" userId="66b8d714-17cf-46f6-b52d-443166861d86" providerId="ADAL" clId="{49D551D5-B651-4883-A796-4C50768E2385}" dt="2021-09-15T18:06:21.790" v="3" actId="21"/>
          <ac:spMkLst>
            <pc:docMk/>
            <pc:sldMk cId="0" sldId="256"/>
            <ac:spMk id="2" creationId="{00000000-0000-0000-0000-000000000000}"/>
          </ac:spMkLst>
        </pc:spChg>
        <pc:spChg chg="add mod ord">
          <ac:chgData name="Henk Verelst" userId="66b8d714-17cf-46f6-b52d-443166861d86" providerId="ADAL" clId="{49D551D5-B651-4883-A796-4C50768E2385}" dt="2021-09-15T18:06:23.784" v="4"/>
          <ac:spMkLst>
            <pc:docMk/>
            <pc:sldMk cId="0" sldId="256"/>
            <ac:spMk id="3" creationId="{A8269D28-88A4-4031-806A-4DB6A7CB056C}"/>
          </ac:spMkLst>
        </pc:spChg>
        <pc:spChg chg="del mod ord">
          <ac:chgData name="Henk Verelst" userId="66b8d714-17cf-46f6-b52d-443166861d86" providerId="ADAL" clId="{49D551D5-B651-4883-A796-4C50768E2385}" dt="2021-09-15T18:06:32.248" v="5" actId="478"/>
          <ac:spMkLst>
            <pc:docMk/>
            <pc:sldMk cId="0" sldId="256"/>
            <ac:spMk id="4" creationId="{00000000-0000-0000-0000-000000000000}"/>
          </ac:spMkLst>
        </pc:spChg>
        <pc:spChg chg="add mod ord">
          <ac:chgData name="Henk Verelst" userId="66b8d714-17cf-46f6-b52d-443166861d86" providerId="ADAL" clId="{49D551D5-B651-4883-A796-4C50768E2385}" dt="2021-09-15T18:06:10.265" v="1" actId="700"/>
          <ac:spMkLst>
            <pc:docMk/>
            <pc:sldMk cId="0" sldId="256"/>
            <ac:spMk id="5" creationId="{4C39589B-2EAA-4B9C-9296-33364516A820}"/>
          </ac:spMkLst>
        </pc:spChg>
      </pc:sldChg>
      <pc:sldChg chg="addSp delSp modSp mod modClrScheme chgLayout">
        <pc:chgData name="Henk Verelst" userId="66b8d714-17cf-46f6-b52d-443166861d86" providerId="ADAL" clId="{49D551D5-B651-4883-A796-4C50768E2385}" dt="2021-09-15T18:15:11.210" v="401" actId="478"/>
        <pc:sldMkLst>
          <pc:docMk/>
          <pc:sldMk cId="0" sldId="284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0" sldId="284"/>
            <ac:spMk id="2" creationId="{00000000-0000-0000-0000-000000000000}"/>
          </ac:spMkLst>
        </pc:spChg>
        <pc:spChg chg="add del mod ord">
          <ac:chgData name="Henk Verelst" userId="66b8d714-17cf-46f6-b52d-443166861d86" providerId="ADAL" clId="{49D551D5-B651-4883-A796-4C50768E2385}" dt="2021-09-15T18:15:07.779" v="399" actId="478"/>
          <ac:spMkLst>
            <pc:docMk/>
            <pc:sldMk cId="0" sldId="284"/>
            <ac:spMk id="3" creationId="{FD6B2B7E-9DDE-4E1A-8063-2F2A88467B75}"/>
          </ac:spMkLst>
        </pc:spChg>
        <pc:spChg chg="del mod ord">
          <ac:chgData name="Henk Verelst" userId="66b8d714-17cf-46f6-b52d-443166861d86" providerId="ADAL" clId="{49D551D5-B651-4883-A796-4C50768E2385}" dt="2021-09-15T18:15:11.210" v="401" actId="478"/>
          <ac:spMkLst>
            <pc:docMk/>
            <pc:sldMk cId="0" sldId="284"/>
            <ac:spMk id="4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08:51.713" v="69" actId="478"/>
        <pc:sldMkLst>
          <pc:docMk/>
          <pc:sldMk cId="0" sldId="287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0" sldId="287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0" sldId="28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51.713" v="69" actId="478"/>
          <ac:spMkLst>
            <pc:docMk/>
            <pc:sldMk cId="0" sldId="28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08:54.868" v="70" actId="478"/>
        <pc:sldMkLst>
          <pc:docMk/>
          <pc:sldMk cId="0" sldId="288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0" sldId="28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0" sldId="28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54.868" v="70" actId="478"/>
          <ac:spMkLst>
            <pc:docMk/>
            <pc:sldMk cId="0" sldId="28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55.759" v="522" actId="478"/>
        <pc:sldMkLst>
          <pc:docMk/>
          <pc:sldMk cId="0" sldId="289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89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8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55.759" v="522" actId="478"/>
          <ac:spMkLst>
            <pc:docMk/>
            <pc:sldMk cId="0" sldId="28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46.946" v="518" actId="478"/>
        <pc:sldMkLst>
          <pc:docMk/>
          <pc:sldMk cId="0" sldId="291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1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1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46.946" v="518" actId="478"/>
          <ac:spMkLst>
            <pc:docMk/>
            <pc:sldMk cId="0" sldId="29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35.360" v="514" actId="478"/>
        <pc:sldMkLst>
          <pc:docMk/>
          <pc:sldMk cId="0" sldId="292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2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2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35.360" v="514" actId="478"/>
          <ac:spMkLst>
            <pc:docMk/>
            <pc:sldMk cId="0" sldId="29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27.584" v="510" actId="478"/>
        <pc:sldMkLst>
          <pc:docMk/>
          <pc:sldMk cId="0" sldId="298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8"/>
            <ac:spMk id="2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27.584" v="510" actId="478"/>
          <ac:spMkLst>
            <pc:docMk/>
            <pc:sldMk cId="0" sldId="298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298"/>
            <ac:spMk id="7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32.066" v="512" actId="478"/>
        <pc:sldMkLst>
          <pc:docMk/>
          <pc:sldMk cId="0" sldId="300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0"/>
            <ac:spMk id="2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32.066" v="512" actId="478"/>
          <ac:spMkLst>
            <pc:docMk/>
            <pc:sldMk cId="0" sldId="300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0"/>
            <ac:spMk id="6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24.310" v="508" actId="478"/>
        <pc:sldMkLst>
          <pc:docMk/>
          <pc:sldMk cId="0" sldId="301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1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1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24.310" v="508" actId="478"/>
          <ac:spMkLst>
            <pc:docMk/>
            <pc:sldMk cId="0" sldId="30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19.980" v="507" actId="478"/>
        <pc:sldMkLst>
          <pc:docMk/>
          <pc:sldMk cId="0" sldId="302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2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2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19.980" v="507" actId="478"/>
          <ac:spMkLst>
            <pc:docMk/>
            <pc:sldMk cId="0" sldId="30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16.410" v="505" actId="478"/>
        <pc:sldMkLst>
          <pc:docMk/>
          <pc:sldMk cId="0" sldId="304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4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4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16.410" v="505" actId="478"/>
          <ac:spMkLst>
            <pc:docMk/>
            <pc:sldMk cId="0" sldId="30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13.067" v="503" actId="478"/>
        <pc:sldMkLst>
          <pc:docMk/>
          <pc:sldMk cId="0" sldId="305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5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13.067" v="503" actId="478"/>
          <ac:spMkLst>
            <pc:docMk/>
            <pc:sldMk cId="0" sldId="305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05"/>
            <ac:spMk id="6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43.613" v="489" actId="478"/>
        <pc:sldMkLst>
          <pc:docMk/>
          <pc:sldMk cId="0" sldId="306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06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0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43.613" v="489" actId="478"/>
          <ac:spMkLst>
            <pc:docMk/>
            <pc:sldMk cId="0" sldId="30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36.157" v="485" actId="478"/>
        <pc:sldMkLst>
          <pc:docMk/>
          <pc:sldMk cId="0" sldId="311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11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36.157" v="485" actId="478"/>
          <ac:spMkLst>
            <pc:docMk/>
            <pc:sldMk cId="0" sldId="311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11"/>
            <ac:spMk id="8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40.004" v="464" actId="478"/>
        <pc:sldMkLst>
          <pc:docMk/>
          <pc:sldMk cId="0" sldId="314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14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1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40.004" v="464" actId="478"/>
          <ac:spMkLst>
            <pc:docMk/>
            <pc:sldMk cId="0" sldId="31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27.088" v="434" actId="478"/>
        <pc:sldMkLst>
          <pc:docMk/>
          <pc:sldMk cId="0" sldId="318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1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1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27.088" v="434" actId="478"/>
          <ac:spMkLst>
            <pc:docMk/>
            <pc:sldMk cId="0" sldId="31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50.735" v="469" actId="478"/>
        <pc:sldMkLst>
          <pc:docMk/>
          <pc:sldMk cId="0" sldId="320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0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50.735" v="469" actId="478"/>
          <ac:spMkLst>
            <pc:docMk/>
            <pc:sldMk cId="0" sldId="32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8:13.148" v="423" actId="478"/>
        <pc:sldMkLst>
          <pc:docMk/>
          <pc:sldMk cId="0" sldId="323"/>
        </pc:sldMkLst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3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8:13.148" v="423" actId="478"/>
          <ac:spMkLst>
            <pc:docMk/>
            <pc:sldMk cId="0" sldId="32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27.977" v="460" actId="478"/>
        <pc:sldMkLst>
          <pc:docMk/>
          <pc:sldMk cId="0" sldId="324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4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27.977" v="460" actId="478"/>
          <ac:spMkLst>
            <pc:docMk/>
            <pc:sldMk cId="0" sldId="32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25.253" v="458" actId="478"/>
        <pc:sldMkLst>
          <pc:docMk/>
          <pc:sldMk cId="0" sldId="325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5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25.253" v="458" actId="478"/>
          <ac:spMkLst>
            <pc:docMk/>
            <pc:sldMk cId="0" sldId="32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21.145" v="456" actId="478"/>
        <pc:sldMkLst>
          <pc:docMk/>
          <pc:sldMk cId="0" sldId="326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6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2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21.145" v="456" actId="478"/>
          <ac:spMkLst>
            <pc:docMk/>
            <pc:sldMk cId="0" sldId="326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49D551D5-B651-4883-A796-4C50768E2385}" dt="2021-09-15T18:18:17.908" v="425" actId="478"/>
        <pc:sldMkLst>
          <pc:docMk/>
          <pc:sldMk cId="0" sldId="327"/>
        </pc:sldMkLst>
        <pc:spChg chg="add 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7"/>
            <ac:spMk id="2" creationId="{EC0DE030-040C-41B5-A5F9-A4C69BB8AECD}"/>
          </ac:spMkLst>
        </pc:spChg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8:17.908" v="425" actId="478"/>
          <ac:spMkLst>
            <pc:docMk/>
            <pc:sldMk cId="0" sldId="32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8:10.331" v="421" actId="478"/>
        <pc:sldMkLst>
          <pc:docMk/>
          <pc:sldMk cId="0" sldId="328"/>
        </pc:sldMkLst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0" sldId="32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8:10.331" v="421" actId="478"/>
          <ac:spMkLst>
            <pc:docMk/>
            <pc:sldMk cId="0" sldId="32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51.916" v="446" actId="478"/>
        <pc:sldMkLst>
          <pc:docMk/>
          <pc:sldMk cId="0" sldId="335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35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0" sldId="33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51.916" v="446" actId="478"/>
          <ac:spMkLst>
            <pc:docMk/>
            <pc:sldMk cId="0" sldId="33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25.050" v="479" actId="478"/>
        <pc:sldMkLst>
          <pc:docMk/>
          <pc:sldMk cId="0" sldId="336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36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3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25.050" v="479" actId="478"/>
          <ac:spMkLst>
            <pc:docMk/>
            <pc:sldMk cId="0" sldId="33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7:44.750" v="418" actId="1076"/>
        <pc:sldMkLst>
          <pc:docMk/>
          <pc:sldMk cId="2137846145" sldId="338"/>
        </pc:sldMkLst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2137846145" sldId="33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2137846145" sldId="33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7:41.662" v="417" actId="478"/>
          <ac:spMkLst>
            <pc:docMk/>
            <pc:sldMk cId="2137846145" sldId="338"/>
            <ac:spMk id="5" creationId="{00000000-0000-0000-0000-000000000000}"/>
          </ac:spMkLst>
        </pc:spChg>
        <pc:picChg chg="mod">
          <ac:chgData name="Henk Verelst" userId="66b8d714-17cf-46f6-b52d-443166861d86" providerId="ADAL" clId="{49D551D5-B651-4883-A796-4C50768E2385}" dt="2021-09-15T18:17:44.750" v="418" actId="1076"/>
          <ac:picMkLst>
            <pc:docMk/>
            <pc:sldMk cId="2137846145" sldId="338"/>
            <ac:picMk id="2" creationId="{00000000-0000-0000-0000-000000000000}"/>
          </ac:picMkLst>
        </pc:picChg>
      </pc:sldChg>
      <pc:sldChg chg="delSp modSp mod modClrScheme chgLayout">
        <pc:chgData name="Henk Verelst" userId="66b8d714-17cf-46f6-b52d-443166861d86" providerId="ADAL" clId="{49D551D5-B651-4883-A796-4C50768E2385}" dt="2021-09-15T18:17:35.275" v="415" actId="1076"/>
        <pc:sldMkLst>
          <pc:docMk/>
          <pc:sldMk cId="2153927445" sldId="342"/>
        </pc:sldMkLst>
        <pc:spChg chg="mod ord">
          <ac:chgData name="Henk Verelst" userId="66b8d714-17cf-46f6-b52d-443166861d86" providerId="ADAL" clId="{49D551D5-B651-4883-A796-4C50768E2385}" dt="2021-09-15T18:14:13.719" v="395" actId="700"/>
          <ac:spMkLst>
            <pc:docMk/>
            <pc:sldMk cId="2153927445" sldId="342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13.719" v="395" actId="700"/>
          <ac:spMkLst>
            <pc:docMk/>
            <pc:sldMk cId="2153927445" sldId="34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40.368" v="414" actId="478"/>
          <ac:spMkLst>
            <pc:docMk/>
            <pc:sldMk cId="2153927445" sldId="342"/>
            <ac:spMk id="5" creationId="{00000000-0000-0000-0000-000000000000}"/>
          </ac:spMkLst>
        </pc:spChg>
        <pc:graphicFrameChg chg="mod">
          <ac:chgData name="Henk Verelst" userId="66b8d714-17cf-46f6-b52d-443166861d86" providerId="ADAL" clId="{49D551D5-B651-4883-A796-4C50768E2385}" dt="2021-09-15T18:17:35.275" v="415" actId="1076"/>
          <ac:graphicFrameMkLst>
            <pc:docMk/>
            <pc:sldMk cId="2153927445" sldId="342"/>
            <ac:graphicFrameMk id="6" creationId="{00000000-0000-0000-0000-000000000000}"/>
          </ac:graphicFrameMkLst>
        </pc:graphicFrameChg>
      </pc:sldChg>
      <pc:sldChg chg="delSp modSp mod modClrScheme chgLayout">
        <pc:chgData name="Henk Verelst" userId="66b8d714-17cf-46f6-b52d-443166861d86" providerId="ADAL" clId="{49D551D5-B651-4883-A796-4C50768E2385}" dt="2021-09-15T18:15:37.296" v="412" actId="478"/>
        <pc:sldMkLst>
          <pc:docMk/>
          <pc:sldMk cId="3307848775" sldId="343"/>
        </pc:sldMkLst>
        <pc:spChg chg="mod ord">
          <ac:chgData name="Henk Verelst" userId="66b8d714-17cf-46f6-b52d-443166861d86" providerId="ADAL" clId="{49D551D5-B651-4883-A796-4C50768E2385}" dt="2021-09-15T18:14:13.719" v="395" actId="700"/>
          <ac:spMkLst>
            <pc:docMk/>
            <pc:sldMk cId="3307848775" sldId="343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13.719" v="395" actId="700"/>
          <ac:spMkLst>
            <pc:docMk/>
            <pc:sldMk cId="3307848775" sldId="34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37.296" v="412" actId="478"/>
          <ac:spMkLst>
            <pc:docMk/>
            <pc:sldMk cId="3307848775" sldId="34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5:32.539" v="410" actId="478"/>
        <pc:sldMkLst>
          <pc:docMk/>
          <pc:sldMk cId="2481850950" sldId="344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2481850950" sldId="344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2481850950" sldId="34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32.539" v="410" actId="478"/>
          <ac:spMkLst>
            <pc:docMk/>
            <pc:sldMk cId="2481850950" sldId="34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5:28.009" v="408" actId="478"/>
        <pc:sldMkLst>
          <pc:docMk/>
          <pc:sldMk cId="3255078756" sldId="345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3255078756" sldId="345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3255078756" sldId="34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28.009" v="408" actId="478"/>
          <ac:spMkLst>
            <pc:docMk/>
            <pc:sldMk cId="3255078756" sldId="34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51.127" v="520" actId="478"/>
        <pc:sldMkLst>
          <pc:docMk/>
          <pc:sldMk cId="3801509445" sldId="348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801509445" sldId="34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801509445" sldId="34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51.127" v="520" actId="478"/>
          <ac:spMkLst>
            <pc:docMk/>
            <pc:sldMk cId="3801509445" sldId="34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28.186" v="481" actId="478"/>
        <pc:sldMkLst>
          <pc:docMk/>
          <pc:sldMk cId="863506940" sldId="350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863506940" sldId="350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28.186" v="481" actId="478"/>
          <ac:spMkLst>
            <pc:docMk/>
            <pc:sldMk cId="863506940" sldId="350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863506940" sldId="350"/>
            <ac:spMk id="8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15.538" v="477" actId="478"/>
        <pc:sldMkLst>
          <pc:docMk/>
          <pc:sldMk cId="1197071367" sldId="351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1197071367" sldId="351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1197071367" sldId="351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15.538" v="477" actId="478"/>
          <ac:spMkLst>
            <pc:docMk/>
            <pc:sldMk cId="1197071367" sldId="35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07.548" v="473" actId="478"/>
        <pc:sldMkLst>
          <pc:docMk/>
          <pc:sldMk cId="2267934397" sldId="352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2267934397" sldId="352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2267934397" sldId="352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07.548" v="473" actId="478"/>
          <ac:spMkLst>
            <pc:docMk/>
            <pc:sldMk cId="2267934397" sldId="35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02.416" v="471" actId="478"/>
        <pc:sldMkLst>
          <pc:docMk/>
          <pc:sldMk cId="880143444" sldId="353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880143444" sldId="353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880143444" sldId="353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02.416" v="471" actId="478"/>
          <ac:spMkLst>
            <pc:docMk/>
            <pc:sldMk cId="880143444" sldId="353"/>
            <ac:spMk id="5" creationId="{00000000-0000-0000-0000-000000000000}"/>
          </ac:spMkLst>
        </pc:spChg>
        <pc:picChg chg="mod">
          <ac:chgData name="Henk Verelst" userId="66b8d714-17cf-46f6-b52d-443166861d86" providerId="ADAL" clId="{49D551D5-B651-4883-A796-4C50768E2385}" dt="2021-09-15T18:11:31.278" v="227" actId="1076"/>
          <ac:picMkLst>
            <pc:docMk/>
            <pc:sldMk cId="880143444" sldId="353"/>
            <ac:picMk id="4" creationId="{00000000-0000-0000-0000-000000000000}"/>
          </ac:picMkLst>
        </pc:picChg>
        <pc:picChg chg="mod">
          <ac:chgData name="Henk Verelst" userId="66b8d714-17cf-46f6-b52d-443166861d86" providerId="ADAL" clId="{49D551D5-B651-4883-A796-4C50768E2385}" dt="2021-09-15T18:11:34.403" v="228" actId="1076"/>
          <ac:picMkLst>
            <pc:docMk/>
            <pc:sldMk cId="880143444" sldId="353"/>
            <ac:picMk id="7" creationId="{00000000-0000-0000-0000-000000000000}"/>
          </ac:picMkLst>
        </pc:picChg>
      </pc:sldChg>
      <pc:sldChg chg="delSp modSp mod modClrScheme chgLayout">
        <pc:chgData name="Henk Verelst" userId="66b8d714-17cf-46f6-b52d-443166861d86" providerId="ADAL" clId="{49D551D5-B651-4883-A796-4C50768E2385}" dt="2021-09-15T18:22:08.131" v="501" actId="478"/>
        <pc:sldMkLst>
          <pc:docMk/>
          <pc:sldMk cId="1565793527" sldId="355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1565793527" sldId="355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08.131" v="501" actId="478"/>
          <ac:spMkLst>
            <pc:docMk/>
            <pc:sldMk cId="1565793527" sldId="355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1565793527" sldId="355"/>
            <ac:spMk id="6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00.567" v="497" actId="478"/>
        <pc:sldMkLst>
          <pc:docMk/>
          <pc:sldMk cId="0" sldId="356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56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0" sldId="356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00.567" v="497" actId="478"/>
          <ac:spMkLst>
            <pc:docMk/>
            <pc:sldMk cId="0" sldId="35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05.011" v="499" actId="478"/>
        <pc:sldMkLst>
          <pc:docMk/>
          <pc:sldMk cId="3588051028" sldId="357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588051028" sldId="357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588051028" sldId="357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05.011" v="499" actId="478"/>
          <ac:spMkLst>
            <pc:docMk/>
            <pc:sldMk cId="3588051028" sldId="35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39.384" v="487" actId="478"/>
        <pc:sldMkLst>
          <pc:docMk/>
          <pc:sldMk cId="0" sldId="358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58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0" sldId="358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39.384" v="487" actId="478"/>
          <ac:spMkLst>
            <pc:docMk/>
            <pc:sldMk cId="0" sldId="35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31.729" v="483" actId="478"/>
        <pc:sldMkLst>
          <pc:docMk/>
          <pc:sldMk cId="3868382379" sldId="359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3868382379" sldId="359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31.729" v="483" actId="478"/>
          <ac:spMkLst>
            <pc:docMk/>
            <pc:sldMk cId="3868382379" sldId="359"/>
            <ac:spMk id="5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3868382379" sldId="359"/>
            <ac:spMk id="8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11.940" v="475" actId="478"/>
        <pc:sldMkLst>
          <pc:docMk/>
          <pc:sldMk cId="3854181258" sldId="360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3854181258" sldId="360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3854181258" sldId="360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11.940" v="475" actId="478"/>
          <ac:spMkLst>
            <pc:docMk/>
            <pc:sldMk cId="3854181258" sldId="360"/>
            <ac:spMk id="5" creationId="{00000000-0000-0000-0000-000000000000}"/>
          </ac:spMkLst>
        </pc:spChg>
      </pc:sldChg>
      <pc:sldChg chg="delSp modSp del mod modClrScheme chgLayout">
        <pc:chgData name="Henk Verelst" userId="66b8d714-17cf-46f6-b52d-443166861d86" providerId="ADAL" clId="{49D551D5-B651-4883-A796-4C50768E2385}" dt="2021-09-23T06:26:24.108" v="524" actId="47"/>
        <pc:sldMkLst>
          <pc:docMk/>
          <pc:sldMk cId="3949093918" sldId="362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949093918" sldId="362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949093918" sldId="36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41.690" v="67" actId="478"/>
          <ac:spMkLst>
            <pc:docMk/>
            <pc:sldMk cId="3949093918" sldId="362"/>
            <ac:spMk id="5" creationId="{00000000-0000-0000-0000-000000000000}"/>
          </ac:spMkLst>
        </pc:spChg>
      </pc:sldChg>
      <pc:sldChg chg="delSp modSp del mod modClrScheme chgLayout">
        <pc:chgData name="Henk Verelst" userId="66b8d714-17cf-46f6-b52d-443166861d86" providerId="ADAL" clId="{49D551D5-B651-4883-A796-4C50768E2385}" dt="2021-09-23T06:26:20.647" v="523" actId="47"/>
        <pc:sldMkLst>
          <pc:docMk/>
          <pc:sldMk cId="1361313676" sldId="363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1361313676" sldId="363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1361313676" sldId="36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45.685" v="68" actId="478"/>
          <ac:spMkLst>
            <pc:docMk/>
            <pc:sldMk cId="1361313676" sldId="36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04.709" v="450" actId="478"/>
        <pc:sldMkLst>
          <pc:docMk/>
          <pc:sldMk cId="304048120" sldId="365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04048120" sldId="365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04048120" sldId="36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04.709" v="450" actId="478"/>
          <ac:spMkLst>
            <pc:docMk/>
            <pc:sldMk cId="304048120" sldId="36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54.799" v="448" actId="478"/>
        <pc:sldMkLst>
          <pc:docMk/>
          <pc:sldMk cId="2059465632" sldId="366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059465632" sldId="366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059465632" sldId="36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54.799" v="448" actId="478"/>
          <ac:spMkLst>
            <pc:docMk/>
            <pc:sldMk cId="2059465632" sldId="36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47.462" v="444" actId="478"/>
        <pc:sldMkLst>
          <pc:docMk/>
          <pc:sldMk cId="1979318205" sldId="368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979318205" sldId="36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979318205" sldId="36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47.462" v="444" actId="478"/>
          <ac:spMkLst>
            <pc:docMk/>
            <pc:sldMk cId="1979318205" sldId="36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43.380" v="442" actId="478"/>
        <pc:sldMkLst>
          <pc:docMk/>
          <pc:sldMk cId="685771991" sldId="369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685771991" sldId="369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685771991" sldId="36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43.380" v="442" actId="478"/>
          <ac:spMkLst>
            <pc:docMk/>
            <pc:sldMk cId="685771991" sldId="36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40.469" v="440" actId="478"/>
        <pc:sldMkLst>
          <pc:docMk/>
          <pc:sldMk cId="3834861879" sldId="370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834861879" sldId="370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834861879" sldId="37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40.469" v="440" actId="478"/>
          <ac:spMkLst>
            <pc:docMk/>
            <pc:sldMk cId="3834861879" sldId="37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08:37.835" v="66" actId="478"/>
        <pc:sldMkLst>
          <pc:docMk/>
          <pc:sldMk cId="3503887721" sldId="371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503887721" sldId="371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503887721" sldId="37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37.835" v="66" actId="478"/>
          <ac:spMkLst>
            <pc:docMk/>
            <pc:sldMk cId="3503887721" sldId="37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32.004" v="436" actId="478"/>
        <pc:sldMkLst>
          <pc:docMk/>
          <pc:sldMk cId="3281747610" sldId="372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281747610" sldId="372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281747610" sldId="37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32.004" v="436" actId="478"/>
          <ac:spMkLst>
            <pc:docMk/>
            <pc:sldMk cId="3281747610" sldId="37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21.722" v="432" actId="478"/>
        <pc:sldMkLst>
          <pc:docMk/>
          <pc:sldMk cId="2713509005" sldId="374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713509005" sldId="374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713509005" sldId="37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21.722" v="432" actId="478"/>
          <ac:spMkLst>
            <pc:docMk/>
            <pc:sldMk cId="2713509005" sldId="374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17.600" v="430" actId="478"/>
        <pc:sldMkLst>
          <pc:docMk/>
          <pc:sldMk cId="3019524532" sldId="375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019524532" sldId="375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019524532" sldId="375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17.600" v="430" actId="478"/>
          <ac:spMkLst>
            <pc:docMk/>
            <pc:sldMk cId="3019524532" sldId="375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13.875" v="429" actId="478"/>
        <pc:sldMkLst>
          <pc:docMk/>
          <pc:sldMk cId="757757359" sldId="376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57757359" sldId="376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57757359" sldId="37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13.875" v="429" actId="478"/>
          <ac:spMkLst>
            <pc:docMk/>
            <pc:sldMk cId="757757359" sldId="37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09.257" v="427" actId="478"/>
        <pc:sldMkLst>
          <pc:docMk/>
          <pc:sldMk cId="1186755218" sldId="377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186755218" sldId="377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186755218" sldId="37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09.257" v="427" actId="478"/>
          <ac:spMkLst>
            <pc:docMk/>
            <pc:sldMk cId="1186755218" sldId="37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7:54.470" v="420" actId="478"/>
        <pc:sldMkLst>
          <pc:docMk/>
          <pc:sldMk cId="804827709" sldId="380"/>
        </pc:sldMkLst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804827709" sldId="380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23.779" v="396" actId="700"/>
          <ac:spMkLst>
            <pc:docMk/>
            <pc:sldMk cId="804827709" sldId="38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7:54.470" v="420" actId="478"/>
          <ac:spMkLst>
            <pc:docMk/>
            <pc:sldMk cId="804827709" sldId="380"/>
            <ac:spMk id="5" creationId="{00000000-0000-0000-0000-000000000000}"/>
          </ac:spMkLst>
        </pc:spChg>
      </pc:sldChg>
      <pc:sldChg chg="addSp delSp modSp mod modClrScheme chgLayout">
        <pc:chgData name="Henk Verelst" userId="66b8d714-17cf-46f6-b52d-443166861d86" providerId="ADAL" clId="{49D551D5-B651-4883-A796-4C50768E2385}" dt="2021-09-15T18:20:43.029" v="465" actId="478"/>
        <pc:sldMkLst>
          <pc:docMk/>
          <pc:sldMk cId="2620360103" sldId="497"/>
        </pc:sldMkLst>
        <pc:spChg chg="add 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620360103" sldId="497"/>
            <ac:spMk id="2" creationId="{EAB6EA98-A211-4B98-85D6-CB30E72CE20A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2620360103" sldId="49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43.029" v="465" actId="478"/>
          <ac:spMkLst>
            <pc:docMk/>
            <pc:sldMk cId="2620360103" sldId="497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46.747" v="467" actId="478"/>
        <pc:sldMkLst>
          <pc:docMk/>
          <pc:sldMk cId="3164735344" sldId="498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164735344" sldId="498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164735344" sldId="498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46.747" v="467" actId="478"/>
          <ac:spMkLst>
            <pc:docMk/>
            <pc:sldMk cId="3164735344" sldId="498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17.355" v="454" actId="478"/>
        <pc:sldMkLst>
          <pc:docMk/>
          <pc:sldMk cId="731225151" sldId="500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31225151" sldId="500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31225151" sldId="500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17.355" v="454" actId="478"/>
          <ac:spMkLst>
            <pc:docMk/>
            <pc:sldMk cId="731225151" sldId="50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13.393" v="452" actId="478"/>
        <pc:sldMkLst>
          <pc:docMk/>
          <pc:sldMk cId="1711555343" sldId="501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711555343" sldId="501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1711555343" sldId="501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13.393" v="452" actId="478"/>
          <ac:spMkLst>
            <pc:docMk/>
            <pc:sldMk cId="1711555343" sldId="50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59.428" v="449" actId="478"/>
        <pc:sldMkLst>
          <pc:docMk/>
          <pc:sldMk cId="774144427" sldId="502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74144427" sldId="502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774144427" sldId="502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59.428" v="449" actId="478"/>
          <ac:spMkLst>
            <pc:docMk/>
            <pc:sldMk cId="774144427" sldId="50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9:36.559" v="438" actId="478"/>
        <pc:sldMkLst>
          <pc:docMk/>
          <pc:sldMk cId="3340913179" sldId="503"/>
        </pc:sldMkLst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340913179" sldId="503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38.985" v="397" actId="700"/>
          <ac:spMkLst>
            <pc:docMk/>
            <pc:sldMk cId="3340913179" sldId="50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9:36.559" v="438" actId="478"/>
          <ac:spMkLst>
            <pc:docMk/>
            <pc:sldMk cId="3340913179" sldId="50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5:24.657" v="407" actId="478"/>
        <pc:sldMkLst>
          <pc:docMk/>
          <pc:sldMk cId="1443838019" sldId="506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1443838019" sldId="506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1443838019" sldId="506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24.657" v="407" actId="478"/>
          <ac:spMkLst>
            <pc:docMk/>
            <pc:sldMk cId="1443838019" sldId="506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15:19.470" v="405" actId="478"/>
        <pc:sldMkLst>
          <pc:docMk/>
          <pc:sldMk cId="3881971031" sldId="507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3881971031" sldId="507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3881971031" sldId="507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19.470" v="405" actId="478"/>
          <ac:spMkLst>
            <pc:docMk/>
            <pc:sldMk cId="3881971031" sldId="507"/>
            <ac:spMk id="5" creationId="{00000000-0000-0000-0000-000000000000}"/>
          </ac:spMkLst>
        </pc:spChg>
      </pc:sldChg>
      <pc:sldChg chg="modSp del mod modClrScheme chgLayout">
        <pc:chgData name="Henk Verelst" userId="66b8d714-17cf-46f6-b52d-443166861d86" providerId="ADAL" clId="{49D551D5-B651-4883-A796-4C50768E2385}" dt="2021-09-23T06:26:30.182" v="525" actId="47"/>
        <pc:sldMkLst>
          <pc:docMk/>
          <pc:sldMk cId="3757758500" sldId="510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757758500" sldId="510"/>
            <ac:spMk id="2" creationId="{0A70C6C0-84DF-49E7-8170-DC6FA1417246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3757758500" sldId="510"/>
            <ac:spMk id="3" creationId="{93C1C9B9-0BCD-412A-BDFB-29FF71179F49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0:35.787" v="462" actId="478"/>
        <pc:sldMkLst>
          <pc:docMk/>
          <pc:sldMk cId="2692046611" sldId="514"/>
        </pc:sldMkLst>
        <pc:spChg chg="mod ord">
          <ac:chgData name="Henk Verelst" userId="66b8d714-17cf-46f6-b52d-443166861d86" providerId="ADAL" clId="{49D551D5-B651-4883-A796-4C50768E2385}" dt="2021-09-15T18:14:45.743" v="398" actId="700"/>
          <ac:spMkLst>
            <pc:docMk/>
            <pc:sldMk cId="2692046611" sldId="514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45.743" v="398" actId="700"/>
          <ac:spMkLst>
            <pc:docMk/>
            <pc:sldMk cId="2692046611" sldId="51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0:35.787" v="462" actId="478"/>
          <ac:spMkLst>
            <pc:docMk/>
            <pc:sldMk cId="2692046611" sldId="514"/>
            <ac:spMk id="5" creationId="{00000000-0000-0000-0000-000000000000}"/>
          </ac:spMkLst>
        </pc:spChg>
      </pc:sldChg>
      <pc:sldChg chg="modSp mod modClrScheme chgLayout">
        <pc:chgData name="Henk Verelst" userId="66b8d714-17cf-46f6-b52d-443166861d86" providerId="ADAL" clId="{49D551D5-B651-4883-A796-4C50768E2385}" dt="2021-09-15T18:11:21.290" v="226" actId="1076"/>
        <pc:sldMkLst>
          <pc:docMk/>
          <pc:sldMk cId="1921008654" sldId="518"/>
        </pc:sldMkLst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1921008654" sldId="518"/>
            <ac:spMk id="2" creationId="{228909BB-6929-46EE-8A83-43DA67409A97}"/>
          </ac:spMkLst>
        </pc:spChg>
        <pc:spChg chg="mod ord">
          <ac:chgData name="Henk Verelst" userId="66b8d714-17cf-46f6-b52d-443166861d86" providerId="ADAL" clId="{49D551D5-B651-4883-A796-4C50768E2385}" dt="2021-09-15T18:11:06.597" v="223" actId="700"/>
          <ac:spMkLst>
            <pc:docMk/>
            <pc:sldMk cId="1921008654" sldId="518"/>
            <ac:spMk id="3" creationId="{E097B07B-5035-4EA6-8B51-2918348D1891}"/>
          </ac:spMkLst>
        </pc:spChg>
        <pc:picChg chg="mod">
          <ac:chgData name="Henk Verelst" userId="66b8d714-17cf-46f6-b52d-443166861d86" providerId="ADAL" clId="{49D551D5-B651-4883-A796-4C50768E2385}" dt="2021-09-15T18:11:21.290" v="226" actId="1076"/>
          <ac:picMkLst>
            <pc:docMk/>
            <pc:sldMk cId="1921008654" sldId="518"/>
            <ac:picMk id="4" creationId="{2CD01C11-7F7F-43AF-83E7-6CCA75B6DAB3}"/>
          </ac:picMkLst>
        </pc:picChg>
        <pc:picChg chg="mod">
          <ac:chgData name="Henk Verelst" userId="66b8d714-17cf-46f6-b52d-443166861d86" providerId="ADAL" clId="{49D551D5-B651-4883-A796-4C50768E2385}" dt="2021-09-15T18:11:16.720" v="225" actId="1076"/>
          <ac:picMkLst>
            <pc:docMk/>
            <pc:sldMk cId="1921008654" sldId="518"/>
            <ac:picMk id="5" creationId="{52B1E0A4-A289-41E8-99A0-44587B1286CF}"/>
          </ac:picMkLst>
        </pc:picChg>
      </pc:sldChg>
      <pc:sldChg chg="delSp modSp mod modClrScheme chgLayout">
        <pc:chgData name="Henk Verelst" userId="66b8d714-17cf-46f6-b52d-443166861d86" providerId="ADAL" clId="{49D551D5-B651-4883-A796-4C50768E2385}" dt="2021-09-15T18:08:58.711" v="71" actId="478"/>
        <pc:sldMkLst>
          <pc:docMk/>
          <pc:sldMk cId="4272906208" sldId="519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4272906208" sldId="519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4272906208" sldId="519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58.711" v="71" actId="478"/>
          <ac:spMkLst>
            <pc:docMk/>
            <pc:sldMk cId="4272906208" sldId="519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2:43.282" v="516" actId="478"/>
        <pc:sldMkLst>
          <pc:docMk/>
          <pc:sldMk cId="4257104115" sldId="520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4257104115" sldId="520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4257104115" sldId="520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2:43.282" v="516" actId="478"/>
          <ac:spMkLst>
            <pc:docMk/>
            <pc:sldMk cId="4257104115" sldId="520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57.209" v="495" actId="478"/>
        <pc:sldMkLst>
          <pc:docMk/>
          <pc:sldMk cId="1789455203" sldId="521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1789455203" sldId="521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1789455203" sldId="521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57.209" v="495" actId="478"/>
          <ac:spMkLst>
            <pc:docMk/>
            <pc:sldMk cId="1789455203" sldId="521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52.907" v="493" actId="478"/>
        <pc:sldMkLst>
          <pc:docMk/>
          <pc:sldMk cId="3715459460" sldId="522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715459460" sldId="522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715459460" sldId="522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52.907" v="493" actId="478"/>
          <ac:spMkLst>
            <pc:docMk/>
            <pc:sldMk cId="3715459460" sldId="522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21:49.166" v="491" actId="478"/>
        <pc:sldMkLst>
          <pc:docMk/>
          <pc:sldMk cId="321755083" sldId="523"/>
        </pc:sldMkLst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21755083" sldId="523"/>
            <ac:spMk id="2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0:25.034" v="222" actId="700"/>
          <ac:spMkLst>
            <pc:docMk/>
            <pc:sldMk cId="321755083" sldId="523"/>
            <ac:spMk id="3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21:49.166" v="491" actId="478"/>
          <ac:spMkLst>
            <pc:docMk/>
            <pc:sldMk cId="321755083" sldId="523"/>
            <ac:spMk id="5" creationId="{00000000-0000-0000-0000-000000000000}"/>
          </ac:spMkLst>
        </pc:spChg>
      </pc:sldChg>
      <pc:sldChg chg="delSp modSp mod modClrScheme chgLayout">
        <pc:chgData name="Henk Verelst" userId="66b8d714-17cf-46f6-b52d-443166861d86" providerId="ADAL" clId="{49D551D5-B651-4883-A796-4C50768E2385}" dt="2021-09-15T18:08:32.504" v="65" actId="478"/>
        <pc:sldMkLst>
          <pc:docMk/>
          <pc:sldMk cId="684068097" sldId="524"/>
        </pc:sldMkLst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684068097" sldId="524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08:27.854" v="64" actId="700"/>
          <ac:spMkLst>
            <pc:docMk/>
            <pc:sldMk cId="684068097" sldId="524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08:32.504" v="65" actId="478"/>
          <ac:spMkLst>
            <pc:docMk/>
            <pc:sldMk cId="684068097" sldId="524"/>
            <ac:spMk id="5" creationId="{00000000-0000-0000-0000-000000000000}"/>
          </ac:spMkLst>
        </pc:spChg>
      </pc:sldChg>
      <pc:sldChg chg="del">
        <pc:chgData name="Henk Verelst" userId="66b8d714-17cf-46f6-b52d-443166861d86" providerId="ADAL" clId="{49D551D5-B651-4883-A796-4C50768E2385}" dt="2021-09-15T18:13:38.520" v="390" actId="47"/>
        <pc:sldMkLst>
          <pc:docMk/>
          <pc:sldMk cId="1436062834" sldId="525"/>
        </pc:sldMkLst>
      </pc:sldChg>
      <pc:sldChg chg="modSp del">
        <pc:chgData name="Henk Verelst" userId="66b8d714-17cf-46f6-b52d-443166861d86" providerId="ADAL" clId="{49D551D5-B651-4883-A796-4C50768E2385}" dt="2021-09-15T18:08:10.987" v="63" actId="47"/>
        <pc:sldMkLst>
          <pc:docMk/>
          <pc:sldMk cId="3382275737" sldId="526"/>
        </pc:sldMkLst>
        <pc:spChg chg="mod">
          <ac:chgData name="Henk Verelst" userId="66b8d714-17cf-46f6-b52d-443166861d86" providerId="ADAL" clId="{49D551D5-B651-4883-A796-4C50768E2385}" dt="2021-09-15T18:06:00.628" v="0"/>
          <ac:spMkLst>
            <pc:docMk/>
            <pc:sldMk cId="3382275737" sldId="526"/>
            <ac:spMk id="4" creationId="{00000000-0000-0000-0000-000000000000}"/>
          </ac:spMkLst>
        </pc:spChg>
      </pc:sldChg>
      <pc:sldChg chg="del">
        <pc:chgData name="Henk Verelst" userId="66b8d714-17cf-46f6-b52d-443166861d86" providerId="ADAL" clId="{49D551D5-B651-4883-A796-4C50768E2385}" dt="2021-09-15T18:09:15.825" v="73" actId="47"/>
        <pc:sldMkLst>
          <pc:docMk/>
          <pc:sldMk cId="3107953969" sldId="527"/>
        </pc:sldMkLst>
      </pc:sldChg>
      <pc:sldChg chg="del">
        <pc:chgData name="Henk Verelst" userId="66b8d714-17cf-46f6-b52d-443166861d86" providerId="ADAL" clId="{49D551D5-B651-4883-A796-4C50768E2385}" dt="2021-09-15T18:10:13.341" v="221" actId="47"/>
        <pc:sldMkLst>
          <pc:docMk/>
          <pc:sldMk cId="2709127915" sldId="528"/>
        </pc:sldMkLst>
      </pc:sldChg>
      <pc:sldChg chg="del">
        <pc:chgData name="Henk Verelst" userId="66b8d714-17cf-46f6-b52d-443166861d86" providerId="ADAL" clId="{49D551D5-B651-4883-A796-4C50768E2385}" dt="2021-09-15T18:12:12.149" v="287" actId="47"/>
        <pc:sldMkLst>
          <pc:docMk/>
          <pc:sldMk cId="3550095688" sldId="529"/>
        </pc:sldMkLst>
      </pc:sldChg>
      <pc:sldChg chg="del">
        <pc:chgData name="Henk Verelst" userId="66b8d714-17cf-46f6-b52d-443166861d86" providerId="ADAL" clId="{49D551D5-B651-4883-A796-4C50768E2385}" dt="2021-09-15T18:12:50.896" v="383" actId="47"/>
        <pc:sldMkLst>
          <pc:docMk/>
          <pc:sldMk cId="3308222984" sldId="530"/>
        </pc:sldMkLst>
      </pc:sldChg>
      <pc:sldChg chg="del">
        <pc:chgData name="Henk Verelst" userId="66b8d714-17cf-46f6-b52d-443166861d86" providerId="ADAL" clId="{49D551D5-B651-4883-A796-4C50768E2385}" dt="2021-09-15T18:13:18.899" v="386" actId="47"/>
        <pc:sldMkLst>
          <pc:docMk/>
          <pc:sldMk cId="417420274" sldId="531"/>
        </pc:sldMkLst>
      </pc:sldChg>
      <pc:sldChg chg="del">
        <pc:chgData name="Henk Verelst" userId="66b8d714-17cf-46f6-b52d-443166861d86" providerId="ADAL" clId="{49D551D5-B651-4883-A796-4C50768E2385}" dt="2021-09-15T18:13:44.733" v="392" actId="47"/>
        <pc:sldMkLst>
          <pc:docMk/>
          <pc:sldMk cId="923810015" sldId="532"/>
        </pc:sldMkLst>
      </pc:sldChg>
      <pc:sldChg chg="delSp modSp mod ord modClrScheme chgLayout">
        <pc:chgData name="Henk Verelst" userId="66b8d714-17cf-46f6-b52d-443166861d86" providerId="ADAL" clId="{49D551D5-B651-4883-A796-4C50768E2385}" dt="2021-09-23T06:45:05.039" v="602"/>
        <pc:sldMkLst>
          <pc:docMk/>
          <pc:sldMk cId="2789591170" sldId="533"/>
        </pc:sldMkLst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2789591170" sldId="533"/>
            <ac:spMk id="3" creationId="{00000000-0000-0000-0000-000000000000}"/>
          </ac:spMkLst>
        </pc:spChg>
        <pc:spChg chg="mod ord">
          <ac:chgData name="Henk Verelst" userId="66b8d714-17cf-46f6-b52d-443166861d86" providerId="ADAL" clId="{49D551D5-B651-4883-A796-4C50768E2385}" dt="2021-09-15T18:14:03.780" v="394" actId="700"/>
          <ac:spMkLst>
            <pc:docMk/>
            <pc:sldMk cId="2789591170" sldId="533"/>
            <ac:spMk id="4" creationId="{00000000-0000-0000-0000-000000000000}"/>
          </ac:spMkLst>
        </pc:spChg>
        <pc:spChg chg="del mod ord">
          <ac:chgData name="Henk Verelst" userId="66b8d714-17cf-46f6-b52d-443166861d86" providerId="ADAL" clId="{49D551D5-B651-4883-A796-4C50768E2385}" dt="2021-09-15T18:15:16.107" v="403" actId="478"/>
          <ac:spMkLst>
            <pc:docMk/>
            <pc:sldMk cId="2789591170" sldId="533"/>
            <ac:spMk id="5" creationId="{00000000-0000-0000-0000-000000000000}"/>
          </ac:spMkLst>
        </pc:spChg>
      </pc:sldChg>
      <pc:sldChg chg="modSp add mod">
        <pc:chgData name="Henk Verelst" userId="66b8d714-17cf-46f6-b52d-443166861d86" providerId="ADAL" clId="{49D551D5-B651-4883-A796-4C50768E2385}" dt="2021-09-23T06:42:25.195" v="536" actId="20577"/>
        <pc:sldMkLst>
          <pc:docMk/>
          <pc:sldMk cId="1752012374" sldId="561"/>
        </pc:sldMkLst>
        <pc:spChg chg="mod">
          <ac:chgData name="Henk Verelst" userId="66b8d714-17cf-46f6-b52d-443166861d86" providerId="ADAL" clId="{49D551D5-B651-4883-A796-4C50768E2385}" dt="2021-09-15T18:07:58.035" v="62" actId="20577"/>
          <ac:spMkLst>
            <pc:docMk/>
            <pc:sldMk cId="1752012374" sldId="561"/>
            <ac:spMk id="2" creationId="{05596133-F489-4CEF-AC3B-113BB29BEA9A}"/>
          </ac:spMkLst>
        </pc:spChg>
        <pc:spChg chg="mod">
          <ac:chgData name="Henk Verelst" userId="66b8d714-17cf-46f6-b52d-443166861d86" providerId="ADAL" clId="{49D551D5-B651-4883-A796-4C50768E2385}" dt="2021-09-23T06:42:25.195" v="536" actId="20577"/>
          <ac:spMkLst>
            <pc:docMk/>
            <pc:sldMk cId="1752012374" sldId="561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49D551D5-B651-4883-A796-4C50768E2385}" dt="2021-09-23T06:42:40.160" v="538" actId="20577"/>
        <pc:sldMkLst>
          <pc:docMk/>
          <pc:sldMk cId="2230208009" sldId="562"/>
        </pc:sldMkLst>
        <pc:spChg chg="mod">
          <ac:chgData name="Henk Verelst" userId="66b8d714-17cf-46f6-b52d-443166861d86" providerId="ADAL" clId="{49D551D5-B651-4883-A796-4C50768E2385}" dt="2021-09-15T18:09:30.094" v="112" actId="20577"/>
          <ac:spMkLst>
            <pc:docMk/>
            <pc:sldMk cId="2230208009" sldId="562"/>
            <ac:spMk id="2" creationId="{05596133-F489-4CEF-AC3B-113BB29BEA9A}"/>
          </ac:spMkLst>
        </pc:spChg>
        <pc:spChg chg="mod">
          <ac:chgData name="Henk Verelst" userId="66b8d714-17cf-46f6-b52d-443166861d86" providerId="ADAL" clId="{49D551D5-B651-4883-A796-4C50768E2385}" dt="2021-09-15T18:09:39.227" v="143" actId="20577"/>
          <ac:spMkLst>
            <pc:docMk/>
            <pc:sldMk cId="2230208009" sldId="562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2:40.160" v="538" actId="20577"/>
          <ac:spMkLst>
            <pc:docMk/>
            <pc:sldMk cId="2230208009" sldId="562"/>
            <ac:spMk id="4" creationId="{352056D7-4077-4FEE-82F0-256AE9E86A55}"/>
          </ac:spMkLst>
        </pc:spChg>
        <pc:spChg chg="mod">
          <ac:chgData name="Henk Verelst" userId="66b8d714-17cf-46f6-b52d-443166861d86" providerId="ADAL" clId="{49D551D5-B651-4883-A796-4C50768E2385}" dt="2021-09-15T18:09:23.989" v="102" actId="1036"/>
          <ac:spMkLst>
            <pc:docMk/>
            <pc:sldMk cId="2230208009" sldId="562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49D551D5-B651-4883-A796-4C50768E2385}" dt="2021-09-23T06:42:50.463" v="539"/>
        <pc:sldMkLst>
          <pc:docMk/>
          <pc:sldMk cId="948398704" sldId="563"/>
        </pc:sldMkLst>
        <pc:spChg chg="mod">
          <ac:chgData name="Henk Verelst" userId="66b8d714-17cf-46f6-b52d-443166861d86" providerId="ADAL" clId="{49D551D5-B651-4883-A796-4C50768E2385}" dt="2021-09-15T18:10:04.783" v="200" actId="20577"/>
          <ac:spMkLst>
            <pc:docMk/>
            <pc:sldMk cId="948398704" sldId="563"/>
            <ac:spMk id="2" creationId="{05596133-F489-4CEF-AC3B-113BB29BEA9A}"/>
          </ac:spMkLst>
        </pc:spChg>
        <pc:spChg chg="mod">
          <ac:chgData name="Henk Verelst" userId="66b8d714-17cf-46f6-b52d-443166861d86" providerId="ADAL" clId="{49D551D5-B651-4883-A796-4C50768E2385}" dt="2021-09-15T18:10:09.132" v="220" actId="20577"/>
          <ac:spMkLst>
            <pc:docMk/>
            <pc:sldMk cId="948398704" sldId="563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2:50.463" v="539"/>
          <ac:spMkLst>
            <pc:docMk/>
            <pc:sldMk cId="948398704" sldId="563"/>
            <ac:spMk id="4" creationId="{352056D7-4077-4FEE-82F0-256AE9E86A55}"/>
          </ac:spMkLst>
        </pc:spChg>
        <pc:spChg chg="mod">
          <ac:chgData name="Henk Verelst" userId="66b8d714-17cf-46f6-b52d-443166861d86" providerId="ADAL" clId="{49D551D5-B651-4883-A796-4C50768E2385}" dt="2021-09-15T18:09:57.975" v="184" actId="1035"/>
          <ac:spMkLst>
            <pc:docMk/>
            <pc:sldMk cId="948398704" sldId="563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49D551D5-B651-4883-A796-4C50768E2385}" dt="2021-09-23T06:43:01.073" v="540"/>
        <pc:sldMkLst>
          <pc:docMk/>
          <pc:sldMk cId="215266819" sldId="564"/>
        </pc:sldMkLst>
        <pc:spChg chg="mod">
          <ac:chgData name="Henk Verelst" userId="66b8d714-17cf-46f6-b52d-443166861d86" providerId="ADAL" clId="{49D551D5-B651-4883-A796-4C50768E2385}" dt="2021-09-15T18:12:08.989" v="286" actId="20577"/>
          <ac:spMkLst>
            <pc:docMk/>
            <pc:sldMk cId="215266819" sldId="564"/>
            <ac:spMk id="2" creationId="{05596133-F489-4CEF-AC3B-113BB29BEA9A}"/>
          </ac:spMkLst>
        </pc:spChg>
        <pc:spChg chg="mod">
          <ac:chgData name="Henk Verelst" userId="66b8d714-17cf-46f6-b52d-443166861d86" providerId="ADAL" clId="{49D551D5-B651-4883-A796-4C50768E2385}" dt="2021-09-15T18:12:38.640" v="381" actId="20577"/>
          <ac:spMkLst>
            <pc:docMk/>
            <pc:sldMk cId="215266819" sldId="564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3:01.073" v="540"/>
          <ac:spMkLst>
            <pc:docMk/>
            <pc:sldMk cId="215266819" sldId="564"/>
            <ac:spMk id="4" creationId="{352056D7-4077-4FEE-82F0-256AE9E86A55}"/>
          </ac:spMkLst>
        </pc:spChg>
        <pc:spChg chg="mod">
          <ac:chgData name="Henk Verelst" userId="66b8d714-17cf-46f6-b52d-443166861d86" providerId="ADAL" clId="{49D551D5-B651-4883-A796-4C50768E2385}" dt="2021-09-15T18:12:04.173" v="276" actId="1036"/>
          <ac:spMkLst>
            <pc:docMk/>
            <pc:sldMk cId="215266819" sldId="564"/>
            <ac:spMk id="5" creationId="{3A04044F-0FC8-4F1F-8B3A-8501E3EC2429}"/>
          </ac:spMkLst>
        </pc:spChg>
      </pc:sldChg>
      <pc:sldChg chg="modSp add mod">
        <pc:chgData name="Henk Verelst" userId="66b8d714-17cf-46f6-b52d-443166861d86" providerId="ADAL" clId="{49D551D5-B651-4883-A796-4C50768E2385}" dt="2021-09-23T06:43:17.549" v="541"/>
        <pc:sldMkLst>
          <pc:docMk/>
          <pc:sldMk cId="41778874" sldId="565"/>
        </pc:sldMkLst>
        <pc:spChg chg="mod">
          <ac:chgData name="Henk Verelst" userId="66b8d714-17cf-46f6-b52d-443166861d86" providerId="ADAL" clId="{49D551D5-B651-4883-A796-4C50768E2385}" dt="2021-09-15T18:12:55.053" v="384" actId="113"/>
          <ac:spMkLst>
            <pc:docMk/>
            <pc:sldMk cId="41778874" sldId="565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3:17.549" v="541"/>
          <ac:spMkLst>
            <pc:docMk/>
            <pc:sldMk cId="41778874" sldId="565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49D551D5-B651-4883-A796-4C50768E2385}" dt="2021-09-23T06:43:28.720" v="542"/>
        <pc:sldMkLst>
          <pc:docMk/>
          <pc:sldMk cId="2283526281" sldId="566"/>
        </pc:sldMkLst>
        <pc:spChg chg="mod">
          <ac:chgData name="Henk Verelst" userId="66b8d714-17cf-46f6-b52d-443166861d86" providerId="ADAL" clId="{49D551D5-B651-4883-A796-4C50768E2385}" dt="2021-09-15T18:13:23.592" v="387" actId="113"/>
          <ac:spMkLst>
            <pc:docMk/>
            <pc:sldMk cId="2283526281" sldId="566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3:28.720" v="542"/>
          <ac:spMkLst>
            <pc:docMk/>
            <pc:sldMk cId="2283526281" sldId="566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49D551D5-B651-4883-A796-4C50768E2385}" dt="2021-09-23T06:43:35.257" v="543"/>
        <pc:sldMkLst>
          <pc:docMk/>
          <pc:sldMk cId="2892431845" sldId="567"/>
        </pc:sldMkLst>
        <pc:spChg chg="mod">
          <ac:chgData name="Henk Verelst" userId="66b8d714-17cf-46f6-b52d-443166861d86" providerId="ADAL" clId="{49D551D5-B651-4883-A796-4C50768E2385}" dt="2021-09-15T18:13:34.228" v="389" actId="113"/>
          <ac:spMkLst>
            <pc:docMk/>
            <pc:sldMk cId="2892431845" sldId="567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3:35.257" v="543"/>
          <ac:spMkLst>
            <pc:docMk/>
            <pc:sldMk cId="2892431845" sldId="567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49D551D5-B651-4883-A796-4C50768E2385}" dt="2021-09-23T06:43:40.443" v="544"/>
        <pc:sldMkLst>
          <pc:docMk/>
          <pc:sldMk cId="3665473327" sldId="568"/>
        </pc:sldMkLst>
        <pc:spChg chg="mod">
          <ac:chgData name="Henk Verelst" userId="66b8d714-17cf-46f6-b52d-443166861d86" providerId="ADAL" clId="{49D551D5-B651-4883-A796-4C50768E2385}" dt="2021-09-15T18:13:48.223" v="393" actId="113"/>
          <ac:spMkLst>
            <pc:docMk/>
            <pc:sldMk cId="3665473327" sldId="568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3:40.443" v="544"/>
          <ac:spMkLst>
            <pc:docMk/>
            <pc:sldMk cId="3665473327" sldId="568"/>
            <ac:spMk id="4" creationId="{352056D7-4077-4FEE-82F0-256AE9E86A55}"/>
          </ac:spMkLst>
        </pc:spChg>
      </pc:sldChg>
      <pc:sldChg chg="modSp add mod">
        <pc:chgData name="Henk Verelst" userId="66b8d714-17cf-46f6-b52d-443166861d86" providerId="ADAL" clId="{49D551D5-B651-4883-A796-4C50768E2385}" dt="2021-09-23T06:44:14.627" v="600" actId="20577"/>
        <pc:sldMkLst>
          <pc:docMk/>
          <pc:sldMk cId="2355773318" sldId="569"/>
        </pc:sldMkLst>
        <pc:spChg chg="mod">
          <ac:chgData name="Henk Verelst" userId="66b8d714-17cf-46f6-b52d-443166861d86" providerId="ADAL" clId="{49D551D5-B651-4883-A796-4C50768E2385}" dt="2021-09-23T06:44:11.222" v="599" actId="20577"/>
          <ac:spMkLst>
            <pc:docMk/>
            <pc:sldMk cId="2355773318" sldId="569"/>
            <ac:spMk id="2" creationId="{05596133-F489-4CEF-AC3B-113BB29BEA9A}"/>
          </ac:spMkLst>
        </pc:spChg>
        <pc:spChg chg="mod">
          <ac:chgData name="Henk Verelst" userId="66b8d714-17cf-46f6-b52d-443166861d86" providerId="ADAL" clId="{49D551D5-B651-4883-A796-4C50768E2385}" dt="2021-09-23T06:44:14.627" v="600" actId="20577"/>
          <ac:spMkLst>
            <pc:docMk/>
            <pc:sldMk cId="2355773318" sldId="569"/>
            <ac:spMk id="3" creationId="{69289842-35FA-4BAB-8F10-BD56B08E1D8E}"/>
          </ac:spMkLst>
        </pc:spChg>
        <pc:spChg chg="mod">
          <ac:chgData name="Henk Verelst" userId="66b8d714-17cf-46f6-b52d-443166861d86" providerId="ADAL" clId="{49D551D5-B651-4883-A796-4C50768E2385}" dt="2021-09-23T06:44:00.595" v="580" actId="1036"/>
          <ac:spMkLst>
            <pc:docMk/>
            <pc:sldMk cId="2355773318" sldId="569"/>
            <ac:spMk id="5" creationId="{3A04044F-0FC8-4F1F-8B3A-8501E3EC2429}"/>
          </ac:spMkLst>
        </pc:spChg>
      </pc:sldChg>
      <pc:sldChg chg="modSp add mod modAnim">
        <pc:chgData name="Henk Verelst" userId="66b8d714-17cf-46f6-b52d-443166861d86" providerId="ADAL" clId="{49D551D5-B651-4883-A796-4C50768E2385}" dt="2021-09-23T06:46:31.449" v="707" actId="20577"/>
        <pc:sldMkLst>
          <pc:docMk/>
          <pc:sldMk cId="1121375578" sldId="570"/>
        </pc:sldMkLst>
        <pc:spChg chg="mod">
          <ac:chgData name="Henk Verelst" userId="66b8d714-17cf-46f6-b52d-443166861d86" providerId="ADAL" clId="{49D551D5-B651-4883-A796-4C50768E2385}" dt="2021-09-23T06:46:31.449" v="707" actId="20577"/>
          <ac:spMkLst>
            <pc:docMk/>
            <pc:sldMk cId="1121375578" sldId="570"/>
            <ac:spMk id="3" creationId="{00000000-0000-0000-0000-000000000000}"/>
          </ac:spMkLst>
        </pc:spChg>
        <pc:spChg chg="mod">
          <ac:chgData name="Henk Verelst" userId="66b8d714-17cf-46f6-b52d-443166861d86" providerId="ADAL" clId="{49D551D5-B651-4883-A796-4C50768E2385}" dt="2021-09-23T06:45:44.913" v="612" actId="20577"/>
          <ac:spMkLst>
            <pc:docMk/>
            <pc:sldMk cId="1121375578" sldId="570"/>
            <ac:spMk id="4" creationId="{00000000-0000-0000-0000-000000000000}"/>
          </ac:spMkLst>
        </pc:spChg>
      </pc:sldChg>
      <pc:sldChg chg="addSp modSp add mod modAnim">
        <pc:chgData name="Henk Verelst" userId="66b8d714-17cf-46f6-b52d-443166861d86" providerId="ADAL" clId="{49D551D5-B651-4883-A796-4C50768E2385}" dt="2021-09-23T06:52:05.865" v="841" actId="14100"/>
        <pc:sldMkLst>
          <pc:docMk/>
          <pc:sldMk cId="4280061965" sldId="571"/>
        </pc:sldMkLst>
        <pc:spChg chg="mod">
          <ac:chgData name="Henk Verelst" userId="66b8d714-17cf-46f6-b52d-443166861d86" providerId="ADAL" clId="{49D551D5-B651-4883-A796-4C50768E2385}" dt="2021-09-23T06:47:06.099" v="709" actId="6549"/>
          <ac:spMkLst>
            <pc:docMk/>
            <pc:sldMk cId="4280061965" sldId="571"/>
            <ac:spMk id="3" creationId="{00000000-0000-0000-0000-000000000000}"/>
          </ac:spMkLst>
        </pc:spChg>
        <pc:picChg chg="add mod">
          <ac:chgData name="Henk Verelst" userId="66b8d714-17cf-46f6-b52d-443166861d86" providerId="ADAL" clId="{49D551D5-B651-4883-A796-4C50768E2385}" dt="2021-09-23T06:48:42.674" v="746" actId="14100"/>
          <ac:picMkLst>
            <pc:docMk/>
            <pc:sldMk cId="4280061965" sldId="571"/>
            <ac:picMk id="5" creationId="{151553F4-FF0E-47E5-A1D7-9EDBC81AAAF8}"/>
          </ac:picMkLst>
        </pc:picChg>
        <pc:picChg chg="add mod">
          <ac:chgData name="Henk Verelst" userId="66b8d714-17cf-46f6-b52d-443166861d86" providerId="ADAL" clId="{49D551D5-B651-4883-A796-4C50768E2385}" dt="2021-09-23T06:52:05.865" v="841" actId="14100"/>
          <ac:picMkLst>
            <pc:docMk/>
            <pc:sldMk cId="4280061965" sldId="571"/>
            <ac:picMk id="6" creationId="{6D098E91-5AE9-4777-AB95-0A7A0338F918}"/>
          </ac:picMkLst>
        </pc:picChg>
      </pc:sldChg>
      <pc:sldChg chg="addSp modSp add mod modAnim">
        <pc:chgData name="Henk Verelst" userId="66b8d714-17cf-46f6-b52d-443166861d86" providerId="ADAL" clId="{49D551D5-B651-4883-A796-4C50768E2385}" dt="2021-09-23T06:49:24.891" v="764" actId="14100"/>
        <pc:sldMkLst>
          <pc:docMk/>
          <pc:sldMk cId="2510311816" sldId="572"/>
        </pc:sldMkLst>
        <pc:spChg chg="mod">
          <ac:chgData name="Henk Verelst" userId="66b8d714-17cf-46f6-b52d-443166861d86" providerId="ADAL" clId="{49D551D5-B651-4883-A796-4C50768E2385}" dt="2021-09-23T06:47:53.683" v="718" actId="20577"/>
          <ac:spMkLst>
            <pc:docMk/>
            <pc:sldMk cId="2510311816" sldId="572"/>
            <ac:spMk id="3" creationId="{00000000-0000-0000-0000-000000000000}"/>
          </ac:spMkLst>
        </pc:spChg>
        <pc:picChg chg="add mod">
          <ac:chgData name="Henk Verelst" userId="66b8d714-17cf-46f6-b52d-443166861d86" providerId="ADAL" clId="{49D551D5-B651-4883-A796-4C50768E2385}" dt="2021-09-23T06:49:24.891" v="764" actId="14100"/>
          <ac:picMkLst>
            <pc:docMk/>
            <pc:sldMk cId="2510311816" sldId="572"/>
            <ac:picMk id="5" creationId="{FD1B9440-4CCD-4E81-B4B3-375057B38E78}"/>
          </ac:picMkLst>
        </pc:picChg>
      </pc:sldChg>
      <pc:sldChg chg="addSp delSp modSp add mod">
        <pc:chgData name="Henk Verelst" userId="66b8d714-17cf-46f6-b52d-443166861d86" providerId="ADAL" clId="{49D551D5-B651-4883-A796-4C50768E2385}" dt="2021-09-23T06:49:52.943" v="770" actId="14100"/>
        <pc:sldMkLst>
          <pc:docMk/>
          <pc:sldMk cId="164354558" sldId="573"/>
        </pc:sldMkLst>
        <pc:picChg chg="del">
          <ac:chgData name="Henk Verelst" userId="66b8d714-17cf-46f6-b52d-443166861d86" providerId="ADAL" clId="{49D551D5-B651-4883-A796-4C50768E2385}" dt="2021-09-23T06:49:38.692" v="766" actId="478"/>
          <ac:picMkLst>
            <pc:docMk/>
            <pc:sldMk cId="164354558" sldId="573"/>
            <ac:picMk id="5" creationId="{FD1B9440-4CCD-4E81-B4B3-375057B38E78}"/>
          </ac:picMkLst>
        </pc:picChg>
        <pc:picChg chg="add mod">
          <ac:chgData name="Henk Verelst" userId="66b8d714-17cf-46f6-b52d-443166861d86" providerId="ADAL" clId="{49D551D5-B651-4883-A796-4C50768E2385}" dt="2021-09-23T06:49:52.943" v="770" actId="14100"/>
          <ac:picMkLst>
            <pc:docMk/>
            <pc:sldMk cId="164354558" sldId="573"/>
            <ac:picMk id="6" creationId="{6747488F-EA0C-420A-B406-EF0D80028DE7}"/>
          </ac:picMkLst>
        </pc:picChg>
      </pc:sldChg>
      <pc:sldChg chg="addSp delSp modSp add mod">
        <pc:chgData name="Henk Verelst" userId="66b8d714-17cf-46f6-b52d-443166861d86" providerId="ADAL" clId="{49D551D5-B651-4883-A796-4C50768E2385}" dt="2021-09-23T06:50:35.900" v="783" actId="14100"/>
        <pc:sldMkLst>
          <pc:docMk/>
          <pc:sldMk cId="4070251199" sldId="574"/>
        </pc:sldMkLst>
        <pc:spChg chg="mod">
          <ac:chgData name="Henk Verelst" userId="66b8d714-17cf-46f6-b52d-443166861d86" providerId="ADAL" clId="{49D551D5-B651-4883-A796-4C50768E2385}" dt="2021-09-23T06:50:27.708" v="781" actId="20577"/>
          <ac:spMkLst>
            <pc:docMk/>
            <pc:sldMk cId="4070251199" sldId="574"/>
            <ac:spMk id="3" creationId="{00000000-0000-0000-0000-000000000000}"/>
          </ac:spMkLst>
        </pc:spChg>
        <pc:picChg chg="add mod">
          <ac:chgData name="Henk Verelst" userId="66b8d714-17cf-46f6-b52d-443166861d86" providerId="ADAL" clId="{49D551D5-B651-4883-A796-4C50768E2385}" dt="2021-09-23T06:50:35.900" v="783" actId="14100"/>
          <ac:picMkLst>
            <pc:docMk/>
            <pc:sldMk cId="4070251199" sldId="574"/>
            <ac:picMk id="5" creationId="{668144CB-B56A-4EA5-A6C6-FCD9CAFF4AA8}"/>
          </ac:picMkLst>
        </pc:picChg>
        <pc:picChg chg="del">
          <ac:chgData name="Henk Verelst" userId="66b8d714-17cf-46f6-b52d-443166861d86" providerId="ADAL" clId="{49D551D5-B651-4883-A796-4C50768E2385}" dt="2021-09-23T06:50:15.701" v="772" actId="478"/>
          <ac:picMkLst>
            <pc:docMk/>
            <pc:sldMk cId="4070251199" sldId="574"/>
            <ac:picMk id="6" creationId="{6747488F-EA0C-420A-B406-EF0D80028DE7}"/>
          </ac:picMkLst>
        </pc:picChg>
      </pc:sldChg>
      <pc:sldChg chg="addSp delSp modSp add mod modAnim">
        <pc:chgData name="Henk Verelst" userId="66b8d714-17cf-46f6-b52d-443166861d86" providerId="ADAL" clId="{49D551D5-B651-4883-A796-4C50768E2385}" dt="2021-09-23T06:51:45.607" v="828" actId="14100"/>
        <pc:sldMkLst>
          <pc:docMk/>
          <pc:sldMk cId="621308377" sldId="575"/>
        </pc:sldMkLst>
        <pc:spChg chg="mod">
          <ac:chgData name="Henk Verelst" userId="66b8d714-17cf-46f6-b52d-443166861d86" providerId="ADAL" clId="{49D551D5-B651-4883-A796-4C50768E2385}" dt="2021-09-23T06:51:04.465" v="817" actId="20577"/>
          <ac:spMkLst>
            <pc:docMk/>
            <pc:sldMk cId="621308377" sldId="575"/>
            <ac:spMk id="3" creationId="{00000000-0000-0000-0000-000000000000}"/>
          </ac:spMkLst>
        </pc:spChg>
        <pc:picChg chg="del">
          <ac:chgData name="Henk Verelst" userId="66b8d714-17cf-46f6-b52d-443166861d86" providerId="ADAL" clId="{49D551D5-B651-4883-A796-4C50768E2385}" dt="2021-09-23T06:51:06.474" v="818" actId="478"/>
          <ac:picMkLst>
            <pc:docMk/>
            <pc:sldMk cId="621308377" sldId="575"/>
            <ac:picMk id="5" creationId="{668144CB-B56A-4EA5-A6C6-FCD9CAFF4AA8}"/>
          </ac:picMkLst>
        </pc:picChg>
        <pc:picChg chg="add mod">
          <ac:chgData name="Henk Verelst" userId="66b8d714-17cf-46f6-b52d-443166861d86" providerId="ADAL" clId="{49D551D5-B651-4883-A796-4C50768E2385}" dt="2021-09-23T06:51:22.297" v="822" actId="14100"/>
          <ac:picMkLst>
            <pc:docMk/>
            <pc:sldMk cId="621308377" sldId="575"/>
            <ac:picMk id="6" creationId="{311E9013-8BFB-4011-801B-598B87E44AC4}"/>
          </ac:picMkLst>
        </pc:picChg>
        <pc:picChg chg="add mod">
          <ac:chgData name="Henk Verelst" userId="66b8d714-17cf-46f6-b52d-443166861d86" providerId="ADAL" clId="{49D551D5-B651-4883-A796-4C50768E2385}" dt="2021-09-23T06:51:45.607" v="828" actId="14100"/>
          <ac:picMkLst>
            <pc:docMk/>
            <pc:sldMk cId="621308377" sldId="575"/>
            <ac:picMk id="7" creationId="{026F23D5-E7EE-47CB-B7A3-6B3FB0F7E5F7}"/>
          </ac:picMkLst>
        </pc:picChg>
      </pc:sldChg>
      <pc:sldMasterChg chg="modTransition delSldLayout modSldLayout">
        <pc:chgData name="Henk Verelst" userId="66b8d714-17cf-46f6-b52d-443166861d86" providerId="ADAL" clId="{49D551D5-B651-4883-A796-4C50768E2385}" dt="2021-09-15T18:08:10.987" v="63" actId="47"/>
        <pc:sldMasterMkLst>
          <pc:docMk/>
          <pc:sldMasterMk cId="2409382998" sldId="2147483717"/>
        </pc:sldMasterMkLst>
        <pc:sldLayoutChg chg="delSp">
          <pc:chgData name="Henk Verelst" userId="66b8d714-17cf-46f6-b52d-443166861d86" providerId="ADAL" clId="{49D551D5-B651-4883-A796-4C50768E2385}" dt="2021-09-15T18:06:00.628" v="0"/>
          <pc:sldLayoutMkLst>
            <pc:docMk/>
            <pc:sldMasterMk cId="2409382998" sldId="2147483717"/>
            <pc:sldLayoutMk cId="2714484625" sldId="2147483719"/>
          </pc:sldLayoutMkLst>
          <pc:picChg chg="del">
            <ac:chgData name="Henk Verelst" userId="66b8d714-17cf-46f6-b52d-443166861d86" providerId="ADAL" clId="{49D551D5-B651-4883-A796-4C50768E2385}" dt="2021-09-15T18:06:00.628" v="0"/>
            <ac:picMkLst>
              <pc:docMk/>
              <pc:sldMasterMk cId="2409382998" sldId="2147483717"/>
              <pc:sldLayoutMk cId="2714484625" sldId="2147483719"/>
              <ac:picMk id="4" creationId="{00000000-0000-0000-0000-000000000000}"/>
            </ac:picMkLst>
          </pc:picChg>
        </pc:sldLayoutChg>
        <pc:sldLayoutChg chg="delSp del">
          <pc:chgData name="Henk Verelst" userId="66b8d714-17cf-46f6-b52d-443166861d86" providerId="ADAL" clId="{49D551D5-B651-4883-A796-4C50768E2385}" dt="2021-09-15T18:08:10.987" v="63" actId="47"/>
          <pc:sldLayoutMkLst>
            <pc:docMk/>
            <pc:sldMasterMk cId="2409382998" sldId="2147483717"/>
            <pc:sldLayoutMk cId="82948557" sldId="2147483720"/>
          </pc:sldLayoutMkLst>
          <pc:spChg chg="del">
            <ac:chgData name="Henk Verelst" userId="66b8d714-17cf-46f6-b52d-443166861d86" providerId="ADAL" clId="{49D551D5-B651-4883-A796-4C50768E2385}" dt="2021-09-15T18:06:00.628" v="0"/>
            <ac:spMkLst>
              <pc:docMk/>
              <pc:sldMasterMk cId="2409382998" sldId="2147483717"/>
              <pc:sldLayoutMk cId="82948557" sldId="2147483720"/>
              <ac:spMk id="4" creationId="{00000000-0000-0000-0000-000000000000}"/>
            </ac:spMkLst>
          </pc:spChg>
          <pc:picChg chg="del">
            <ac:chgData name="Henk Verelst" userId="66b8d714-17cf-46f6-b52d-443166861d86" providerId="ADAL" clId="{49D551D5-B651-4883-A796-4C50768E2385}" dt="2021-09-15T18:06:00.628" v="0"/>
            <ac:picMkLst>
              <pc:docMk/>
              <pc:sldMasterMk cId="2409382998" sldId="2147483717"/>
              <pc:sldLayoutMk cId="82948557" sldId="2147483720"/>
              <ac:picMk id="7" creationId="{00000000-0000-0000-0000-000000000000}"/>
            </ac:picMkLst>
          </pc:picChg>
        </pc:sldLayoutChg>
      </pc:sldMasterChg>
    </pc:docChg>
  </pc:docChgLst>
  <pc:docChgLst>
    <pc:chgData name="Henk Verelst" userId="9229dd2c8e7cd7fb" providerId="Windows Live" clId="Web-{FBA63C3E-1DAA-4FCB-9CCF-4B47C13BDE6C}"/>
    <pc:docChg chg="addSld modSld">
      <pc:chgData name="Henk Verelst" userId="9229dd2c8e7cd7fb" providerId="Windows Live" clId="Web-{FBA63C3E-1DAA-4FCB-9CCF-4B47C13BDE6C}" dt="2020-09-19T13:29:46.516" v="695"/>
      <pc:docMkLst>
        <pc:docMk/>
      </pc:docMkLst>
      <pc:sldChg chg="modSp">
        <pc:chgData name="Henk Verelst" userId="9229dd2c8e7cd7fb" providerId="Windows Live" clId="Web-{FBA63C3E-1DAA-4FCB-9CCF-4B47C13BDE6C}" dt="2020-09-19T12:57:44.663" v="237" actId="20577"/>
        <pc:sldMkLst>
          <pc:docMk/>
          <pc:sldMk cId="0" sldId="260"/>
        </pc:sldMkLst>
        <pc:spChg chg="mod">
          <ac:chgData name="Henk Verelst" userId="9229dd2c8e7cd7fb" providerId="Windows Live" clId="Web-{FBA63C3E-1DAA-4FCB-9CCF-4B47C13BDE6C}" dt="2020-09-19T12:57:44.663" v="237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25.840" v="602" actId="20577"/>
        <pc:sldMkLst>
          <pc:docMk/>
          <pc:sldMk cId="0" sldId="262"/>
        </pc:sldMkLst>
        <pc:spChg chg="mod">
          <ac:chgData name="Henk Verelst" userId="9229dd2c8e7cd7fb" providerId="Windows Live" clId="Web-{FBA63C3E-1DAA-4FCB-9CCF-4B47C13BDE6C}" dt="2020-09-19T13:14:25.840" v="60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14:55.607" v="623" actId="20577"/>
        <pc:sldMkLst>
          <pc:docMk/>
          <pc:sldMk cId="0" sldId="263"/>
        </pc:sldMkLst>
        <pc:spChg chg="mod">
          <ac:chgData name="Henk Verelst" userId="9229dd2c8e7cd7fb" providerId="Windows Live" clId="Web-{FBA63C3E-1DAA-4FCB-9CCF-4B47C13BDE6C}" dt="2020-09-19T13:14:55.607" v="62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Henk Verelst" userId="9229dd2c8e7cd7fb" providerId="Windows Live" clId="Web-{FBA63C3E-1DAA-4FCB-9CCF-4B47C13BDE6C}" dt="2020-09-19T13:20:30.926" v="689" actId="20577"/>
        <pc:sldMkLst>
          <pc:docMk/>
          <pc:sldMk cId="0" sldId="267"/>
        </pc:sldMkLst>
        <pc:spChg chg="mod">
          <ac:chgData name="Henk Verelst" userId="9229dd2c8e7cd7fb" providerId="Windows Live" clId="Web-{FBA63C3E-1DAA-4FCB-9CCF-4B47C13BDE6C}" dt="2020-09-19T13:20:30.926" v="689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delSp modSp">
        <pc:chgData name="Henk Verelst" userId="9229dd2c8e7cd7fb" providerId="Windows Live" clId="Web-{FBA63C3E-1DAA-4FCB-9CCF-4B47C13BDE6C}" dt="2020-09-19T13:29:46.516" v="695"/>
        <pc:sldMkLst>
          <pc:docMk/>
          <pc:sldMk cId="0" sldId="273"/>
        </pc:sldMkLst>
        <pc:spChg chg="add del mod">
          <ac:chgData name="Henk Verelst" userId="9229dd2c8e7cd7fb" providerId="Windows Live" clId="Web-{FBA63C3E-1DAA-4FCB-9CCF-4B47C13BDE6C}" dt="2020-09-19T13:29:23.578" v="692"/>
          <ac:spMkLst>
            <pc:docMk/>
            <pc:sldMk cId="0" sldId="273"/>
            <ac:spMk id="6" creationId="{67BC94B4-A508-4C8F-981A-9E1EC8C85794}"/>
          </ac:spMkLst>
        </pc:spChg>
        <pc:spChg chg="add mod">
          <ac:chgData name="Henk Verelst" userId="9229dd2c8e7cd7fb" providerId="Windows Live" clId="Web-{FBA63C3E-1DAA-4FCB-9CCF-4B47C13BDE6C}" dt="2020-09-19T13:29:46.516" v="695"/>
          <ac:spMkLst>
            <pc:docMk/>
            <pc:sldMk cId="0" sldId="273"/>
            <ac:spMk id="9" creationId="{1DA9369D-5A1B-4628-BD50-38BA9E1B9B76}"/>
          </ac:spMkLst>
        </pc:spChg>
        <pc:picChg chg="del">
          <ac:chgData name="Henk Verelst" userId="9229dd2c8e7cd7fb" providerId="Windows Live" clId="Web-{FBA63C3E-1DAA-4FCB-9CCF-4B47C13BDE6C}" dt="2020-09-19T13:29:22.249" v="691"/>
          <ac:picMkLst>
            <pc:docMk/>
            <pc:sldMk cId="0" sldId="273"/>
            <ac:picMk id="2" creationId="{77527945-A601-4313-ACDD-57CB3402A262}"/>
          </ac:picMkLst>
        </pc:picChg>
        <pc:picChg chg="add del mod ord">
          <ac:chgData name="Henk Verelst" userId="9229dd2c8e7cd7fb" providerId="Windows Live" clId="Web-{FBA63C3E-1DAA-4FCB-9CCF-4B47C13BDE6C}" dt="2020-09-19T13:29:46.516" v="695"/>
          <ac:picMkLst>
            <pc:docMk/>
            <pc:sldMk cId="0" sldId="273"/>
            <ac:picMk id="7" creationId="{5538A5CC-46DE-4855-9C90-FCED0F4D3D30}"/>
          </ac:picMkLst>
        </pc:picChg>
      </pc:sldChg>
      <pc:sldChg chg="modSp add replId">
        <pc:chgData name="Henk Verelst" userId="9229dd2c8e7cd7fb" providerId="Windows Live" clId="Web-{FBA63C3E-1DAA-4FCB-9CCF-4B47C13BDE6C}" dt="2020-09-19T13:13:42.043" v="577" actId="20577"/>
        <pc:sldMkLst>
          <pc:docMk/>
          <pc:sldMk cId="3810615495" sldId="366"/>
        </pc:sldMkLst>
        <pc:spChg chg="mod">
          <ac:chgData name="Henk Verelst" userId="9229dd2c8e7cd7fb" providerId="Windows Live" clId="Web-{FBA63C3E-1DAA-4FCB-9CCF-4B47C13BDE6C}" dt="2020-09-19T13:13:42.043" v="577" actId="20577"/>
          <ac:spMkLst>
            <pc:docMk/>
            <pc:sldMk cId="3810615495" sldId="366"/>
            <ac:spMk id="3" creationId="{00000000-0000-0000-0000-000000000000}"/>
          </ac:spMkLst>
        </pc:spChg>
      </pc:sldChg>
      <pc:sldChg chg="addSp delSp modSp add replId">
        <pc:chgData name="Henk Verelst" userId="9229dd2c8e7cd7fb" providerId="Windows Live" clId="Web-{FBA63C3E-1DAA-4FCB-9CCF-4B47C13BDE6C}" dt="2020-09-19T13:10:23.663" v="539" actId="20577"/>
        <pc:sldMkLst>
          <pc:docMk/>
          <pc:sldMk cId="3793944952" sldId="367"/>
        </pc:sldMkLst>
        <pc:spChg chg="mod">
          <ac:chgData name="Henk Verelst" userId="9229dd2c8e7cd7fb" providerId="Windows Live" clId="Web-{FBA63C3E-1DAA-4FCB-9CCF-4B47C13BDE6C}" dt="2020-09-19T13:10:23.663" v="539" actId="20577"/>
          <ac:spMkLst>
            <pc:docMk/>
            <pc:sldMk cId="3793944952" sldId="367"/>
            <ac:spMk id="3" creationId="{00000000-0000-0000-0000-000000000000}"/>
          </ac:spMkLst>
        </pc:spChg>
        <pc:picChg chg="add del mod">
          <ac:chgData name="Henk Verelst" userId="9229dd2c8e7cd7fb" providerId="Windows Live" clId="Web-{FBA63C3E-1DAA-4FCB-9CCF-4B47C13BDE6C}" dt="2020-09-19T13:08:56.208" v="441"/>
          <ac:picMkLst>
            <pc:docMk/>
            <pc:sldMk cId="3793944952" sldId="367"/>
            <ac:picMk id="2" creationId="{A4DB0140-CA8E-4207-B315-4C658D3D354E}"/>
          </ac:picMkLst>
        </pc:picChg>
      </pc:sldChg>
    </pc:docChg>
  </pc:docChgLst>
  <pc:docChgLst>
    <pc:chgData name="Henk Verelst" userId="9229dd2c8e7cd7fb" providerId="LiveId" clId="{5C4AF93F-730C-4DB9-A82F-349756A2CF97}"/>
    <pc:docChg chg="undo custSel addSld delSld modSld sldOrd modMainMaster">
      <pc:chgData name="Henk Verelst" userId="9229dd2c8e7cd7fb" providerId="LiveId" clId="{5C4AF93F-730C-4DB9-A82F-349756A2CF97}" dt="2019-09-23T12:51:19.992" v="4941" actId="20577"/>
      <pc:docMkLst>
        <pc:docMk/>
      </pc:docMkLst>
      <pc:sldChg chg="addSp delSp modSp modTransition">
        <pc:chgData name="Henk Verelst" userId="9229dd2c8e7cd7fb" providerId="LiveId" clId="{5C4AF93F-730C-4DB9-A82F-349756A2CF97}" dt="2019-09-21T15:10:14.275" v="164"/>
        <pc:sldMkLst>
          <pc:docMk/>
          <pc:sldMk cId="0" sldId="256"/>
        </pc:sldMkLst>
        <pc:spChg chg="mod">
          <ac:chgData name="Henk Verelst" userId="9229dd2c8e7cd7fb" providerId="LiveId" clId="{5C4AF93F-730C-4DB9-A82F-349756A2CF97}" dt="2019-08-30T16:38:27.389" v="48" actId="122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8-30T16:38:10.386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5" creationId="{639028C8-0292-46B2-89E3-BFE659D4DECF}"/>
          </ac:spMkLst>
        </pc:spChg>
        <pc:spChg chg="add del mod">
          <ac:chgData name="Henk Verelst" userId="9229dd2c8e7cd7fb" providerId="LiveId" clId="{5C4AF93F-730C-4DB9-A82F-349756A2CF97}" dt="2019-08-30T16:28:25.919" v="13"/>
          <ac:spMkLst>
            <pc:docMk/>
            <pc:sldMk cId="0" sldId="256"/>
            <ac:spMk id="6" creationId="{78525954-B7A6-4FEA-A06F-210852B2ECD4}"/>
          </ac:spMkLst>
        </pc:spChg>
      </pc:sldChg>
      <pc:sldChg chg="addSp delSp modSp modTransition delAnim modAnim">
        <pc:chgData name="Henk Verelst" userId="9229dd2c8e7cd7fb" providerId="LiveId" clId="{5C4AF93F-730C-4DB9-A82F-349756A2CF97}" dt="2019-09-22T15:44:24.057" v="3222"/>
        <pc:sldMkLst>
          <pc:docMk/>
          <pc:sldMk cId="0" sldId="257"/>
        </pc:sldMkLst>
        <pc:spChg chg="del">
          <ac:chgData name="Henk Verelst" userId="9229dd2c8e7cd7fb" providerId="LiveId" clId="{5C4AF93F-730C-4DB9-A82F-349756A2CF97}" dt="2019-09-21T15:06:47.290" v="81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1T15:05:55.281" v="75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1T15:06:38.953" v="79"/>
          <ac:spMkLst>
            <pc:docMk/>
            <pc:sldMk cId="0" sldId="257"/>
            <ac:spMk id="6" creationId="{376DE295-2314-4143-AC8A-4A35B1257850}"/>
          </ac:spMkLst>
        </pc:spChg>
        <pc:spChg chg="add mod">
          <ac:chgData name="Henk Verelst" userId="9229dd2c8e7cd7fb" providerId="LiveId" clId="{5C4AF93F-730C-4DB9-A82F-349756A2CF97}" dt="2019-09-21T15:52:42.331" v="753" actId="20577"/>
          <ac:spMkLst>
            <pc:docMk/>
            <pc:sldMk cId="0" sldId="257"/>
            <ac:spMk id="7" creationId="{4E01BDCD-C1F4-4F51-9564-6C4C2AC369F2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8" creationId="{63A0DA79-7BE4-402E-8462-E1785C133ACF}"/>
          </ac:spMkLst>
        </pc:spChg>
        <pc:spChg chg="add mod">
          <ac:chgData name="Henk Verelst" userId="9229dd2c8e7cd7fb" providerId="LiveId" clId="{5C4AF93F-730C-4DB9-A82F-349756A2CF97}" dt="2019-09-21T15:10:31.907" v="174" actId="1037"/>
          <ac:spMkLst>
            <pc:docMk/>
            <pc:sldMk cId="0" sldId="257"/>
            <ac:spMk id="9" creationId="{4CE56F9A-52B7-4A25-959E-17FBFB0BD7F9}"/>
          </ac:spMkLst>
        </pc:spChg>
        <pc:spChg chg="add mod">
          <ac:chgData name="Henk Verelst" userId="9229dd2c8e7cd7fb" providerId="LiveId" clId="{5C4AF93F-730C-4DB9-A82F-349756A2CF97}" dt="2019-09-22T15:44:24.057" v="3222"/>
          <ac:spMkLst>
            <pc:docMk/>
            <pc:sldMk cId="0" sldId="257"/>
            <ac:spMk id="10" creationId="{D832B0E5-7A66-4A98-97B8-7DE77EEEE1D8}"/>
          </ac:spMkLst>
        </pc:spChg>
        <pc:spChg chg="add mod">
          <ac:chgData name="Henk Verelst" userId="9229dd2c8e7cd7fb" providerId="LiveId" clId="{5C4AF93F-730C-4DB9-A82F-349756A2CF97}" dt="2019-09-22T15:42:33.733" v="3185" actId="20577"/>
          <ac:spMkLst>
            <pc:docMk/>
            <pc:sldMk cId="0" sldId="257"/>
            <ac:spMk id="11" creationId="{A7508426-BCBA-4C94-AC6C-48B0440E005C}"/>
          </ac:spMkLst>
        </pc:spChg>
        <pc:spChg chg="add del mod">
          <ac:chgData name="Henk Verelst" userId="9229dd2c8e7cd7fb" providerId="LiveId" clId="{5C4AF93F-730C-4DB9-A82F-349756A2CF97}" dt="2019-09-22T15:42:58.019" v="3198" actId="478"/>
          <ac:spMkLst>
            <pc:docMk/>
            <pc:sldMk cId="0" sldId="257"/>
            <ac:spMk id="12" creationId="{2C00DACD-2C4E-4ADD-AD62-D66E8E813753}"/>
          </ac:spMkLst>
        </pc:spChg>
        <pc:spChg chg="add del mod">
          <ac:chgData name="Henk Verelst" userId="9229dd2c8e7cd7fb" providerId="LiveId" clId="{5C4AF93F-730C-4DB9-A82F-349756A2CF97}" dt="2019-09-21T15:06:51.375" v="83" actId="478"/>
          <ac:spMkLst>
            <pc:docMk/>
            <pc:sldMk cId="0" sldId="257"/>
            <ac:spMk id="14" creationId="{4606C262-55D0-416A-810F-E658BF0569A4}"/>
          </ac:spMkLst>
        </pc:spChg>
      </pc:sldChg>
      <pc:sldChg chg="modSp del modTransition modAnim">
        <pc:chgData name="Henk Verelst" userId="9229dd2c8e7cd7fb" providerId="LiveId" clId="{5C4AF93F-730C-4DB9-A82F-349756A2CF97}" dt="2019-09-21T15:25:16.704" v="263" actId="47"/>
        <pc:sldMkLst>
          <pc:docMk/>
          <pc:sldMk cId="0" sldId="258"/>
        </pc:sldMkLst>
        <pc:spChg chg="mod">
          <ac:chgData name="Henk Verelst" userId="9229dd2c8e7cd7fb" providerId="LiveId" clId="{5C4AF93F-730C-4DB9-A82F-349756A2CF97}" dt="2019-09-21T15:24:41.281" v="26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23:57.169" v="189"/>
          <ac:spMkLst>
            <pc:docMk/>
            <pc:sldMk cId="0" sldId="25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58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2:56.733" v="755"/>
        <pc:sldMkLst>
          <pc:docMk/>
          <pc:sldMk cId="0" sldId="260"/>
        </pc:sldMkLst>
        <pc:spChg chg="mod">
          <ac:chgData name="Henk Verelst" userId="9229dd2c8e7cd7fb" providerId="LiveId" clId="{5C4AF93F-730C-4DB9-A82F-349756A2CF97}" dt="2019-09-21T15:45:05.200" v="518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2:56.733" v="755"/>
          <ac:spMkLst>
            <pc:docMk/>
            <pc:sldMk cId="0" sldId="26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0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03.358" v="756"/>
        <pc:sldMkLst>
          <pc:docMk/>
          <pc:sldMk cId="0" sldId="262"/>
        </pc:sldMkLst>
        <pc:spChg chg="mod">
          <ac:chgData name="Henk Verelst" userId="9229dd2c8e7cd7fb" providerId="LiveId" clId="{5C4AF93F-730C-4DB9-A82F-349756A2CF97}" dt="2019-09-21T15:46:08.329" v="655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03.358" v="756"/>
          <ac:spMkLst>
            <pc:docMk/>
            <pc:sldMk cId="0" sldId="2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2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5:53:10.769" v="757"/>
        <pc:sldMkLst>
          <pc:docMk/>
          <pc:sldMk cId="0" sldId="263"/>
        </pc:sldMkLst>
        <pc:spChg chg="mod">
          <ac:chgData name="Henk Verelst" userId="9229dd2c8e7cd7fb" providerId="LiveId" clId="{5C4AF93F-730C-4DB9-A82F-349756A2CF97}" dt="2019-09-21T15:52:06.566" v="700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10.769" v="757"/>
          <ac:spMkLst>
            <pc:docMk/>
            <pc:sldMk cId="0" sldId="263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3"/>
            <ac:spMk id="7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18:23:50.708" v="4564" actId="20577"/>
        <pc:sldMkLst>
          <pc:docMk/>
          <pc:sldMk cId="0" sldId="266"/>
        </pc:sldMkLst>
        <pc:spChg chg="mod">
          <ac:chgData name="Henk Verelst" userId="9229dd2c8e7cd7fb" providerId="LiveId" clId="{5C4AF93F-730C-4DB9-A82F-349756A2CF97}" dt="2019-09-22T18:23:50.708" v="4564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3:33.363" v="759"/>
          <ac:spMkLst>
            <pc:docMk/>
            <pc:sldMk cId="0" sldId="266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1T16:00:09.867" v="940"/>
        <pc:sldMkLst>
          <pc:docMk/>
          <pc:sldMk cId="0" sldId="267"/>
        </pc:sldMkLst>
        <pc:spChg chg="mod">
          <ac:chgData name="Henk Verelst" userId="9229dd2c8e7cd7fb" providerId="LiveId" clId="{5C4AF93F-730C-4DB9-A82F-349756A2CF97}" dt="2019-09-21T15:59:24.139" v="939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0:09.867" v="940"/>
          <ac:spMkLst>
            <pc:docMk/>
            <pc:sldMk cId="0" sldId="267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46.224" v="944" actId="47"/>
        <pc:sldMkLst>
          <pc:docMk/>
          <pc:sldMk cId="0" sldId="26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69"/>
            <ac:spMk id="6" creationId="{00000000-0000-0000-0000-000000000000}"/>
          </ac:spMkLst>
        </pc:spChg>
      </pc:sldChg>
      <pc:sldChg chg="addSp delSp modSp modTransition delAnim">
        <pc:chgData name="Henk Verelst" userId="9229dd2c8e7cd7fb" providerId="LiveId" clId="{5C4AF93F-730C-4DB9-A82F-349756A2CF97}" dt="2019-09-22T09:53:18.031" v="1783" actId="1076"/>
        <pc:sldMkLst>
          <pc:docMk/>
          <pc:sldMk cId="0" sldId="270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70"/>
            <ac:spMk id="2" creationId="{8C2D22AF-CE5D-46FD-84AB-844197F044D5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0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6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7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8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09:50:13.647" v="1779" actId="478"/>
          <ac:spMkLst>
            <pc:docMk/>
            <pc:sldMk cId="0" sldId="270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0"/>
            <ac:spMk id="10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09:53:18.031" v="1783" actId="1076"/>
          <ac:picMkLst>
            <pc:docMk/>
            <pc:sldMk cId="0" sldId="270"/>
            <ac:picMk id="3" creationId="{411BF641-F8F5-430B-B199-C37A67666B0B}"/>
          </ac:picMkLst>
        </pc:picChg>
      </pc:sldChg>
      <pc:sldChg chg="modSp del modTransition modAnim">
        <pc:chgData name="Henk Verelst" userId="9229dd2c8e7cd7fb" providerId="LiveId" clId="{5C4AF93F-730C-4DB9-A82F-349756A2CF97}" dt="2019-09-22T09:54:45.515" v="1790" actId="47"/>
        <pc:sldMkLst>
          <pc:docMk/>
          <pc:sldMk cId="0" sldId="272"/>
        </pc:sldMkLst>
        <pc:spChg chg="mod">
          <ac:chgData name="Henk Verelst" userId="9229dd2c8e7cd7fb" providerId="LiveId" clId="{5C4AF93F-730C-4DB9-A82F-349756A2CF97}" dt="2019-09-22T09:54:38.485" v="1787"/>
          <ac:spMkLst>
            <pc:docMk/>
            <pc:sldMk cId="0" sldId="27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0" sldId="272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Transition modAnim">
        <pc:chgData name="Henk Verelst" userId="9229dd2c8e7cd7fb" providerId="LiveId" clId="{5C4AF93F-730C-4DB9-A82F-349756A2CF97}" dt="2019-09-22T18:30:56.724" v="4628" actId="20577"/>
        <pc:sldMkLst>
          <pc:docMk/>
          <pc:sldMk cId="0" sldId="273"/>
        </pc:sldMkLst>
        <pc:spChg chg="del mod">
          <ac:chgData name="Henk Verelst" userId="9229dd2c8e7cd7fb" providerId="LiveId" clId="{5C4AF93F-730C-4DB9-A82F-349756A2CF97}" dt="2019-09-22T09:35:01.420" v="1222"/>
          <ac:spMkLst>
            <pc:docMk/>
            <pc:sldMk cId="0" sldId="27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8:30:56.724" v="4628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3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29:23.027" v="2645" actId="1036"/>
          <ac:picMkLst>
            <pc:docMk/>
            <pc:sldMk cId="0" sldId="273"/>
            <ac:picMk id="2" creationId="{77527945-A601-4313-ACDD-57CB3402A262}"/>
          </ac:picMkLst>
        </pc:picChg>
      </pc:sldChg>
      <pc:sldChg chg="addSp delSp modSp modTransition">
        <pc:chgData name="Henk Verelst" userId="9229dd2c8e7cd7fb" providerId="LiveId" clId="{5C4AF93F-730C-4DB9-A82F-349756A2CF97}" dt="2019-09-22T11:30:48.435" v="2653" actId="1076"/>
        <pc:sldMkLst>
          <pc:docMk/>
          <pc:sldMk cId="0" sldId="27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4"/>
            <ac:spMk id="5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1:30:48.435" v="2653" actId="1076"/>
          <ac:picMkLst>
            <pc:docMk/>
            <pc:sldMk cId="0" sldId="274"/>
            <ac:picMk id="2" creationId="{7B8EEC17-C97E-4E04-A48F-E98448FAAC76}"/>
          </ac:picMkLst>
        </pc:picChg>
        <pc:picChg chg="del mod">
          <ac:chgData name="Henk Verelst" userId="9229dd2c8e7cd7fb" providerId="LiveId" clId="{5C4AF93F-730C-4DB9-A82F-349756A2CF97}" dt="2019-09-22T11:29:49.459" v="2646" actId="478"/>
          <ac:picMkLst>
            <pc:docMk/>
            <pc:sldMk cId="0" sldId="274"/>
            <ac:picMk id="6" creationId="{1AB93139-915A-4194-8CB6-2FE37ED35632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48:47.400" v="2953" actId="20577"/>
        <pc:sldMkLst>
          <pc:docMk/>
          <pc:sldMk cId="0" sldId="275"/>
        </pc:sldMkLst>
        <pc:spChg chg="mod">
          <ac:chgData name="Henk Verelst" userId="9229dd2c8e7cd7fb" providerId="LiveId" clId="{5C4AF93F-730C-4DB9-A82F-349756A2CF97}" dt="2019-09-22T11:48:47.400" v="2953" actId="20577"/>
          <ac:spMkLst>
            <pc:docMk/>
            <pc:sldMk cId="0" sldId="27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5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6:50.775" v="2941" actId="1076"/>
          <ac:picMkLst>
            <pc:docMk/>
            <pc:sldMk cId="0" sldId="275"/>
            <ac:picMk id="2" creationId="{010A6587-FBBA-478B-81B1-9B8A3361451C}"/>
          </ac:picMkLst>
        </pc:picChg>
        <pc:picChg chg="del mod">
          <ac:chgData name="Henk Verelst" userId="9229dd2c8e7cd7fb" providerId="LiveId" clId="{5C4AF93F-730C-4DB9-A82F-349756A2CF97}" dt="2019-09-22T11:46:45.335" v="293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2T11:45:55.959" v="2938" actId="20577"/>
        <pc:sldMkLst>
          <pc:docMk/>
          <pc:sldMk cId="0" sldId="277"/>
        </pc:sldMkLst>
        <pc:spChg chg="mod">
          <ac:chgData name="Henk Verelst" userId="9229dd2c8e7cd7fb" providerId="LiveId" clId="{5C4AF93F-730C-4DB9-A82F-349756A2CF97}" dt="2019-09-22T11:45:55.959" v="2938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7"/>
            <ac:spMk id="4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1:44:45.786" v="2879" actId="1037"/>
          <ac:picMkLst>
            <pc:docMk/>
            <pc:sldMk cId="0" sldId="277"/>
            <ac:picMk id="5" creationId="{9C013677-6BF9-442E-9E6A-1FAD9D8CA322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0" sldId="27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79"/>
            <ac:spMk id="4" creationId="{00000000-0000-0000-0000-000000000000}"/>
          </ac:spMkLst>
        </pc:spChg>
      </pc:sldChg>
      <pc:sldChg chg="addSp delSp modSp modTransition">
        <pc:chgData name="Henk Verelst" userId="9229dd2c8e7cd7fb" providerId="LiveId" clId="{5C4AF93F-730C-4DB9-A82F-349756A2CF97}" dt="2019-09-22T18:39:25.311" v="4636" actId="1076"/>
        <pc:sldMkLst>
          <pc:docMk/>
          <pc:sldMk cId="0" sldId="280"/>
        </pc:sldMkLst>
        <pc:spChg chg="mod">
          <ac:chgData name="Henk Verelst" userId="9229dd2c8e7cd7fb" providerId="LiveId" clId="{5C4AF93F-730C-4DB9-A82F-349756A2CF97}" dt="2019-09-22T15:18:23.981" v="3105" actId="20577"/>
          <ac:spMkLst>
            <pc:docMk/>
            <pc:sldMk cId="0" sldId="280"/>
            <ac:spMk id="3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8:39:22.252" v="4634" actId="478"/>
          <ac:spMkLst>
            <pc:docMk/>
            <pc:sldMk cId="0" sldId="280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8:39:25.311" v="4636" actId="1076"/>
          <ac:picMkLst>
            <pc:docMk/>
            <pc:sldMk cId="0" sldId="280"/>
            <ac:picMk id="5" creationId="{469EACD5-F928-4E7D-852A-ABD17C1ED324}"/>
          </ac:picMkLst>
        </pc:picChg>
      </pc:sldChg>
      <pc:sldChg chg="addSp delSp modSp modTransition">
        <pc:chgData name="Henk Verelst" userId="9229dd2c8e7cd7fb" providerId="LiveId" clId="{5C4AF93F-730C-4DB9-A82F-349756A2CF97}" dt="2019-09-22T15:20:39.409" v="3112" actId="1076"/>
        <pc:sldMkLst>
          <pc:docMk/>
          <pc:sldMk cId="0" sldId="28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1"/>
            <ac:spMk id="4" creationId="{00000000-0000-0000-0000-000000000000}"/>
          </ac:spMkLst>
        </pc:spChg>
        <pc:picChg chg="add mod modCrop">
          <ac:chgData name="Henk Verelst" userId="9229dd2c8e7cd7fb" providerId="LiveId" clId="{5C4AF93F-730C-4DB9-A82F-349756A2CF97}" dt="2019-09-22T15:20:39.409" v="3112" actId="1076"/>
          <ac:picMkLst>
            <pc:docMk/>
            <pc:sldMk cId="0" sldId="281"/>
            <ac:picMk id="2" creationId="{A7E6D65D-6EA9-4CAE-9E1A-9055C396DD56}"/>
          </ac:picMkLst>
        </pc:picChg>
        <pc:picChg chg="del mod">
          <ac:chgData name="Henk Verelst" userId="9229dd2c8e7cd7fb" providerId="LiveId" clId="{5C4AF93F-730C-4DB9-A82F-349756A2CF97}" dt="2019-09-22T15:20:15.210" v="3106" actId="478"/>
          <ac:picMkLst>
            <pc:docMk/>
            <pc:sldMk cId="0" sldId="281"/>
            <ac:picMk id="5" creationId="{7FAC882B-B4E3-4D4E-9D67-E458C91A79D5}"/>
          </ac:picMkLst>
        </pc:picChg>
      </pc:sldChg>
      <pc:sldChg chg="addSp delSp modSp modTransition">
        <pc:chgData name="Henk Verelst" userId="9229dd2c8e7cd7fb" providerId="LiveId" clId="{5C4AF93F-730C-4DB9-A82F-349756A2CF97}" dt="2019-09-22T15:22:13.134" v="3115" actId="1076"/>
        <pc:sldMkLst>
          <pc:docMk/>
          <pc:sldMk cId="0" sldId="28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2"/>
            <ac:spMk id="4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2"/>
            <ac:spMk id="5" creationId="{0783186A-9642-45C7-9FB6-2E822D28094D}"/>
          </ac:spMkLst>
        </pc:spChg>
        <pc:picChg chg="del mod">
          <ac:chgData name="Henk Verelst" userId="9229dd2c8e7cd7fb" providerId="LiveId" clId="{5C4AF93F-730C-4DB9-A82F-349756A2CF97}" dt="2019-09-22T15:20:47.600" v="3113" actId="478"/>
          <ac:picMkLst>
            <pc:docMk/>
            <pc:sldMk cId="0" sldId="282"/>
            <ac:picMk id="3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5:22:13.134" v="3115" actId="1076"/>
          <ac:picMkLst>
            <pc:docMk/>
            <pc:sldMk cId="0" sldId="282"/>
            <ac:picMk id="6" creationId="{B3316D0B-F837-43DA-AF13-F16C965470B8}"/>
          </ac:picMkLst>
        </pc:picChg>
      </pc:sldChg>
      <pc:sldChg chg="modSp del modTransition">
        <pc:chgData name="Henk Verelst" userId="9229dd2c8e7cd7fb" providerId="LiveId" clId="{5C4AF93F-730C-4DB9-A82F-349756A2CF97}" dt="2019-09-22T15:22:32.449" v="3116" actId="47"/>
        <pc:sldMkLst>
          <pc:docMk/>
          <pc:sldMk cId="0" sldId="28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3"/>
            <ac:spMk id="6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1T15:20:18.622" v="186"/>
        <pc:sldMkLst>
          <pc:docMk/>
          <pc:sldMk cId="0" sldId="284"/>
        </pc:sldMkLst>
        <pc:spChg chg="add mod">
          <ac:chgData name="Henk Verelst" userId="9229dd2c8e7cd7fb" providerId="LiveId" clId="{5C4AF93F-730C-4DB9-A82F-349756A2CF97}" dt="2019-09-21T15:20:18.622" v="186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284"/>
            <ac:spMk id="4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4"/>
            <ac:picMk id="4100" creationId="{00000000-0000-0000-0000-000000000000}"/>
          </ac:picMkLst>
        </pc:picChg>
      </pc:sldChg>
      <pc:sldChg chg="modSp add del modTransition modAnim">
        <pc:chgData name="Henk Verelst" userId="9229dd2c8e7cd7fb" providerId="LiveId" clId="{5C4AF93F-730C-4DB9-A82F-349756A2CF97}" dt="2019-09-22T16:00:34.331" v="3400" actId="113"/>
        <pc:sldMkLst>
          <pc:docMk/>
          <pc:sldMk cId="0" sldId="286"/>
        </pc:sldMkLst>
        <pc:spChg chg="mod">
          <ac:chgData name="Henk Verelst" userId="9229dd2c8e7cd7fb" providerId="LiveId" clId="{5C4AF93F-730C-4DB9-A82F-349756A2CF97}" dt="2019-09-22T16:00:34.331" v="3400" actId="11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45:34.824" v="3225" actId="20577"/>
          <ac:spMkLst>
            <pc:docMk/>
            <pc:sldMk cId="0" sldId="28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6"/>
            <ac:picMk id="9" creationId="{367BC89B-EC7B-4FA3-A096-BC2BA2B5C4E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8" creationId="{00000000-0000-0000-0000-000000000000}"/>
          </ac:cxnSpMkLst>
        </pc:cxn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6"/>
            <ac:cxnSpMk id="10" creationId="{00000000-0000-0000-0000-000000000000}"/>
          </ac:cxnSpMkLst>
        </pc:cxnChg>
      </pc:sldChg>
      <pc:sldChg chg="modSp add del modTransition modAnim">
        <pc:chgData name="Henk Verelst" userId="9229dd2c8e7cd7fb" providerId="LiveId" clId="{5C4AF93F-730C-4DB9-A82F-349756A2CF97}" dt="2019-09-22T16:05:22.999" v="3705"/>
        <pc:sldMkLst>
          <pc:docMk/>
          <pc:sldMk cId="0" sldId="287"/>
        </pc:sldMkLst>
        <pc:spChg chg="mod">
          <ac:chgData name="Henk Verelst" userId="9229dd2c8e7cd7fb" providerId="LiveId" clId="{5C4AF93F-730C-4DB9-A82F-349756A2CF97}" dt="2019-09-22T16:05:01.509" v="3697" actId="20577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2.999" v="3705"/>
          <ac:spMkLst>
            <pc:docMk/>
            <pc:sldMk cId="0" sldId="28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287"/>
            <ac:picMk id="9" creationId="{D1626199-0DAF-457A-B2F4-6C0ACF21ADCE}"/>
          </ac:picMkLst>
        </pc:picChg>
        <pc:cxnChg chg="mod">
          <ac:chgData name="Henk Verelst" userId="9229dd2c8e7cd7fb" providerId="LiveId" clId="{5C4AF93F-730C-4DB9-A82F-349756A2CF97}" dt="2019-09-21T15:10:14.275" v="164"/>
          <ac:cxnSpMkLst>
            <pc:docMk/>
            <pc:sldMk cId="0" sldId="287"/>
            <ac:cxnSpMk id="8" creationId="{00000000-0000-0000-0000-000000000000}"/>
          </ac:cxnSpMkLst>
        </pc:cxnChg>
      </pc:sldChg>
      <pc:sldChg chg="modSp add modTransition modAnim">
        <pc:chgData name="Henk Verelst" userId="9229dd2c8e7cd7fb" providerId="LiveId" clId="{5C4AF93F-730C-4DB9-A82F-349756A2CF97}" dt="2019-09-22T16:08:08.824" v="3786" actId="5793"/>
        <pc:sldMkLst>
          <pc:docMk/>
          <pc:sldMk cId="0" sldId="288"/>
        </pc:sldMkLst>
        <pc:spChg chg="mod">
          <ac:chgData name="Henk Verelst" userId="9229dd2c8e7cd7fb" providerId="LiveId" clId="{5C4AF93F-730C-4DB9-A82F-349756A2CF97}" dt="2019-09-22T16:08:08.824" v="3786" actId="5793"/>
          <ac:spMkLst>
            <pc:docMk/>
            <pc:sldMk cId="0" sldId="28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6:05:26.625" v="37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0" sldId="288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8:41:29.710" v="4642" actId="113"/>
        <pc:sldMkLst>
          <pc:docMk/>
          <pc:sldMk cId="0" sldId="289"/>
        </pc:sldMkLst>
        <pc:spChg chg="mod">
          <ac:chgData name="Henk Verelst" userId="9229dd2c8e7cd7fb" providerId="LiveId" clId="{5C4AF93F-730C-4DB9-A82F-349756A2CF97}" dt="2019-09-22T18:41:29.710" v="4642" actId="113"/>
          <ac:spMkLst>
            <pc:docMk/>
            <pc:sldMk cId="0" sldId="28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89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4:11.172" v="4755" actId="113"/>
        <pc:sldMkLst>
          <pc:docMk/>
          <pc:sldMk cId="0" sldId="291"/>
        </pc:sldMkLst>
        <pc:spChg chg="mod">
          <ac:chgData name="Henk Verelst" userId="9229dd2c8e7cd7fb" providerId="LiveId" clId="{5C4AF93F-730C-4DB9-A82F-349756A2CF97}" dt="2019-09-22T19:04:11.172" v="4755" actId="113"/>
          <ac:spMkLst>
            <pc:docMk/>
            <pc:sldMk cId="0" sldId="29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9:05:13.569" v="4758" actId="113"/>
        <pc:sldMkLst>
          <pc:docMk/>
          <pc:sldMk cId="0" sldId="292"/>
        </pc:sldMkLst>
        <pc:spChg chg="mod">
          <ac:chgData name="Henk Verelst" userId="9229dd2c8e7cd7fb" providerId="LiveId" clId="{5C4AF93F-730C-4DB9-A82F-349756A2CF97}" dt="2019-09-22T19:05:13.569" v="4758" actId="113"/>
          <ac:spMkLst>
            <pc:docMk/>
            <pc:sldMk cId="0" sldId="29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2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3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6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2:40.421" v="4107" actId="47"/>
        <pc:sldMkLst>
          <pc:docMk/>
          <pc:sldMk cId="0" sldId="297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7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6:34:57.038" v="4165" actId="20577"/>
        <pc:sldMkLst>
          <pc:docMk/>
          <pc:sldMk cId="0" sldId="29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298"/>
            <ac:spMk id="5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57.038" v="4165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add del modTransition">
        <pc:chgData name="Henk Verelst" userId="9229dd2c8e7cd7fb" providerId="LiveId" clId="{5C4AF93F-730C-4DB9-A82F-349756A2CF97}" dt="2019-09-22T16:34:25.744" v="4161" actId="798"/>
        <pc:sldMkLst>
          <pc:docMk/>
          <pc:sldMk cId="0" sldId="30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0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0"/>
            <ac:spMk id="6" creationId="{00000000-0000-0000-0000-000000000000}"/>
          </ac:spMkLst>
        </pc:spChg>
        <pc:graphicFrameChg chg="mod modGraphic">
          <ac:chgData name="Henk Verelst" userId="9229dd2c8e7cd7fb" providerId="LiveId" clId="{5C4AF93F-730C-4DB9-A82F-349756A2CF97}" dt="2019-09-22T16:34:25.744" v="4161" actId="798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add del modTransition modAnim">
        <pc:chgData name="Henk Verelst" userId="9229dd2c8e7cd7fb" providerId="LiveId" clId="{5C4AF93F-730C-4DB9-A82F-349756A2CF97}" dt="2019-09-22T16:35:25.062" v="4171" actId="20577"/>
        <pc:sldMkLst>
          <pc:docMk/>
          <pc:sldMk cId="0" sldId="301"/>
        </pc:sldMkLst>
        <pc:spChg chg="mod">
          <ac:chgData name="Henk Verelst" userId="9229dd2c8e7cd7fb" providerId="LiveId" clId="{5C4AF93F-730C-4DB9-A82F-349756A2CF97}" dt="2019-09-22T16:35:25.062" v="4171" actId="20577"/>
          <ac:spMkLst>
            <pc:docMk/>
            <pc:sldMk cId="0" sldId="30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1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0" sldId="301"/>
            <ac:spMk id="6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0" sldId="301"/>
            <ac:picMk id="3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2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0:43.752" v="4208" actId="1076"/>
        <pc:sldMkLst>
          <pc:docMk/>
          <pc:sldMk cId="0" sldId="30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0:17.042" v="4206" actId="14100"/>
          <ac:spMkLst>
            <pc:docMk/>
            <pc:sldMk cId="0" sldId="303"/>
            <ac:spMk id="7" creationId="{227F4A5C-A55E-44C2-B75C-C928ABE21D5E}"/>
          </ac:spMkLst>
        </pc:spChg>
        <pc:picChg chg="add del mod">
          <ac:chgData name="Henk Verelst" userId="9229dd2c8e7cd7fb" providerId="LiveId" clId="{5C4AF93F-730C-4DB9-A82F-349756A2CF97}" dt="2019-09-22T16:38:59.262" v="4189" actId="478"/>
          <ac:picMkLst>
            <pc:docMk/>
            <pc:sldMk cId="0" sldId="303"/>
            <ac:picMk id="4" creationId="{2369B296-C36E-46D6-8D0F-5EB87EC2EC05}"/>
          </ac:picMkLst>
        </pc:picChg>
        <pc:picChg chg="add del mod">
          <ac:chgData name="Henk Verelst" userId="9229dd2c8e7cd7fb" providerId="LiveId" clId="{5C4AF93F-730C-4DB9-A82F-349756A2CF97}" dt="2019-09-22T16:39:48.609" v="4192" actId="478"/>
          <ac:picMkLst>
            <pc:docMk/>
            <pc:sldMk cId="0" sldId="303"/>
            <ac:picMk id="6" creationId="{F4890BCF-F97A-4364-B808-30D8D03537B7}"/>
          </ac:picMkLst>
        </pc:picChg>
        <pc:picChg chg="add mod">
          <ac:chgData name="Henk Verelst" userId="9229dd2c8e7cd7fb" providerId="LiveId" clId="{5C4AF93F-730C-4DB9-A82F-349756A2CF97}" dt="2019-09-22T16:40:43.752" v="4208" actId="1076"/>
          <ac:picMkLst>
            <pc:docMk/>
            <pc:sldMk cId="0" sldId="303"/>
            <ac:picMk id="8" creationId="{6072C7FE-F6E4-4650-A397-1EA76CF449FB}"/>
          </ac:picMkLst>
        </pc:picChg>
      </pc:sldChg>
      <pc:sldChg chg="modSp add modTransition modAnim">
        <pc:chgData name="Henk Verelst" userId="9229dd2c8e7cd7fb" providerId="LiveId" clId="{5C4AF93F-730C-4DB9-A82F-349756A2CF97}" dt="2019-09-22T19:13:20.751" v="4879" actId="20577"/>
        <pc:sldMkLst>
          <pc:docMk/>
          <pc:sldMk cId="0" sldId="304"/>
        </pc:sldMkLst>
        <pc:spChg chg="mod">
          <ac:chgData name="Henk Verelst" userId="9229dd2c8e7cd7fb" providerId="LiveId" clId="{5C4AF93F-730C-4DB9-A82F-349756A2CF97}" dt="2019-09-22T19:13:20.751" v="4879" actId="20577"/>
          <ac:spMkLst>
            <pc:docMk/>
            <pc:sldMk cId="0" sldId="30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4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05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5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7.323" v="3121" actId="27636"/>
        <pc:sldMkLst>
          <pc:docMk/>
          <pc:sldMk cId="0" sldId="306"/>
        </pc:sldMkLst>
        <pc:spChg chg="mod">
          <ac:chgData name="Henk Verelst" userId="9229dd2c8e7cd7fb" providerId="LiveId" clId="{5C4AF93F-730C-4DB9-A82F-349756A2CF97}" dt="2019-09-22T15:36:47.323" v="3121" actId="27636"/>
          <ac:spMkLst>
            <pc:docMk/>
            <pc:sldMk cId="0" sldId="30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06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0" sldId="31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1"/>
            <ac:spMk id="5" creationId="{00000000-0000-0000-0000-000000000000}"/>
          </ac:spMkLst>
        </pc:spChg>
      </pc:sldChg>
      <pc:sldChg chg="modSp modTransition modAnim">
        <pc:chgData name="Henk Verelst" userId="9229dd2c8e7cd7fb" providerId="LiveId" clId="{5C4AF93F-730C-4DB9-A82F-349756A2CF97}" dt="2019-09-22T09:39:14.366" v="1295" actId="5793"/>
        <pc:sldMkLst>
          <pc:docMk/>
          <pc:sldMk cId="3490783110" sldId="312"/>
        </pc:sldMkLst>
        <pc:spChg chg="mod">
          <ac:chgData name="Henk Verelst" userId="9229dd2c8e7cd7fb" providerId="LiveId" clId="{5C4AF93F-730C-4DB9-A82F-349756A2CF97}" dt="2019-09-22T09:39:14.366" v="1295" actId="5793"/>
          <ac:spMkLst>
            <pc:docMk/>
            <pc:sldMk cId="3490783110" sldId="31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0783110" sldId="31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0783110" sldId="31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6:54.967" v="945" actId="47"/>
        <pc:sldMkLst>
          <pc:docMk/>
          <pc:sldMk cId="3003728464" sldId="31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003728464" sldId="313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003728464" sldId="313"/>
            <ac:graphicFrameMk id="2" creationId="{00000000-0000-0000-0000-000000000000}"/>
          </ac:graphicFrameMkLst>
        </pc:graphicFrameChg>
      </pc:sldChg>
      <pc:sldChg chg="modSp modTransition">
        <pc:chgData name="Henk Verelst" userId="9229dd2c8e7cd7fb" providerId="LiveId" clId="{5C4AF93F-730C-4DB9-A82F-349756A2CF97}" dt="2019-09-21T16:07:56.062" v="963" actId="20577"/>
        <pc:sldMkLst>
          <pc:docMk/>
          <pc:sldMk cId="1388942388" sldId="31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88942388" sldId="314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07:56.062" v="963" actId="20577"/>
          <ac:spMkLst>
            <pc:docMk/>
            <pc:sldMk cId="1388942388" sldId="314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37:03.517" v="4186" actId="313"/>
        <pc:sldMkLst>
          <pc:docMk/>
          <pc:sldMk cId="0" sldId="315"/>
        </pc:sldMkLst>
        <pc:spChg chg="mod">
          <ac:chgData name="Henk Verelst" userId="9229dd2c8e7cd7fb" providerId="LiveId" clId="{5C4AF93F-730C-4DB9-A82F-349756A2CF97}" dt="2019-09-22T16:37:03.517" v="4186" actId="313"/>
          <ac:spMkLst>
            <pc:docMk/>
            <pc:sldMk cId="0" sldId="31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15"/>
            <ac:spMk id="5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2T16:36:29.803" v="4173" actId="1076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4220068762" sldId="31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220068762" sldId="31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4220068762" sldId="316"/>
            <ac:picMk id="2" creationId="{00000000-0000-0000-0000-000000000000}"/>
          </ac:picMkLst>
        </pc:picChg>
      </pc:sldChg>
      <pc:sldChg chg="modSp del modTransition">
        <pc:chgData name="Henk Verelst" userId="9229dd2c8e7cd7fb" providerId="LiveId" clId="{5C4AF93F-730C-4DB9-A82F-349756A2CF97}" dt="2019-09-22T11:30:52.404" v="2654" actId="47"/>
        <pc:sldMkLst>
          <pc:docMk/>
          <pc:sldMk cId="1815941752" sldId="317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815941752" sldId="317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1815941752" sldId="317"/>
            <ac:picMk id="2" creationId="{00000000-0000-0000-0000-000000000000}"/>
          </ac:picMkLst>
        </pc:picChg>
      </pc:sldChg>
      <pc:sldChg chg="addSp modSp modTransition modAnim">
        <pc:chgData name="Henk Verelst" userId="9229dd2c8e7cd7fb" providerId="LiveId" clId="{5C4AF93F-730C-4DB9-A82F-349756A2CF97}" dt="2019-09-21T15:58:22.830" v="836"/>
        <pc:sldMkLst>
          <pc:docMk/>
          <pc:sldMk cId="1644304051" sldId="318"/>
        </pc:sldMkLst>
        <pc:spChg chg="mod">
          <ac:chgData name="Henk Verelst" userId="9229dd2c8e7cd7fb" providerId="LiveId" clId="{5C4AF93F-730C-4DB9-A82F-349756A2CF97}" dt="2019-09-21T15:58:08.512" v="833" actId="20577"/>
          <ac:spMkLst>
            <pc:docMk/>
            <pc:sldMk cId="1644304051" sldId="31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644304051" sldId="31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58:22.830" v="836"/>
          <ac:spMkLst>
            <pc:docMk/>
            <pc:sldMk cId="1644304051" sldId="318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1T15:58:11.674" v="835" actId="1076"/>
          <ac:picMkLst>
            <pc:docMk/>
            <pc:sldMk cId="1644304051" sldId="318"/>
            <ac:picMk id="2" creationId="{34174A67-FC25-4B3E-8DBB-808F8313D0A3}"/>
          </ac:picMkLst>
        </pc:picChg>
      </pc:sldChg>
      <pc:sldChg chg="modSp del">
        <pc:chgData name="Henk Verelst" userId="9229dd2c8e7cd7fb" providerId="LiveId" clId="{5C4AF93F-730C-4DB9-A82F-349756A2CF97}" dt="2019-09-21T15:19:39.216" v="185" actId="47"/>
        <pc:sldMkLst>
          <pc:docMk/>
          <pc:sldMk cId="3383635487" sldId="320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383635487" sldId="320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5:53:27.759" v="758" actId="47"/>
        <pc:sldMkLst>
          <pc:docMk/>
          <pc:sldMk cId="1559679745" sldId="321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559679745" sldId="321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23.936" v="943" actId="47"/>
        <pc:sldMkLst>
          <pc:docMk/>
          <pc:sldMk cId="715232824" sldId="322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715232824" sldId="322"/>
            <ac:spMk id="5" creationId="{00000000-0000-0000-0000-000000000000}"/>
          </ac:spMkLst>
        </pc:spChg>
      </pc:sldChg>
      <pc:sldChg chg="modSp del modTransition">
        <pc:chgData name="Henk Verelst" userId="9229dd2c8e7cd7fb" providerId="LiveId" clId="{5C4AF93F-730C-4DB9-A82F-349756A2CF97}" dt="2019-09-21T16:04:04.231" v="941" actId="47"/>
        <pc:sldMkLst>
          <pc:docMk/>
          <pc:sldMk cId="482461444" sldId="323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482461444" sldId="323"/>
            <ac:spMk id="5" creationId="{00000000-0000-0000-0000-000000000000}"/>
          </ac:spMkLst>
        </pc:spChg>
      </pc:sldChg>
      <pc:sldChg chg="addSp modSp modTransition">
        <pc:chgData name="Henk Verelst" userId="9229dd2c8e7cd7fb" providerId="LiveId" clId="{5C4AF93F-730C-4DB9-A82F-349756A2CF97}" dt="2019-09-22T09:55:12.355" v="1797" actId="1076"/>
        <pc:sldMkLst>
          <pc:docMk/>
          <pc:sldMk cId="3496508780" sldId="324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2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09:54:43.386" v="1789" actId="5793"/>
          <ac:spMkLst>
            <pc:docMk/>
            <pc:sldMk cId="3496508780" sldId="324"/>
            <ac:spMk id="3" creationId="{F04D1313-3E38-4230-B249-97452EB4D99A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3496508780" sldId="324"/>
            <ac:spMk id="5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4:24.486" v="1785" actId="1076"/>
          <ac:spMkLst>
            <pc:docMk/>
            <pc:sldMk cId="3496508780" sldId="324"/>
            <ac:spMk id="6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12.355" v="1797" actId="1076"/>
          <ac:spMkLst>
            <pc:docMk/>
            <pc:sldMk cId="3496508780" sldId="324"/>
            <ac:spMk id="8" creationId="{00000000-0000-0000-0000-000000000000}"/>
          </ac:spMkLst>
        </pc:spChg>
        <pc:spChg chg="mod">
          <ac:chgData name="Henk Verelst" userId="9229dd2c8e7cd7fb" providerId="LiveId" clId="{5C4AF93F-730C-4DB9-A82F-349756A2CF97}" dt="2019-09-22T09:55:06.896" v="1796" actId="1076"/>
          <ac:spMkLst>
            <pc:docMk/>
            <pc:sldMk cId="3496508780" sldId="324"/>
            <ac:spMk id="9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3496508780" sldId="324"/>
            <ac:spMk id="10" creationId="{00000000-0000-0000-0000-000000000000}"/>
          </ac:spMkLst>
        </pc:spChg>
        <pc:graphicFrameChg chg="mod">
          <ac:chgData name="Henk Verelst" userId="9229dd2c8e7cd7fb" providerId="LiveId" clId="{5C4AF93F-730C-4DB9-A82F-349756A2CF97}" dt="2019-09-21T15:10:14.275" v="164"/>
          <ac:graphicFrameMkLst>
            <pc:docMk/>
            <pc:sldMk cId="3496508780" sldId="324"/>
            <ac:graphicFrameMk id="4" creationId="{00000000-0000-0000-0000-000000000000}"/>
          </ac:graphicFrameMkLst>
        </pc:graphicFrameChg>
      </pc:sldChg>
      <pc:sldChg chg="modSp del modTransition">
        <pc:chgData name="Henk Verelst" userId="9229dd2c8e7cd7fb" providerId="LiveId" clId="{5C4AF93F-730C-4DB9-A82F-349756A2CF97}" dt="2019-09-22T10:59:10.053" v="2342" actId="47"/>
        <pc:sldMkLst>
          <pc:docMk/>
          <pc:sldMk cId="2116052177" sldId="325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6:15:41.984" v="964"/>
          <ac:spMkLst>
            <pc:docMk/>
            <pc:sldMk cId="2116052177" sldId="32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116052177" sldId="325"/>
            <ac:spMk id="5" creationId="{00000000-0000-0000-0000-000000000000}"/>
          </ac:spMkLst>
        </pc:spChg>
      </pc:sldChg>
      <pc:sldChg chg="delSp modSp del modTransition">
        <pc:chgData name="Henk Verelst" userId="9229dd2c8e7cd7fb" providerId="LiveId" clId="{5C4AF93F-730C-4DB9-A82F-349756A2CF97}" dt="2019-09-22T11:32:53.719" v="2688" actId="47"/>
        <pc:sldMkLst>
          <pc:docMk/>
          <pc:sldMk cId="234781902" sldId="32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34781902" sldId="326"/>
            <ac:spMk id="5" creationId="{00000000-0000-0000-0000-000000000000}"/>
          </ac:spMkLst>
        </pc:spChg>
        <pc:spChg chg="del mod">
          <ac:chgData name="Henk Verelst" userId="9229dd2c8e7cd7fb" providerId="LiveId" clId="{5C4AF93F-730C-4DB9-A82F-349756A2CF97}" dt="2019-09-22T11:31:51.749" v="2660" actId="478"/>
          <ac:spMkLst>
            <pc:docMk/>
            <pc:sldMk cId="234781902" sldId="326"/>
            <ac:spMk id="7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31:49.699" v="2659" actId="478"/>
          <ac:picMkLst>
            <pc:docMk/>
            <pc:sldMk cId="234781902" sldId="326"/>
            <ac:picMk id="8" creationId="{0C7FF6D5-C4ED-4EAD-8AED-CBDC79AF3E93}"/>
          </ac:picMkLst>
        </pc:picChg>
        <pc:picChg chg="del mod">
          <ac:chgData name="Henk Verelst" userId="9229dd2c8e7cd7fb" providerId="LiveId" clId="{5C4AF93F-730C-4DB9-A82F-349756A2CF97}" dt="2019-09-22T11:31:48.039" v="2658" actId="478"/>
          <ac:picMkLst>
            <pc:docMk/>
            <pc:sldMk cId="234781902" sldId="326"/>
            <ac:picMk id="9" creationId="{82F9848D-9F34-46EF-B5AA-F0C03D1FB64C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2:49.612" v="2687"/>
        <pc:sldMkLst>
          <pc:docMk/>
          <pc:sldMk cId="1297354221" sldId="327"/>
        </pc:sldMkLst>
        <pc:spChg chg="add del mod">
          <ac:chgData name="Henk Verelst" userId="9229dd2c8e7cd7fb" providerId="LiveId" clId="{5C4AF93F-730C-4DB9-A82F-349756A2CF97}" dt="2019-09-22T11:31:07.752" v="2656"/>
          <ac:spMkLst>
            <pc:docMk/>
            <pc:sldMk cId="1297354221" sldId="327"/>
            <ac:spMk id="2" creationId="{8B7B0BAA-F63B-476F-AE23-25DF9B38C44B}"/>
          </ac:spMkLst>
        </pc:spChg>
        <pc:spChg chg="del">
          <ac:chgData name="Henk Verelst" userId="9229dd2c8e7cd7fb" providerId="LiveId" clId="{5C4AF93F-730C-4DB9-A82F-349756A2CF97}" dt="2019-09-21T15:20:18.622" v="186"/>
          <ac:spMkLst>
            <pc:docMk/>
            <pc:sldMk cId="1297354221" sldId="327"/>
            <ac:spMk id="3" creationId="{D47B0BAC-50D6-4BED-BFD7-2207476A1FC5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297354221" sldId="327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1:32:37.239" v="2686" actId="1038"/>
          <ac:spMkLst>
            <pc:docMk/>
            <pc:sldMk cId="1297354221" sldId="327"/>
            <ac:spMk id="7" creationId="{F7668403-9EA1-47D6-AC7C-CA43E1077CB7}"/>
          </ac:spMkLst>
        </pc:spChg>
        <pc:spChg chg="add">
          <ac:chgData name="Henk Verelst" userId="9229dd2c8e7cd7fb" providerId="LiveId" clId="{5C4AF93F-730C-4DB9-A82F-349756A2CF97}" dt="2019-09-22T11:32:49.612" v="2687"/>
          <ac:spMkLst>
            <pc:docMk/>
            <pc:sldMk cId="1297354221" sldId="327"/>
            <ac:spMk id="9" creationId="{C6F10CA5-6F97-4458-9E8F-93905C06993D}"/>
          </ac:spMkLst>
        </pc:spChg>
        <pc:picChg chg="add mod">
          <ac:chgData name="Henk Verelst" userId="9229dd2c8e7cd7fb" providerId="LiveId" clId="{5C4AF93F-730C-4DB9-A82F-349756A2CF97}" dt="2019-09-22T11:32:37.239" v="2686" actId="1038"/>
          <ac:picMkLst>
            <pc:docMk/>
            <pc:sldMk cId="1297354221" sldId="327"/>
            <ac:picMk id="6" creationId="{EA5DB4E3-1B6C-4B17-B0DE-4ACC61E21558}"/>
          </ac:picMkLst>
        </pc:picChg>
        <pc:picChg chg="del mod">
          <ac:chgData name="Henk Verelst" userId="9229dd2c8e7cd7fb" providerId="LiveId" clId="{5C4AF93F-730C-4DB9-A82F-349756A2CF97}" dt="2019-09-22T11:30:58.429" v="2655" actId="478"/>
          <ac:picMkLst>
            <pc:docMk/>
            <pc:sldMk cId="1297354221" sldId="327"/>
            <ac:picMk id="8" creationId="{4ADDBC2D-1986-4BF6-ABF5-AFC05BF748E9}"/>
          </ac:picMkLst>
        </pc:picChg>
      </pc:sldChg>
      <pc:sldChg chg="addSp delSp modSp modTransition modAnim">
        <pc:chgData name="Henk Verelst" userId="9229dd2c8e7cd7fb" providerId="LiveId" clId="{5C4AF93F-730C-4DB9-A82F-349756A2CF97}" dt="2019-09-22T11:35:59.669" v="2706" actId="1076"/>
        <pc:sldMkLst>
          <pc:docMk/>
          <pc:sldMk cId="1368433869" sldId="328"/>
        </pc:sldMkLst>
        <pc:spChg chg="del mod">
          <ac:chgData name="Henk Verelst" userId="9229dd2c8e7cd7fb" providerId="LiveId" clId="{5C4AF93F-730C-4DB9-A82F-349756A2CF97}" dt="2019-09-21T15:20:18.622" v="186"/>
          <ac:spMkLst>
            <pc:docMk/>
            <pc:sldMk cId="1368433869" sldId="32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1368433869" sldId="328"/>
            <ac:spMk id="5" creationId="{00000000-0000-0000-0000-000000000000}"/>
          </ac:spMkLst>
        </pc:spChg>
        <pc:spChg chg="add del mod">
          <ac:chgData name="Henk Verelst" userId="9229dd2c8e7cd7fb" providerId="LiveId" clId="{5C4AF93F-730C-4DB9-A82F-349756A2CF97}" dt="2019-09-22T11:33:16.241" v="2690"/>
          <ac:spMkLst>
            <pc:docMk/>
            <pc:sldMk cId="1368433869" sldId="328"/>
            <ac:spMk id="6" creationId="{898345F6-ABE8-4EB5-941E-5F251C1A850B}"/>
          </ac:spMkLst>
        </pc:spChg>
        <pc:spChg chg="add del mod">
          <ac:chgData name="Henk Verelst" userId="9229dd2c8e7cd7fb" providerId="LiveId" clId="{5C4AF93F-730C-4DB9-A82F-349756A2CF97}" dt="2019-09-22T11:35:41.339" v="2700"/>
          <ac:spMkLst>
            <pc:docMk/>
            <pc:sldMk cId="1368433869" sldId="328"/>
            <ac:spMk id="9" creationId="{C3597578-5338-4D9A-AD4C-7CECD95536C0}"/>
          </ac:spMkLst>
        </pc:spChg>
        <pc:spChg chg="add del mod">
          <ac:chgData name="Henk Verelst" userId="9229dd2c8e7cd7fb" providerId="LiveId" clId="{5C4AF93F-730C-4DB9-A82F-349756A2CF97}" dt="2019-09-22T11:35:52.049" v="2702"/>
          <ac:spMkLst>
            <pc:docMk/>
            <pc:sldMk cId="1368433869" sldId="328"/>
            <ac:spMk id="13" creationId="{57C7FF72-85B2-4F3A-AF1A-6C5438C46D57}"/>
          </ac:spMkLst>
        </pc:spChg>
        <pc:picChg chg="del mod">
          <ac:chgData name="Henk Verelst" userId="9229dd2c8e7cd7fb" providerId="LiveId" clId="{5C4AF93F-730C-4DB9-A82F-349756A2CF97}" dt="2019-09-22T11:33:14.184" v="2689" actId="478"/>
          <ac:picMkLst>
            <pc:docMk/>
            <pc:sldMk cId="1368433869" sldId="328"/>
            <ac:picMk id="2" creationId="{72795DE0-E693-4E38-8310-4367B17DE1BB}"/>
          </ac:picMkLst>
        </pc:picChg>
        <pc:picChg chg="add del mod">
          <ac:chgData name="Henk Verelst" userId="9229dd2c8e7cd7fb" providerId="LiveId" clId="{5C4AF93F-730C-4DB9-A82F-349756A2CF97}" dt="2019-09-22T11:35:36.499" v="2697" actId="478"/>
          <ac:picMkLst>
            <pc:docMk/>
            <pc:sldMk cId="1368433869" sldId="328"/>
            <ac:picMk id="7" creationId="{4E480834-CA73-4F96-92E2-59BAE0DF37DF}"/>
          </ac:picMkLst>
        </pc:picChg>
        <pc:picChg chg="add del">
          <ac:chgData name="Henk Verelst" userId="9229dd2c8e7cd7fb" providerId="LiveId" clId="{5C4AF93F-730C-4DB9-A82F-349756A2CF97}" dt="2019-09-22T11:35:39.844" v="2699" actId="478"/>
          <ac:picMkLst>
            <pc:docMk/>
            <pc:sldMk cId="1368433869" sldId="328"/>
            <ac:picMk id="10" creationId="{21D75D7E-2E8A-40F6-A3E2-8571265A0FA2}"/>
          </ac:picMkLst>
        </pc:picChg>
        <pc:picChg chg="add del mod">
          <ac:chgData name="Henk Verelst" userId="9229dd2c8e7cd7fb" providerId="LiveId" clId="{5C4AF93F-730C-4DB9-A82F-349756A2CF97}" dt="2019-09-22T11:35:45.819" v="2701" actId="478"/>
          <ac:picMkLst>
            <pc:docMk/>
            <pc:sldMk cId="1368433869" sldId="328"/>
            <ac:picMk id="11" creationId="{7D13B550-66FD-4754-B9F1-63B397E88D1F}"/>
          </ac:picMkLst>
        </pc:picChg>
        <pc:picChg chg="add mod">
          <ac:chgData name="Henk Verelst" userId="9229dd2c8e7cd7fb" providerId="LiveId" clId="{5C4AF93F-730C-4DB9-A82F-349756A2CF97}" dt="2019-09-22T11:35:59.669" v="2706" actId="1076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 modTransition">
        <pc:chgData name="Henk Verelst" userId="9229dd2c8e7cd7fb" providerId="LiveId" clId="{5C4AF93F-730C-4DB9-A82F-349756A2CF97}" dt="2019-09-22T11:51:59.185" v="2965" actId="1076"/>
        <pc:sldMkLst>
          <pc:docMk/>
          <pc:sldMk cId="2020606273" sldId="329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k cId="2020606273" sldId="329"/>
            <ac:spMk id="4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1:48:59.884" v="2954" actId="478"/>
          <ac:picMkLst>
            <pc:docMk/>
            <pc:sldMk cId="2020606273" sldId="329"/>
            <ac:picMk id="2" creationId="{00000000-0000-0000-0000-000000000000}"/>
          </ac:picMkLst>
        </pc:picChg>
        <pc:picChg chg="add del mod">
          <ac:chgData name="Henk Verelst" userId="9229dd2c8e7cd7fb" providerId="LiveId" clId="{5C4AF93F-730C-4DB9-A82F-349756A2CF97}" dt="2019-09-22T11:50:18.156" v="2957" actId="478"/>
          <ac:picMkLst>
            <pc:docMk/>
            <pc:sldMk cId="2020606273" sldId="329"/>
            <ac:picMk id="5" creationId="{F7937D56-FF49-4F5D-95F2-BD311A4D2F92}"/>
          </ac:picMkLst>
        </pc:picChg>
        <pc:picChg chg="add del mod">
          <ac:chgData name="Henk Verelst" userId="9229dd2c8e7cd7fb" providerId="LiveId" clId="{5C4AF93F-730C-4DB9-A82F-349756A2CF97}" dt="2019-09-22T11:51:55.865" v="2963" actId="478"/>
          <ac:picMkLst>
            <pc:docMk/>
            <pc:sldMk cId="2020606273" sldId="329"/>
            <ac:picMk id="7" creationId="{C5F45F49-278C-4F34-BD15-D3F0DC61F356}"/>
          </ac:picMkLst>
        </pc:picChg>
        <pc:picChg chg="add mod">
          <ac:chgData name="Henk Verelst" userId="9229dd2c8e7cd7fb" providerId="LiveId" clId="{5C4AF93F-730C-4DB9-A82F-349756A2CF97}" dt="2019-09-22T11:51:59.185" v="2965" actId="1076"/>
          <ac:picMkLst>
            <pc:docMk/>
            <pc:sldMk cId="2020606273" sldId="329"/>
            <ac:picMk id="8" creationId="{1E70F800-C5A2-4EA9-9918-5E858440760C}"/>
          </ac:picMkLst>
        </pc:picChg>
      </pc:sldChg>
      <pc:sldChg chg="modSp modTransition">
        <pc:chgData name="Henk Verelst" userId="9229dd2c8e7cd7fb" providerId="LiveId" clId="{5C4AF93F-730C-4DB9-A82F-349756A2CF97}" dt="2019-09-21T15:20:18.622" v="186"/>
        <pc:sldMkLst>
          <pc:docMk/>
          <pc:sldMk cId="3522387906" sldId="330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4" creationId="{00000000-0000-0000-0000-000000000000}"/>
          </ac:picMkLst>
        </pc:picChg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3522387906" sldId="330"/>
            <ac:picMk id="6" creationId="{00000000-0000-0000-0000-000000000000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520809571" sldId="331"/>
        </pc:sldMkLst>
      </pc:sldChg>
      <pc:sldChg chg="addSp delSp modSp modTransition">
        <pc:chgData name="Henk Verelst" userId="9229dd2c8e7cd7fb" providerId="LiveId" clId="{5C4AF93F-730C-4DB9-A82F-349756A2CF97}" dt="2019-09-22T11:51:36.046" v="2962" actId="1076"/>
        <pc:sldMkLst>
          <pc:docMk/>
          <pc:sldMk cId="259802241" sldId="332"/>
        </pc:sldMkLst>
        <pc:picChg chg="del mod">
          <ac:chgData name="Henk Verelst" userId="9229dd2c8e7cd7fb" providerId="LiveId" clId="{5C4AF93F-730C-4DB9-A82F-349756A2CF97}" dt="2019-09-22T11:51:31.668" v="2960" actId="478"/>
          <ac:picMkLst>
            <pc:docMk/>
            <pc:sldMk cId="259802241" sldId="332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1:51:36.046" v="2962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modTransition">
        <pc:chgData name="Henk Verelst" userId="9229dd2c8e7cd7fb" providerId="LiveId" clId="{5C4AF93F-730C-4DB9-A82F-349756A2CF97}" dt="2019-09-21T15:20:18.622" v="186"/>
        <pc:sldMkLst>
          <pc:docMk/>
          <pc:sldMk cId="3236101465" sldId="333"/>
        </pc:sldMkLst>
      </pc:sldChg>
      <pc:sldChg chg="addSp delSp modSp modTransition">
        <pc:chgData name="Henk Verelst" userId="9229dd2c8e7cd7fb" providerId="LiveId" clId="{5C4AF93F-730C-4DB9-A82F-349756A2CF97}" dt="2019-09-22T15:16:12.036" v="3035" actId="1076"/>
        <pc:sldMkLst>
          <pc:docMk/>
          <pc:sldMk cId="1954506485" sldId="334"/>
        </pc:sldMkLst>
        <pc:spChg chg="mod">
          <ac:chgData name="Henk Verelst" userId="9229dd2c8e7cd7fb" providerId="LiveId" clId="{5C4AF93F-730C-4DB9-A82F-349756A2CF97}" dt="2019-09-22T15:16:07.101" v="3033" actId="20577"/>
          <ac:spMkLst>
            <pc:docMk/>
            <pc:sldMk cId="1954506485" sldId="334"/>
            <ac:spMk id="3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5:13:39.422" v="2975" actId="478"/>
          <ac:picMkLst>
            <pc:docMk/>
            <pc:sldMk cId="1954506485" sldId="334"/>
            <ac:picMk id="4" creationId="{00000000-0000-0000-0000-000000000000}"/>
          </ac:picMkLst>
        </pc:picChg>
        <pc:picChg chg="add del">
          <ac:chgData name="Henk Verelst" userId="9229dd2c8e7cd7fb" providerId="LiveId" clId="{5C4AF93F-730C-4DB9-A82F-349756A2CF97}" dt="2019-09-22T11:54:08.301" v="2967"/>
          <ac:picMkLst>
            <pc:docMk/>
            <pc:sldMk cId="1954506485" sldId="334"/>
            <ac:picMk id="5" creationId="{5EE7D538-B83D-4D4E-9EBA-D84CE50ED5AF}"/>
          </ac:picMkLst>
        </pc:picChg>
        <pc:picChg chg="add mod modCrop">
          <ac:chgData name="Henk Verelst" userId="9229dd2c8e7cd7fb" providerId="LiveId" clId="{5C4AF93F-730C-4DB9-A82F-349756A2CF97}" dt="2019-09-22T15:16:10.110" v="3034" actId="1076"/>
          <ac:picMkLst>
            <pc:docMk/>
            <pc:sldMk cId="1954506485" sldId="334"/>
            <ac:picMk id="6" creationId="{28E3E871-EA7C-4FEC-98E9-7D692254B014}"/>
          </ac:picMkLst>
        </pc:picChg>
        <pc:picChg chg="add mod">
          <ac:chgData name="Henk Verelst" userId="9229dd2c8e7cd7fb" providerId="LiveId" clId="{5C4AF93F-730C-4DB9-A82F-349756A2CF97}" dt="2019-09-22T15:16:12.036" v="3035" actId="1076"/>
          <ac:picMkLst>
            <pc:docMk/>
            <pc:sldMk cId="1954506485" sldId="334"/>
            <ac:picMk id="7" creationId="{6922D156-0819-432B-818B-9D69FC35494E}"/>
          </ac:picMkLst>
        </pc:picChg>
      </pc:sldChg>
      <pc:sldChg chg="modSp del modTransition">
        <pc:chgData name="Henk Verelst" userId="9229dd2c8e7cd7fb" providerId="LiveId" clId="{5C4AF93F-730C-4DB9-A82F-349756A2CF97}" dt="2019-09-22T15:23:04.966" v="3117" actId="47"/>
        <pc:sldMkLst>
          <pc:docMk/>
          <pc:sldMk cId="2900819221" sldId="335"/>
        </pc:sldMkLst>
        <pc:picChg chg="mod">
          <ac:chgData name="Henk Verelst" userId="9229dd2c8e7cd7fb" providerId="LiveId" clId="{5C4AF93F-730C-4DB9-A82F-349756A2CF97}" dt="2019-09-21T15:10:14.275" v="164"/>
          <ac:picMkLst>
            <pc:docMk/>
            <pc:sldMk cId="2900819221" sldId="335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00.674" v="4318" actId="1076"/>
        <pc:sldMkLst>
          <pc:docMk/>
          <pc:sldMk cId="0" sldId="336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36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00.674" v="4318" actId="1076"/>
          <ac:picMkLst>
            <pc:docMk/>
            <pc:sldMk cId="0" sldId="336"/>
            <ac:picMk id="7" creationId="{00000000-0000-0000-0000-000000000000}"/>
          </ac:picMkLst>
        </pc:picChg>
      </pc:sldChg>
      <pc:sldChg chg="modSp add del">
        <pc:chgData name="Henk Verelst" userId="9229dd2c8e7cd7fb" providerId="LiveId" clId="{5C4AF93F-730C-4DB9-A82F-349756A2CF97}" dt="2019-09-21T15:15:27.492" v="178" actId="47"/>
        <pc:sldMkLst>
          <pc:docMk/>
          <pc:sldMk cId="2945238271" sldId="336"/>
        </pc:sldMkLst>
        <pc:spChg chg="mod">
          <ac:chgData name="Henk Verelst" userId="9229dd2c8e7cd7fb" providerId="LiveId" clId="{5C4AF93F-730C-4DB9-A82F-349756A2CF97}" dt="2019-09-21T15:10:14.275" v="164"/>
          <ac:spMkLst>
            <pc:docMk/>
            <pc:sldMk cId="2945238271" sldId="336"/>
            <ac:spMk id="4" creationId="{00000000-0000-0000-0000-000000000000}"/>
          </ac:spMkLst>
        </pc:sp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43546416" sldId="337"/>
        </pc:sldMkLst>
        <pc:spChg chg="mod">
          <ac:chgData name="Henk Verelst" userId="9229dd2c8e7cd7fb" providerId="LiveId" clId="{5C4AF93F-730C-4DB9-A82F-349756A2CF97}" dt="2019-09-21T15:52:51.037" v="754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39.561" v="3195" actId="20577"/>
          <ac:spMkLst>
            <pc:docMk/>
            <pc:sldMk cId="2743546416" sldId="33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3:03.210" v="3199" actId="478"/>
          <ac:spMkLst>
            <pc:docMk/>
            <pc:sldMk cId="2743546416" sldId="337"/>
            <ac:spMk id="12" creationId="{2C00DACD-2C4E-4ADD-AD62-D66E8E813753}"/>
          </ac:spMkLst>
        </pc:spChg>
      </pc:sldChg>
      <pc:sldChg chg="delSp modSp add">
        <pc:chgData name="Henk Verelst" userId="9229dd2c8e7cd7fb" providerId="LiveId" clId="{5C4AF93F-730C-4DB9-A82F-349756A2CF97}" dt="2019-09-22T18:24:09.660" v="4565" actId="478"/>
        <pc:sldMkLst>
          <pc:docMk/>
          <pc:sldMk cId="3578946918" sldId="338"/>
        </pc:sldMkLst>
        <pc:spChg chg="mod">
          <ac:chgData name="Henk Verelst" userId="9229dd2c8e7cd7fb" providerId="LiveId" clId="{5C4AF93F-730C-4DB9-A82F-349756A2CF97}" dt="2019-09-21T16:07:34.484" v="949" actId="14861"/>
          <ac:spMkLst>
            <pc:docMk/>
            <pc:sldMk cId="3578946918" sldId="338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5:44:24.057" v="3222"/>
          <ac:spMkLst>
            <pc:docMk/>
            <pc:sldMk cId="3578946918" sldId="338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3:19.021" v="3217" actId="20577"/>
          <ac:spMkLst>
            <pc:docMk/>
            <pc:sldMk cId="3578946918" sldId="338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8:24:09.660" v="4565" actId="478"/>
          <ac:spMkLst>
            <pc:docMk/>
            <pc:sldMk cId="3578946918" sldId="338"/>
            <ac:spMk id="12" creationId="{2C00DACD-2C4E-4ADD-AD62-D66E8E813753}"/>
          </ac:spMkLst>
        </pc:spChg>
      </pc:sldChg>
      <pc:sldChg chg="modSp add modAnim">
        <pc:chgData name="Henk Verelst" userId="9229dd2c8e7cd7fb" providerId="LiveId" clId="{5C4AF93F-730C-4DB9-A82F-349756A2CF97}" dt="2019-09-22T09:49:56.653" v="1778" actId="20577"/>
        <pc:sldMkLst>
          <pc:docMk/>
          <pc:sldMk cId="86434203" sldId="339"/>
        </pc:sldMkLst>
        <pc:spChg chg="mod">
          <ac:chgData name="Henk Verelst" userId="9229dd2c8e7cd7fb" providerId="LiveId" clId="{5C4AF93F-730C-4DB9-A82F-349756A2CF97}" dt="2019-09-22T09:49:56.653" v="1778" actId="20577"/>
          <ac:spMkLst>
            <pc:docMk/>
            <pc:sldMk cId="86434203" sldId="339"/>
            <ac:spMk id="3" creationId="{00000000-0000-0000-0000-000000000000}"/>
          </ac:spMkLst>
        </pc:spChg>
      </pc:sldChg>
      <pc:sldChg chg="addSp delSp modSp add modAnim">
        <pc:chgData name="Henk Verelst" userId="9229dd2c8e7cd7fb" providerId="LiveId" clId="{5C4AF93F-730C-4DB9-A82F-349756A2CF97}" dt="2019-09-22T09:36:08.365" v="1230" actId="1035"/>
        <pc:sldMkLst>
          <pc:docMk/>
          <pc:sldMk cId="3092274444" sldId="340"/>
        </pc:sldMkLst>
        <pc:spChg chg="del mod">
          <ac:chgData name="Henk Verelst" userId="9229dd2c8e7cd7fb" providerId="LiveId" clId="{5C4AF93F-730C-4DB9-A82F-349756A2CF97}" dt="2019-09-22T09:35:38.940" v="1227"/>
          <ac:spMkLst>
            <pc:docMk/>
            <pc:sldMk cId="3092274444" sldId="340"/>
            <ac:spMk id="3" creationId="{00000000-0000-0000-0000-000000000000}"/>
          </ac:spMkLst>
        </pc:spChg>
        <pc:picChg chg="add del">
          <ac:chgData name="Henk Verelst" userId="9229dd2c8e7cd7fb" providerId="LiveId" clId="{5C4AF93F-730C-4DB9-A82F-349756A2CF97}" dt="2019-09-22T09:35:34.035" v="1226" actId="478"/>
          <ac:picMkLst>
            <pc:docMk/>
            <pc:sldMk cId="3092274444" sldId="340"/>
            <ac:picMk id="2" creationId="{8CF224B4-DDF9-4D06-850E-A20191D3B62D}"/>
          </ac:picMkLst>
        </pc:picChg>
        <pc:picChg chg="add mod">
          <ac:chgData name="Henk Verelst" userId="9229dd2c8e7cd7fb" providerId="LiveId" clId="{5C4AF93F-730C-4DB9-A82F-349756A2CF97}" dt="2019-09-22T09:36:08.365" v="1230" actId="1035"/>
          <ac:picMkLst>
            <pc:docMk/>
            <pc:sldMk cId="3092274444" sldId="340"/>
            <ac:picMk id="6" creationId="{AE0CF9EF-CB23-4B6E-8464-8F4D37616412}"/>
          </ac:picMkLst>
        </pc:picChg>
      </pc:sldChg>
      <pc:sldChg chg="delSp modSp add ord modAnim">
        <pc:chgData name="Henk Verelst" userId="9229dd2c8e7cd7fb" providerId="LiveId" clId="{5C4AF93F-730C-4DB9-A82F-349756A2CF97}" dt="2019-09-22T18:30:37.675" v="4627" actId="478"/>
        <pc:sldMkLst>
          <pc:docMk/>
          <pc:sldMk cId="3852171644" sldId="341"/>
        </pc:sldMkLst>
        <pc:spChg chg="mod">
          <ac:chgData name="Henk Verelst" userId="9229dd2c8e7cd7fb" providerId="LiveId" clId="{5C4AF93F-730C-4DB9-A82F-349756A2CF97}" dt="2019-09-22T11:28:58.242" v="2639" actId="20577"/>
          <ac:spMkLst>
            <pc:docMk/>
            <pc:sldMk cId="3852171644" sldId="341"/>
            <ac:spMk id="3" creationId="{00000000-0000-0000-0000-000000000000}"/>
          </ac:spMkLst>
        </pc:spChg>
        <pc:spChg chg="del">
          <ac:chgData name="Henk Verelst" userId="9229dd2c8e7cd7fb" providerId="LiveId" clId="{5C4AF93F-730C-4DB9-A82F-349756A2CF97}" dt="2019-09-22T18:30:37.675" v="4627" actId="478"/>
          <ac:spMkLst>
            <pc:docMk/>
            <pc:sldMk cId="3852171644" sldId="341"/>
            <ac:spMk id="4" creationId="{00000000-0000-0000-0000-000000000000}"/>
          </ac:spMkLst>
        </pc:spChg>
      </pc:sldChg>
      <pc:sldChg chg="addSp delSp modSp add">
        <pc:chgData name="Henk Verelst" userId="9229dd2c8e7cd7fb" providerId="LiveId" clId="{5C4AF93F-730C-4DB9-A82F-349756A2CF97}" dt="2019-09-22T09:36:52.226" v="1235"/>
        <pc:sldMkLst>
          <pc:docMk/>
          <pc:sldMk cId="1779106794" sldId="342"/>
        </pc:sldMkLst>
        <pc:spChg chg="add del mod">
          <ac:chgData name="Henk Verelst" userId="9229dd2c8e7cd7fb" providerId="LiveId" clId="{5C4AF93F-730C-4DB9-A82F-349756A2CF97}" dt="2019-09-22T09:36:52.226" v="1235"/>
          <ac:spMkLst>
            <pc:docMk/>
            <pc:sldMk cId="1779106794" sldId="342"/>
            <ac:spMk id="3" creationId="{93A1889E-42A8-41F3-85B4-94D7AA60D83B}"/>
          </ac:spMkLst>
        </pc:spChg>
        <pc:picChg chg="del">
          <ac:chgData name="Henk Verelst" userId="9229dd2c8e7cd7fb" providerId="LiveId" clId="{5C4AF93F-730C-4DB9-A82F-349756A2CF97}" dt="2019-09-22T09:36:48.005" v="1232" actId="478"/>
          <ac:picMkLst>
            <pc:docMk/>
            <pc:sldMk cId="1779106794" sldId="342"/>
            <ac:picMk id="6" creationId="{AE0CF9EF-CB23-4B6E-8464-8F4D37616412}"/>
          </ac:picMkLst>
        </pc:picChg>
        <pc:picChg chg="add del">
          <ac:chgData name="Henk Verelst" userId="9229dd2c8e7cd7fb" providerId="LiveId" clId="{5C4AF93F-730C-4DB9-A82F-349756A2CF97}" dt="2019-09-22T09:36:50.462" v="1234"/>
          <ac:picMkLst>
            <pc:docMk/>
            <pc:sldMk cId="1779106794" sldId="342"/>
            <ac:picMk id="7" creationId="{307108EC-7685-4DBE-9F09-AF0E47C6B7E9}"/>
          </ac:picMkLst>
        </pc:picChg>
        <pc:picChg chg="add mod">
          <ac:chgData name="Henk Verelst" userId="9229dd2c8e7cd7fb" providerId="LiveId" clId="{5C4AF93F-730C-4DB9-A82F-349756A2CF97}" dt="2019-09-22T09:36:52.226" v="1235"/>
          <ac:picMkLst>
            <pc:docMk/>
            <pc:sldMk cId="1779106794" sldId="342"/>
            <ac:picMk id="8" creationId="{51742F17-C107-4CD0-A2FE-D5AF0B539BA5}"/>
          </ac:picMkLst>
        </pc:picChg>
      </pc:sldChg>
      <pc:sldChg chg="modSp add">
        <pc:chgData name="Henk Verelst" userId="9229dd2c8e7cd7fb" providerId="LiveId" clId="{5C4AF93F-730C-4DB9-A82F-349756A2CF97}" dt="2019-09-22T10:13:47.288" v="2108" actId="20577"/>
        <pc:sldMkLst>
          <pc:docMk/>
          <pc:sldMk cId="2619514857" sldId="343"/>
        </pc:sldMkLst>
        <pc:spChg chg="mod">
          <ac:chgData name="Henk Verelst" userId="9229dd2c8e7cd7fb" providerId="LiveId" clId="{5C4AF93F-730C-4DB9-A82F-349756A2CF97}" dt="2019-09-22T09:55:31.636" v="1807" actId="20577"/>
          <ac:spMkLst>
            <pc:docMk/>
            <pc:sldMk cId="2619514857" sldId="343"/>
            <ac:spMk id="2" creationId="{902EF53C-F2BA-4839-A0ED-FF9D9063028E}"/>
          </ac:spMkLst>
        </pc:spChg>
        <pc:spChg chg="mod">
          <ac:chgData name="Henk Verelst" userId="9229dd2c8e7cd7fb" providerId="LiveId" clId="{5C4AF93F-730C-4DB9-A82F-349756A2CF97}" dt="2019-09-22T10:13:47.288" v="2108" actId="20577"/>
          <ac:spMkLst>
            <pc:docMk/>
            <pc:sldMk cId="2619514857" sldId="343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8:28:11.801" v="4566" actId="47"/>
        <pc:sldMkLst>
          <pc:docMk/>
          <pc:sldMk cId="766044567" sldId="344"/>
        </pc:sldMkLst>
      </pc:sldChg>
      <pc:sldChg chg="modSp add">
        <pc:chgData name="Henk Verelst" userId="9229dd2c8e7cd7fb" providerId="LiveId" clId="{5C4AF93F-730C-4DB9-A82F-349756A2CF97}" dt="2019-09-22T18:28:43.749" v="4570" actId="20577"/>
        <pc:sldMkLst>
          <pc:docMk/>
          <pc:sldMk cId="292446086" sldId="345"/>
        </pc:sldMkLst>
        <pc:spChg chg="mod">
          <ac:chgData name="Henk Verelst" userId="9229dd2c8e7cd7fb" providerId="LiveId" clId="{5C4AF93F-730C-4DB9-A82F-349756A2CF97}" dt="2019-09-22T18:28:43.749" v="4570" actId="20577"/>
          <ac:spMkLst>
            <pc:docMk/>
            <pc:sldMk cId="292446086" sldId="345"/>
            <ac:spMk id="3" creationId="{B3539B81-0FE2-41E9-A6F5-E6E7ECACA725}"/>
          </ac:spMkLst>
        </pc:spChg>
      </pc:sldChg>
      <pc:sldChg chg="add del">
        <pc:chgData name="Henk Verelst" userId="9229dd2c8e7cd7fb" providerId="LiveId" clId="{5C4AF93F-730C-4DB9-A82F-349756A2CF97}" dt="2019-09-22T10:17:14.828" v="2112" actId="47"/>
        <pc:sldMkLst>
          <pc:docMk/>
          <pc:sldMk cId="2314761334" sldId="346"/>
        </pc:sldMkLst>
      </pc:sldChg>
      <pc:sldChg chg="delSp modSp add">
        <pc:chgData name="Henk Verelst" userId="9229dd2c8e7cd7fb" providerId="LiveId" clId="{5C4AF93F-730C-4DB9-A82F-349756A2CF97}" dt="2019-09-22T18:30:29.651" v="4626" actId="478"/>
        <pc:sldMkLst>
          <pc:docMk/>
          <pc:sldMk cId="2449527561" sldId="346"/>
        </pc:sldMkLst>
        <pc:spChg chg="del">
          <ac:chgData name="Henk Verelst" userId="9229dd2c8e7cd7fb" providerId="LiveId" clId="{5C4AF93F-730C-4DB9-A82F-349756A2CF97}" dt="2019-09-22T18:30:29.651" v="4626" actId="478"/>
          <ac:spMkLst>
            <pc:docMk/>
            <pc:sldMk cId="2449527561" sldId="346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0:58:48.988" v="2339" actId="14861"/>
          <ac:spMkLst>
            <pc:docMk/>
            <pc:sldMk cId="2449527561" sldId="346"/>
            <ac:spMk id="8" creationId="{63A0DA79-7BE4-402E-8462-E1785C133ACF}"/>
          </ac:spMkLst>
        </pc:spChg>
        <pc:spChg chg="mod">
          <ac:chgData name="Henk Verelst" userId="9229dd2c8e7cd7fb" providerId="LiveId" clId="{5C4AF93F-730C-4DB9-A82F-349756A2CF97}" dt="2019-09-22T10:58:58.385" v="2341" actId="14861"/>
          <ac:spMkLst>
            <pc:docMk/>
            <pc:sldMk cId="2449527561" sldId="346"/>
            <ac:spMk id="9" creationId="{4CE56F9A-52B7-4A25-959E-17FBFB0BD7F9}"/>
          </ac:spMkLst>
        </pc:spChg>
        <pc:spChg chg="mod">
          <ac:chgData name="Henk Verelst" userId="9229dd2c8e7cd7fb" providerId="LiveId" clId="{5C4AF93F-730C-4DB9-A82F-349756A2CF97}" dt="2019-09-22T18:29:44.718" v="4625" actId="20577"/>
          <ac:spMkLst>
            <pc:docMk/>
            <pc:sldMk cId="2449527561" sldId="346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8:28:53.177" v="4580" actId="20577"/>
          <ac:spMkLst>
            <pc:docMk/>
            <pc:sldMk cId="2449527561" sldId="346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0:58:41.271" v="2338" actId="478"/>
          <ac:spMkLst>
            <pc:docMk/>
            <pc:sldMk cId="2449527561" sldId="346"/>
            <ac:spMk id="12" creationId="{2C00DACD-2C4E-4ADD-AD62-D66E8E813753}"/>
          </ac:spMkLst>
        </pc:spChg>
      </pc:sldChg>
      <pc:sldChg chg="add del">
        <pc:chgData name="Henk Verelst" userId="9229dd2c8e7cd7fb" providerId="LiveId" clId="{5C4AF93F-730C-4DB9-A82F-349756A2CF97}" dt="2019-09-22T11:38:06.637" v="2709" actId="47"/>
        <pc:sldMkLst>
          <pc:docMk/>
          <pc:sldMk cId="709455144" sldId="347"/>
        </pc:sldMkLst>
      </pc:sldChg>
      <pc:sldChg chg="delSp modSp add">
        <pc:chgData name="Henk Verelst" userId="9229dd2c8e7cd7fb" providerId="LiveId" clId="{5C4AF93F-730C-4DB9-A82F-349756A2CF97}" dt="2019-09-22T15:45:12.351" v="3223" actId="478"/>
        <pc:sldMkLst>
          <pc:docMk/>
          <pc:sldMk cId="4107752654" sldId="347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1:14.889" v="3154" actId="20577"/>
          <ac:spMkLst>
            <pc:docMk/>
            <pc:sldMk cId="4107752654" sldId="347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5:12.351" v="3223" actId="478"/>
          <ac:spMkLst>
            <pc:docMk/>
            <pc:sldMk cId="4107752654" sldId="347"/>
            <ac:spMk id="12" creationId="{2C00DACD-2C4E-4ADD-AD62-D66E8E813753}"/>
          </ac:spMkLst>
        </pc:spChg>
      </pc:sldChg>
      <pc:sldChg chg="addSp delSp modSp add del">
        <pc:chgData name="Henk Verelst" userId="9229dd2c8e7cd7fb" providerId="LiveId" clId="{5C4AF93F-730C-4DB9-A82F-349756A2CF97}" dt="2019-09-22T11:36:05.499" v="2707" actId="47"/>
        <pc:sldMkLst>
          <pc:docMk/>
          <pc:sldMk cId="619164617" sldId="348"/>
        </pc:sldMkLst>
        <pc:spChg chg="add del mod">
          <ac:chgData name="Henk Verelst" userId="9229dd2c8e7cd7fb" providerId="LiveId" clId="{5C4AF93F-730C-4DB9-A82F-349756A2CF97}" dt="2019-09-22T11:34:27.672" v="2695"/>
          <ac:spMkLst>
            <pc:docMk/>
            <pc:sldMk cId="619164617" sldId="348"/>
            <ac:spMk id="3" creationId="{F4EB1E39-6E43-4FE5-99E3-25E3AA1D0DC8}"/>
          </ac:spMkLst>
        </pc:spChg>
        <pc:spChg chg="add mod">
          <ac:chgData name="Henk Verelst" userId="9229dd2c8e7cd7fb" providerId="LiveId" clId="{5C4AF93F-730C-4DB9-A82F-349756A2CF97}" dt="2019-09-22T11:34:46.489" v="2696" actId="478"/>
          <ac:spMkLst>
            <pc:docMk/>
            <pc:sldMk cId="619164617" sldId="348"/>
            <ac:spMk id="9" creationId="{D1D97CA2-DA35-4B85-8B84-FEC8952517E5}"/>
          </ac:spMkLst>
        </pc:spChg>
        <pc:picChg chg="add del mod">
          <ac:chgData name="Henk Verelst" userId="9229dd2c8e7cd7fb" providerId="LiveId" clId="{5C4AF93F-730C-4DB9-A82F-349756A2CF97}" dt="2019-09-22T11:34:46.489" v="2696" actId="478"/>
          <ac:picMkLst>
            <pc:docMk/>
            <pc:sldMk cId="619164617" sldId="348"/>
            <ac:picMk id="6" creationId="{E5B647E7-EB02-4BDA-BDDF-26192AA7FD3E}"/>
          </ac:picMkLst>
        </pc:picChg>
        <pc:picChg chg="del">
          <ac:chgData name="Henk Verelst" userId="9229dd2c8e7cd7fb" providerId="LiveId" clId="{5C4AF93F-730C-4DB9-A82F-349756A2CF97}" dt="2019-09-22T11:34:25.724" v="2694" actId="478"/>
          <ac:picMkLst>
            <pc:docMk/>
            <pc:sldMk cId="619164617" sldId="348"/>
            <ac:picMk id="7" creationId="{4E480834-CA73-4F96-92E2-59BAE0DF37DF}"/>
          </ac:picMkLst>
        </pc:picChg>
      </pc:sldChg>
      <pc:sldChg chg="modSp add modTransition modAnim">
        <pc:chgData name="Henk Verelst" userId="9229dd2c8e7cd7fb" providerId="LiveId" clId="{5C4AF93F-730C-4DB9-A82F-349756A2CF97}" dt="2019-09-22T18:42:51.621" v="4754" actId="20577"/>
        <pc:sldMkLst>
          <pc:docMk/>
          <pc:sldMk cId="3801509445" sldId="348"/>
        </pc:sldMkLst>
        <pc:spChg chg="mod">
          <ac:chgData name="Henk Verelst" userId="9229dd2c8e7cd7fb" providerId="LiveId" clId="{5C4AF93F-730C-4DB9-A82F-349756A2CF97}" dt="2019-09-22T18:42:51.621" v="4754" actId="20577"/>
          <ac:spMkLst>
            <pc:docMk/>
            <pc:sldMk cId="3801509445" sldId="348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01509445" sldId="348"/>
            <ac:spMk id="5" creationId="{00000000-0000-0000-0000-000000000000}"/>
          </ac:spMkLst>
        </pc:spChg>
      </pc:sldChg>
      <pc:sldChg chg="modSp add del modTransition">
        <pc:chgData name="Henk Verelst" userId="9229dd2c8e7cd7fb" providerId="LiveId" clId="{5C4AF93F-730C-4DB9-A82F-349756A2CF97}" dt="2019-09-22T16:30:40.677" v="4016" actId="47"/>
        <pc:sldMkLst>
          <pc:docMk/>
          <pc:sldMk cId="268971072" sldId="349"/>
        </pc:sldMkLst>
        <pc:spChg chg="mod">
          <ac:chgData name="Henk Verelst" userId="9229dd2c8e7cd7fb" providerId="LiveId" clId="{5C4AF93F-730C-4DB9-A82F-349756A2CF97}" dt="2019-09-22T16:30:37.580" v="4015"/>
          <ac:spMkLst>
            <pc:docMk/>
            <pc:sldMk cId="268971072" sldId="349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68971072" sldId="349"/>
            <ac:spMk id="5" creationId="{00000000-0000-0000-0000-000000000000}"/>
          </ac:spMkLst>
        </pc:spChg>
      </pc:sldChg>
      <pc:sldChg chg="modSp add modTransition">
        <pc:chgData name="Henk Verelst" userId="9229dd2c8e7cd7fb" providerId="LiveId" clId="{5C4AF93F-730C-4DB9-A82F-349756A2CF97}" dt="2019-09-22T18:06:58.837" v="4317" actId="1076"/>
        <pc:sldMkLst>
          <pc:docMk/>
          <pc:sldMk cId="863506940" sldId="35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63506940" sldId="35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6.948" v="4316" actId="1076"/>
          <ac:picMkLst>
            <pc:docMk/>
            <pc:sldMk cId="863506940" sldId="350"/>
            <ac:picMk id="7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06:58.837" v="4317" actId="1076"/>
          <ac:picMkLst>
            <pc:docMk/>
            <pc:sldMk cId="863506940" sldId="350"/>
            <ac:picMk id="9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3.245" v="4320" actId="1076"/>
        <pc:sldMkLst>
          <pc:docMk/>
          <pc:sldMk cId="1197071367" sldId="351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197071367" sldId="351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3.245" v="4320" actId="1076"/>
          <ac:picMkLst>
            <pc:docMk/>
            <pc:sldMk cId="1197071367" sldId="351"/>
            <ac:picMk id="8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28.206" v="4323" actId="1076"/>
        <pc:sldMkLst>
          <pc:docMk/>
          <pc:sldMk cId="2267934397" sldId="352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2267934397" sldId="352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28.206" v="4323" actId="1076"/>
          <ac:picMkLst>
            <pc:docMk/>
            <pc:sldMk cId="2267934397" sldId="352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5:36:46.820" v="3120"/>
        <pc:sldMkLst>
          <pc:docMk/>
          <pc:sldMk cId="880143444" sldId="353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880143444" sldId="353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42:24.040" v="4228" actId="1076"/>
        <pc:sldMkLst>
          <pc:docMk/>
          <pc:sldMk cId="4222250502" sldId="354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4222250502" sldId="354"/>
            <ac:spMk id="5" creationId="{00000000-0000-0000-0000-000000000000}"/>
          </ac:spMkLst>
        </pc:spChg>
        <pc:spChg chg="del">
          <ac:chgData name="Henk Verelst" userId="9229dd2c8e7cd7fb" providerId="LiveId" clId="{5C4AF93F-730C-4DB9-A82F-349756A2CF97}" dt="2019-09-22T16:40:59.292" v="4211" actId="478"/>
          <ac:spMkLst>
            <pc:docMk/>
            <pc:sldMk cId="4222250502" sldId="354"/>
            <ac:spMk id="7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6:42:05.737" v="4226"/>
          <ac:spMkLst>
            <pc:docMk/>
            <pc:sldMk cId="4222250502" sldId="354"/>
            <ac:spMk id="8" creationId="{47ED946C-5CCD-46DB-A867-D2249F28B25C}"/>
          </ac:spMkLst>
        </pc:spChg>
        <pc:picChg chg="del mod">
          <ac:chgData name="Henk Verelst" userId="9229dd2c8e7cd7fb" providerId="LiveId" clId="{5C4AF93F-730C-4DB9-A82F-349756A2CF97}" dt="2019-09-22T16:40:56.703" v="4210" actId="478"/>
          <ac:picMkLst>
            <pc:docMk/>
            <pc:sldMk cId="4222250502" sldId="354"/>
            <ac:picMk id="4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41:00.883" v="4212" actId="478"/>
          <ac:picMkLst>
            <pc:docMk/>
            <pc:sldMk cId="4222250502" sldId="354"/>
            <ac:picMk id="6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42:24.040" v="4228" actId="1076"/>
          <ac:picMkLst>
            <pc:docMk/>
            <pc:sldMk cId="4222250502" sldId="354"/>
            <ac:picMk id="9" creationId="{B800C107-C47B-4A4C-B951-DD31BEADB5EC}"/>
          </ac:picMkLst>
        </pc:picChg>
      </pc:sldChg>
      <pc:sldChg chg="modSp add modTransition">
        <pc:chgData name="Henk Verelst" userId="9229dd2c8e7cd7fb" providerId="LiveId" clId="{5C4AF93F-730C-4DB9-A82F-349756A2CF97}" dt="2019-09-22T19:14:40.895" v="4885" actId="20577"/>
        <pc:sldMkLst>
          <pc:docMk/>
          <pc:sldMk cId="1565793527" sldId="355"/>
        </pc:sldMkLst>
        <pc:spChg chg="mod">
          <ac:chgData name="Henk Verelst" userId="9229dd2c8e7cd7fb" providerId="LiveId" clId="{5C4AF93F-730C-4DB9-A82F-349756A2CF97}" dt="2019-09-22T19:14:40.895" v="4885" actId="20577"/>
          <ac:spMkLst>
            <pc:docMk/>
            <pc:sldMk cId="1565793527" sldId="355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1565793527" sldId="355"/>
            <ac:spMk id="5" creationId="{00000000-0000-0000-0000-000000000000}"/>
          </ac:spMkLst>
        </pc:spChg>
      </pc:sldChg>
      <pc:sldChg chg="addSp delSp modSp add modTransition">
        <pc:chgData name="Henk Verelst" userId="9229dd2c8e7cd7fb" providerId="LiveId" clId="{5C4AF93F-730C-4DB9-A82F-349756A2CF97}" dt="2019-09-22T16:52:31.632" v="4313" actId="1076"/>
        <pc:sldMkLst>
          <pc:docMk/>
          <pc:sldMk cId="0" sldId="356"/>
        </pc:sldMkLst>
        <pc:spChg chg="mod">
          <ac:chgData name="Henk Verelst" userId="9229dd2c8e7cd7fb" providerId="LiveId" clId="{5C4AF93F-730C-4DB9-A82F-349756A2CF97}" dt="2019-09-22T16:51:44.302" v="4308" actId="20577"/>
          <ac:spMkLst>
            <pc:docMk/>
            <pc:sldMk cId="0" sldId="356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6"/>
            <ac:spMk id="5" creationId="{00000000-0000-0000-0000-000000000000}"/>
          </ac:spMkLst>
        </pc:spChg>
        <pc:picChg chg="add mod">
          <ac:chgData name="Henk Verelst" userId="9229dd2c8e7cd7fb" providerId="LiveId" clId="{5C4AF93F-730C-4DB9-A82F-349756A2CF97}" dt="2019-09-22T16:52:09.287" v="4311" actId="1076"/>
          <ac:picMkLst>
            <pc:docMk/>
            <pc:sldMk cId="0" sldId="356"/>
            <ac:picMk id="4" creationId="{1748D0B9-F972-4D20-B5BC-7B54515F6CA6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6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7" creationId="{00000000-0000-0000-0000-000000000000}"/>
          </ac:picMkLst>
        </pc:picChg>
        <pc:picChg chg="del">
          <ac:chgData name="Henk Verelst" userId="9229dd2c8e7cd7fb" providerId="LiveId" clId="{5C4AF93F-730C-4DB9-A82F-349756A2CF97}" dt="2019-09-22T16:51:48.208" v="4309" actId="478"/>
          <ac:picMkLst>
            <pc:docMk/>
            <pc:sldMk cId="0" sldId="356"/>
            <ac:picMk id="8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2:31.632" v="4313" actId="1076"/>
          <ac:picMkLst>
            <pc:docMk/>
            <pc:sldMk cId="0" sldId="356"/>
            <ac:picMk id="9" creationId="{CA64FAB7-71CF-4E94-9ABF-15BA4ABDB3A0}"/>
          </ac:picMkLst>
        </pc:picChg>
      </pc:sldChg>
      <pc:sldChg chg="addSp delSp modSp add ord modTransition">
        <pc:chgData name="Henk Verelst" userId="9229dd2c8e7cd7fb" providerId="LiveId" clId="{5C4AF93F-730C-4DB9-A82F-349756A2CF97}" dt="2019-09-22T16:51:33.907" v="4291" actId="1035"/>
        <pc:sldMkLst>
          <pc:docMk/>
          <pc:sldMk cId="3588051028" sldId="357"/>
        </pc:sldMkLst>
        <pc:spChg chg="mod">
          <ac:chgData name="Henk Verelst" userId="9229dd2c8e7cd7fb" providerId="LiveId" clId="{5C4AF93F-730C-4DB9-A82F-349756A2CF97}" dt="2019-09-22T16:51:27.376" v="4279" actId="20577"/>
          <ac:spMkLst>
            <pc:docMk/>
            <pc:sldMk cId="3588051028" sldId="357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588051028" sldId="357"/>
            <ac:spMk id="5" creationId="{00000000-0000-0000-0000-000000000000}"/>
          </ac:spMkLst>
        </pc:spChg>
        <pc:picChg chg="del mod">
          <ac:chgData name="Henk Verelst" userId="9229dd2c8e7cd7fb" providerId="LiveId" clId="{5C4AF93F-730C-4DB9-A82F-349756A2CF97}" dt="2019-09-22T16:51:09.095" v="4275" actId="478"/>
          <ac:picMkLst>
            <pc:docMk/>
            <pc:sldMk cId="3588051028" sldId="357"/>
            <ac:picMk id="4" creationId="{00000000-0000-0000-0000-000000000000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6" creationId="{6FF4AA55-3918-41F6-998C-CEE5475C1D2F}"/>
          </ac:picMkLst>
        </pc:picChg>
        <pc:picChg chg="add mod">
          <ac:chgData name="Henk Verelst" userId="9229dd2c8e7cd7fb" providerId="LiveId" clId="{5C4AF93F-730C-4DB9-A82F-349756A2CF97}" dt="2019-09-22T16:51:33.907" v="4291" actId="1035"/>
          <ac:picMkLst>
            <pc:docMk/>
            <pc:sldMk cId="3588051028" sldId="357"/>
            <ac:picMk id="7" creationId="{8FCD87BA-09D2-4B55-A7FF-FED0E1F5E628}"/>
          </ac:picMkLst>
        </pc:picChg>
        <pc:picChg chg="add mod">
          <ac:chgData name="Henk Verelst" userId="9229dd2c8e7cd7fb" providerId="LiveId" clId="{5C4AF93F-730C-4DB9-A82F-349756A2CF97}" dt="2019-09-22T16:51:30.220" v="4284" actId="1036"/>
          <ac:picMkLst>
            <pc:docMk/>
            <pc:sldMk cId="3588051028" sldId="357"/>
            <ac:picMk id="8" creationId="{141B61F7-3892-4987-94E1-EF9DC6EC4B52}"/>
          </ac:picMkLst>
        </pc:picChg>
      </pc:sldChg>
      <pc:sldChg chg="modSp add modTransition">
        <pc:chgData name="Henk Verelst" userId="9229dd2c8e7cd7fb" providerId="LiveId" clId="{5C4AF93F-730C-4DB9-A82F-349756A2CF97}" dt="2019-09-22T19:32:15.417" v="4886" actId="1076"/>
        <pc:sldMkLst>
          <pc:docMk/>
          <pc:sldMk cId="0" sldId="358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0" sldId="358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9:32:15.417" v="4886" actId="1076"/>
          <ac:picMkLst>
            <pc:docMk/>
            <pc:sldMk cId="0" sldId="358"/>
            <ac:picMk id="6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06:50.087" v="4315" actId="1076"/>
        <pc:sldMkLst>
          <pc:docMk/>
          <pc:sldMk cId="3868382379" sldId="359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68382379" sldId="359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06:50.087" v="4315" actId="1076"/>
          <ac:picMkLst>
            <pc:docMk/>
            <pc:sldMk cId="3868382379" sldId="359"/>
            <ac:picMk id="4" creationId="{00000000-0000-0000-0000-000000000000}"/>
          </ac:picMkLst>
        </pc:picChg>
      </pc:sldChg>
      <pc:sldChg chg="modSp add modTransition">
        <pc:chgData name="Henk Verelst" userId="9229dd2c8e7cd7fb" providerId="LiveId" clId="{5C4AF93F-730C-4DB9-A82F-349756A2CF97}" dt="2019-09-22T18:10:19.563" v="4322" actId="1076"/>
        <pc:sldMkLst>
          <pc:docMk/>
          <pc:sldMk cId="3854181258" sldId="360"/>
        </pc:sldMkLst>
        <pc:spChg chg="mod">
          <ac:chgData name="Henk Verelst" userId="9229dd2c8e7cd7fb" providerId="LiveId" clId="{5C4AF93F-730C-4DB9-A82F-349756A2CF97}" dt="2019-09-22T15:36:46.820" v="3120"/>
          <ac:spMkLst>
            <pc:docMk/>
            <pc:sldMk cId="3854181258" sldId="360"/>
            <ac:spMk id="5" creationId="{00000000-0000-0000-0000-000000000000}"/>
          </ac:spMkLst>
        </pc:spChg>
        <pc:picChg chg="mod">
          <ac:chgData name="Henk Verelst" userId="9229dd2c8e7cd7fb" providerId="LiveId" clId="{5C4AF93F-730C-4DB9-A82F-349756A2CF97}" dt="2019-09-22T18:10:17.433" v="4321" actId="1076"/>
          <ac:picMkLst>
            <pc:docMk/>
            <pc:sldMk cId="3854181258" sldId="360"/>
            <ac:picMk id="6" creationId="{00000000-0000-0000-0000-000000000000}"/>
          </ac:picMkLst>
        </pc:picChg>
        <pc:picChg chg="mod">
          <ac:chgData name="Henk Verelst" userId="9229dd2c8e7cd7fb" providerId="LiveId" clId="{5C4AF93F-730C-4DB9-A82F-349756A2CF97}" dt="2019-09-22T18:10:19.563" v="4322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modSp add del modTransition">
        <pc:chgData name="Henk Verelst" userId="9229dd2c8e7cd7fb" providerId="LiveId" clId="{5C4AF93F-730C-4DB9-A82F-349756A2CF97}" dt="2019-09-22T15:41:18.966" v="3155" actId="47"/>
        <pc:sldMkLst>
          <pc:docMk/>
          <pc:sldMk cId="3914859174" sldId="361"/>
        </pc:sldMkLst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14859174" sldId="361"/>
            <ac:spMk id="5" creationId="{00000000-0000-0000-0000-000000000000}"/>
          </ac:spMkLst>
        </pc:spChg>
      </pc:sldChg>
      <pc:sldChg chg="modSp add modTransition modAnim">
        <pc:chgData name="Henk Verelst" userId="9229dd2c8e7cd7fb" providerId="LiveId" clId="{5C4AF93F-730C-4DB9-A82F-349756A2CF97}" dt="2019-09-22T16:00:45.107" v="3401" actId="113"/>
        <pc:sldMkLst>
          <pc:docMk/>
          <pc:sldMk cId="3949093918" sldId="362"/>
        </pc:sldMkLst>
        <pc:spChg chg="mod">
          <ac:chgData name="Henk Verelst" userId="9229dd2c8e7cd7fb" providerId="LiveId" clId="{5C4AF93F-730C-4DB9-A82F-349756A2CF97}" dt="2019-09-22T16:00:45.107" v="3401" actId="113"/>
          <ac:spMkLst>
            <pc:docMk/>
            <pc:sldMk cId="3949093918" sldId="362"/>
            <ac:spMk id="3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50:05.988" v="3301"/>
          <ac:spMkLst>
            <pc:docMk/>
            <pc:sldMk cId="3949093918" sldId="362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3949093918" sldId="362"/>
            <ac:spMk id="5" creationId="{00000000-0000-0000-0000-000000000000}"/>
          </ac:spMkLst>
        </pc:spChg>
      </pc:sldChg>
      <pc:sldChg chg="addSp delSp modSp add modTransition delAnim">
        <pc:chgData name="Henk Verelst" userId="9229dd2c8e7cd7fb" providerId="LiveId" clId="{5C4AF93F-730C-4DB9-A82F-349756A2CF97}" dt="2019-09-22T18:41:03.814" v="4641" actId="1076"/>
        <pc:sldMkLst>
          <pc:docMk/>
          <pc:sldMk cId="1361313676" sldId="363"/>
        </pc:sldMkLst>
        <pc:spChg chg="mod">
          <ac:chgData name="Henk Verelst" userId="9229dd2c8e7cd7fb" providerId="LiveId" clId="{5C4AF93F-730C-4DB9-A82F-349756A2CF97}" dt="2019-09-22T15:50:13.330" v="3302"/>
          <ac:spMkLst>
            <pc:docMk/>
            <pc:sldMk cId="1361313676" sldId="363"/>
            <ac:spMk id="4" creationId="{00000000-0000-0000-0000-000000000000}"/>
          </ac:spMkLst>
        </pc:spChg>
        <pc:spChg chg="mod">
          <ac:chgData name="Henk Verelst" userId="9229dd2c8e7cd7fb" providerId="LiveId" clId="{5C4AF93F-730C-4DB9-A82F-349756A2CF97}" dt="2019-09-22T15:39:50.682" v="3138"/>
          <ac:spMkLst>
            <pc:docMk/>
            <pc:sldMk cId="1361313676" sldId="363"/>
            <ac:spMk id="5" creationId="{00000000-0000-0000-0000-000000000000}"/>
          </ac:spMkLst>
        </pc:spChg>
        <pc:spChg chg="add mod">
          <ac:chgData name="Henk Verelst" userId="9229dd2c8e7cd7fb" providerId="LiveId" clId="{5C4AF93F-730C-4DB9-A82F-349756A2CF97}" dt="2019-09-22T18:41:03.814" v="4641" actId="1076"/>
          <ac:spMkLst>
            <pc:docMk/>
            <pc:sldMk cId="1361313676" sldId="363"/>
            <ac:spMk id="6" creationId="{F46D448A-42AC-4257-8E69-554384B6033C}"/>
          </ac:spMkLst>
        </pc:spChg>
        <pc:picChg chg="add del mod">
          <ac:chgData name="Henk Verelst" userId="9229dd2c8e7cd7fb" providerId="LiveId" clId="{5C4AF93F-730C-4DB9-A82F-349756A2CF97}" dt="2019-09-22T18:40:53.915" v="4637" actId="478"/>
          <ac:picMkLst>
            <pc:docMk/>
            <pc:sldMk cId="1361313676" sldId="363"/>
            <ac:picMk id="2" creationId="{7F66C82B-CDED-4D17-B5D6-9F0923ABD889}"/>
          </ac:picMkLst>
        </pc:picChg>
        <pc:picChg chg="del mod">
          <ac:chgData name="Henk Verelst" userId="9229dd2c8e7cd7fb" providerId="LiveId" clId="{5C4AF93F-730C-4DB9-A82F-349756A2CF97}" dt="2019-09-22T16:00:00.742" v="3387" actId="478"/>
          <ac:picMkLst>
            <pc:docMk/>
            <pc:sldMk cId="1361313676" sldId="363"/>
            <ac:picMk id="2050" creationId="{00000000-0000-0000-0000-000000000000}"/>
          </ac:picMkLst>
        </pc:picChg>
      </pc:sldChg>
      <pc:sldChg chg="delSp modSp add">
        <pc:chgData name="Henk Verelst" userId="9229dd2c8e7cd7fb" providerId="LiveId" clId="{5C4AF93F-730C-4DB9-A82F-349756A2CF97}" dt="2019-09-22T15:44:24.057" v="3222"/>
        <pc:sldMkLst>
          <pc:docMk/>
          <pc:sldMk cId="272292270" sldId="364"/>
        </pc:sldMkLst>
        <pc:spChg chg="mod">
          <ac:chgData name="Henk Verelst" userId="9229dd2c8e7cd7fb" providerId="LiveId" clId="{5C4AF93F-730C-4DB9-A82F-349756A2CF97}" dt="2019-09-22T15:44:24.057" v="3222"/>
          <ac:spMkLst>
            <pc:docMk/>
            <pc:sldMk cId="272292270" sldId="364"/>
            <ac:spMk id="10" creationId="{D832B0E5-7A66-4A98-97B8-7DE77EEEE1D8}"/>
          </ac:spMkLst>
        </pc:spChg>
        <pc:spChg chg="mod">
          <ac:chgData name="Henk Verelst" userId="9229dd2c8e7cd7fb" providerId="LiveId" clId="{5C4AF93F-730C-4DB9-A82F-349756A2CF97}" dt="2019-09-22T15:42:05.004" v="3169" actId="14861"/>
          <ac:spMkLst>
            <pc:docMk/>
            <pc:sldMk cId="272292270" sldId="364"/>
            <ac:spMk id="11" creationId="{A7508426-BCBA-4C94-AC6C-48B0440E005C}"/>
          </ac:spMkLst>
        </pc:spChg>
        <pc:spChg chg="del">
          <ac:chgData name="Henk Verelst" userId="9229dd2c8e7cd7fb" providerId="LiveId" clId="{5C4AF93F-730C-4DB9-A82F-349756A2CF97}" dt="2019-09-22T15:42:15.161" v="3171" actId="478"/>
          <ac:spMkLst>
            <pc:docMk/>
            <pc:sldMk cId="272292270" sldId="364"/>
            <ac:spMk id="12" creationId="{2C00DACD-2C4E-4ADD-AD62-D66E8E813753}"/>
          </ac:spMkLst>
        </pc:spChg>
      </pc:sldChg>
      <pc:sldChg chg="addSp delSp modSp add">
        <pc:chgData name="Henk Verelst" userId="9229dd2c8e7cd7fb" providerId="LiveId" clId="{5C4AF93F-730C-4DB9-A82F-349756A2CF97}" dt="2019-09-23T12:51:19.992" v="4941" actId="20577"/>
        <pc:sldMkLst>
          <pc:docMk/>
          <pc:sldMk cId="959839029" sldId="365"/>
        </pc:sldMkLst>
        <pc:spChg chg="mod">
          <ac:chgData name="Henk Verelst" userId="9229dd2c8e7cd7fb" providerId="LiveId" clId="{5C4AF93F-730C-4DB9-A82F-349756A2CF97}" dt="2019-09-22T18:11:12.530" v="4334" actId="20577"/>
          <ac:spMkLst>
            <pc:docMk/>
            <pc:sldMk cId="959839029" sldId="365"/>
            <ac:spMk id="2" creationId="{02B4DDA4-AE7D-4C2C-81BF-47C9C0A8CC43}"/>
          </ac:spMkLst>
        </pc:spChg>
        <pc:spChg chg="mod">
          <ac:chgData name="Henk Verelst" userId="9229dd2c8e7cd7fb" providerId="LiveId" clId="{5C4AF93F-730C-4DB9-A82F-349756A2CF97}" dt="2019-09-22T18:16:43.451" v="4467" actId="20577"/>
          <ac:spMkLst>
            <pc:docMk/>
            <pc:sldMk cId="959839029" sldId="365"/>
            <ac:spMk id="3" creationId="{BE2D09E4-5052-4C4F-9E29-12D18C0E3B7F}"/>
          </ac:spMkLst>
        </pc:spChg>
        <pc:spChg chg="add del">
          <ac:chgData name="Henk Verelst" userId="9229dd2c8e7cd7fb" providerId="LiveId" clId="{5C4AF93F-730C-4DB9-A82F-349756A2CF97}" dt="2019-09-22T18:18:11.763" v="4477"/>
          <ac:spMkLst>
            <pc:docMk/>
            <pc:sldMk cId="959839029" sldId="365"/>
            <ac:spMk id="4" creationId="{F91F96EB-FDDC-4B8A-AC1C-DC7349876E86}"/>
          </ac:spMkLst>
        </pc:spChg>
        <pc:spChg chg="add mod">
          <ac:chgData name="Henk Verelst" userId="9229dd2c8e7cd7fb" providerId="LiveId" clId="{5C4AF93F-730C-4DB9-A82F-349756A2CF97}" dt="2019-09-23T12:51:19.992" v="4941" actId="20577"/>
          <ac:spMkLst>
            <pc:docMk/>
            <pc:sldMk cId="959839029" sldId="365"/>
            <ac:spMk id="5" creationId="{CF8C7607-A514-4622-91F7-5EB03B717EAB}"/>
          </ac:spMkLst>
        </pc:spChg>
      </pc:sldChg>
      <pc:sldMasterChg chg="modSp modTransition modSldLayout">
        <pc:chgData name="Henk Verelst" userId="9229dd2c8e7cd7fb" providerId="LiveId" clId="{5C4AF93F-730C-4DB9-A82F-349756A2CF97}" dt="2019-09-21T15:10:14.275" v="164"/>
        <pc:sldMasterMkLst>
          <pc:docMk/>
          <pc:sldMasterMk cId="3052553385" sldId="2147483672"/>
        </pc:sldMasterMkLst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2" creationId="{00000000-0000-0000-0000-000000000000}"/>
          </ac:spMkLst>
        </pc:spChg>
        <pc:spChg chg="mod">
          <ac:chgData name="Henk Verelst" userId="9229dd2c8e7cd7fb" providerId="LiveId" clId="{5C4AF93F-730C-4DB9-A82F-349756A2CF97}" dt="2019-09-21T15:10:14.275" v="164"/>
          <ac:spMkLst>
            <pc:docMk/>
            <pc:sldMasterMk cId="3052553385" sldId="2147483672"/>
            <ac:spMk id="3" creationId="{00000000-0000-0000-0000-000000000000}"/>
          </ac:spMkLst>
        </pc:sp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8946990" sldId="214748367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8946990" sldId="2147483673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8946990" sldId="2147483673"/>
              <ac:picMk id="4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29637798" sldId="214748367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29637798" sldId="2147483674"/>
              <ac:spMk id="2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29637798" sldId="2147483674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022404214" sldId="214748367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022404214" sldId="2147483675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022404214" sldId="2147483675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323899614" sldId="214748367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6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323899614" sldId="2147483676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2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323899614" sldId="2147483676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591648647" sldId="2147483677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591648647" sldId="2147483677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4" creationId="{00000000-0000-0000-0000-000000000000}"/>
            </ac:picMkLst>
          </pc:pic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591648647" sldId="2147483677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4153384457" sldId="2147483678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4153384457" sldId="2147483678"/>
              <ac:spMk id="3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4153384457" sldId="2147483678"/>
              <ac:picMk id="9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193994119" sldId="2147483679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193994119" sldId="2147483679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193994119" sldId="2147483679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733034659" sldId="2147483680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733034659" sldId="2147483680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733034659" sldId="2147483680"/>
              <ac:picMk id="7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979958246" sldId="2147483681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979958246" sldId="2147483681"/>
              <ac:spMk id="4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979958246" sldId="2147483681"/>
              <ac:picMk id="5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662209482" sldId="2147483682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662209482" sldId="2147483682"/>
              <ac:spMk id="7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662209482" sldId="2147483682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78018268" sldId="2147483683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3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78018268" sldId="2147483683"/>
              <ac:spMk id="6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78018268" sldId="2147483683"/>
              <ac:picMk id="8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322597048" sldId="2147483684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322597048" sldId="2147483684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322597048" sldId="2147483684"/>
              <ac:picMk id="6" creationId="{00000000-0000-0000-0000-000000000000}"/>
            </ac:picMkLst>
          </pc:picChg>
        </pc:sldLayoutChg>
        <pc:sldLayoutChg chg="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502530158" sldId="2147483685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4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502530158" sldId="2147483685"/>
              <ac:spMk id="5" creationId="{00000000-0000-0000-0000-000000000000}"/>
            </ac:spMkLst>
          </pc:spChg>
          <pc:picChg chg="mod">
            <ac:chgData name="Henk Verelst" userId="9229dd2c8e7cd7fb" providerId="LiveId" clId="{5C4AF93F-730C-4DB9-A82F-349756A2CF97}" dt="2019-09-21T15:10:14.275" v="164"/>
            <ac:picMkLst>
              <pc:docMk/>
              <pc:sldMasterMk cId="3052553385" sldId="2147483672"/>
              <pc:sldLayoutMk cId="2502530158" sldId="2147483685"/>
              <ac:picMk id="7" creationId="{00000000-0000-0000-0000-000000000000}"/>
            </ac:picMkLst>
          </pc:picChg>
        </pc:sldLayoutChg>
        <pc:sldLayoutChg chg="delSp modSp">
          <pc:chgData name="Henk Verelst" userId="9229dd2c8e7cd7fb" providerId="LiveId" clId="{5C4AF93F-730C-4DB9-A82F-349756A2CF97}" dt="2019-09-21T15:10:14.275" v="164"/>
          <pc:sldLayoutMkLst>
            <pc:docMk/>
            <pc:sldMasterMk cId="3052553385" sldId="2147483672"/>
            <pc:sldLayoutMk cId="2474015017" sldId="2147483686"/>
          </pc:sldLayoutMkLst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2" creationId="{00000000-0000-0000-0000-000000000000}"/>
            </ac:spMkLst>
          </pc:spChg>
          <pc:spChg chg="mod">
            <ac:chgData name="Henk Verelst" userId="9229dd2c8e7cd7fb" providerId="LiveId" clId="{5C4AF93F-730C-4DB9-A82F-349756A2CF97}" dt="2019-09-21T15:10:14.275" v="164"/>
            <ac:spMkLst>
              <pc:docMk/>
              <pc:sldMasterMk cId="3052553385" sldId="2147483672"/>
              <pc:sldLayoutMk cId="2474015017" sldId="2147483686"/>
              <ac:spMk id="12" creationId="{00000000-0000-0000-0000-000000000000}"/>
            </ac:spMkLst>
          </pc:sp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7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8" creationId="{00000000-0000-0000-0000-000000000000}"/>
            </ac:picMkLst>
          </pc:picChg>
          <pc:picChg chg="del">
            <ac:chgData name="Henk Verelst" userId="9229dd2c8e7cd7fb" providerId="LiveId" clId="{5C4AF93F-730C-4DB9-A82F-349756A2CF97}" dt="2019-08-30T16:31:41.072" v="14"/>
            <ac:picMkLst>
              <pc:docMk/>
              <pc:sldMasterMk cId="3052553385" sldId="2147483672"/>
              <pc:sldLayoutMk cId="2474015017" sldId="2147483686"/>
              <ac:picMk id="9" creationId="{00000000-0000-0000-0000-000000000000}"/>
            </ac:picMkLst>
          </pc:picChg>
        </pc:sldLayoutChg>
      </pc:sldMasterChg>
      <pc:sldMasterChg chg="addSp modSp">
        <pc:chgData name="Henk Verelst" userId="9229dd2c8e7cd7fb" providerId="LiveId" clId="{5C4AF93F-730C-4DB9-A82F-349756A2CF97}" dt="2019-08-30T16:23:17.269" v="12"/>
        <pc:sldMasterMkLst>
          <pc:docMk/>
          <pc:sldMasterMk cId="3137400617" sldId="2147483672"/>
        </pc:sldMasterMkLst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2" creationId="{36831658-0B19-4ED5-B16C-B25433A2F47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3" creationId="{AC408DF1-5A6C-49DA-B069-379438FBAF8C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4" creationId="{21E670C4-D1B2-461C-B1D9-1DB3252A2EAA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5" creationId="{E60E072F-2D0A-4939-86F5-05D23D6CCAAB}"/>
          </ac:spMkLst>
        </pc:spChg>
        <pc:spChg chg="add mod">
          <ac:chgData name="Henk Verelst" userId="9229dd2c8e7cd7fb" providerId="LiveId" clId="{5C4AF93F-730C-4DB9-A82F-349756A2CF97}" dt="2019-08-30T16:23:17.269" v="12"/>
          <ac:spMkLst>
            <pc:docMk/>
            <pc:sldMasterMk cId="3137400617" sldId="2147483672"/>
            <ac:spMk id="6" creationId="{DC4A0542-256B-4784-8D00-A267D3E49F99}"/>
          </ac:spMkLst>
        </pc:spChg>
      </pc:sldMasterChg>
      <pc:sldMasterChg chg="modTransition">
        <pc:chgData name="Henk Verelst" userId="9229dd2c8e7cd7fb" providerId="LiveId" clId="{5C4AF93F-730C-4DB9-A82F-349756A2CF97}" dt="2019-09-21T15:21:01.971" v="187"/>
        <pc:sldMasterMkLst>
          <pc:docMk/>
          <pc:sldMasterMk cId="3013061926" sldId="2147483687"/>
        </pc:sldMasterMkLst>
      </pc:sldMasterChg>
      <pc:sldMasterChg chg="modTransition">
        <pc:chgData name="Henk Verelst" userId="9229dd2c8e7cd7fb" providerId="LiveId" clId="{5C4AF93F-730C-4DB9-A82F-349756A2CF97}" dt="2019-09-21T15:23:31.804" v="188"/>
        <pc:sldMasterMkLst>
          <pc:docMk/>
          <pc:sldMasterMk cId="4012676150" sldId="2147483701"/>
        </pc:sldMasterMkLst>
      </pc:sldMasterChg>
    </pc:docChg>
  </pc:docChgLst>
  <pc:docChgLst>
    <pc:chgData name="Henk Verelst" userId="9229dd2c8e7cd7fb" providerId="LiveId" clId="{EA0B9F16-FBDD-44DD-9F18-A74CC62C674A}"/>
    <pc:docChg chg="undo custSel addSld delSld modSld sldOrd">
      <pc:chgData name="Henk Verelst" userId="9229dd2c8e7cd7fb" providerId="LiveId" clId="{EA0B9F16-FBDD-44DD-9F18-A74CC62C674A}" dt="2020-09-20T19:35:37.111" v="3127" actId="478"/>
      <pc:docMkLst>
        <pc:docMk/>
      </pc:docMkLst>
      <pc:sldChg chg="addSp delSp modSp">
        <pc:chgData name="Henk Verelst" userId="9229dd2c8e7cd7fb" providerId="LiveId" clId="{EA0B9F16-FBDD-44DD-9F18-A74CC62C674A}" dt="2020-09-19T19:49:41.955" v="5" actId="1076"/>
        <pc:sldMkLst>
          <pc:docMk/>
          <pc:sldMk cId="0" sldId="273"/>
        </pc:sldMkLst>
        <pc:spChg chg="del">
          <ac:chgData name="Henk Verelst" userId="9229dd2c8e7cd7fb" providerId="LiveId" clId="{EA0B9F16-FBDD-44DD-9F18-A74CC62C674A}" dt="2020-09-19T19:49:33.563" v="3"/>
          <ac:spMkLst>
            <pc:docMk/>
            <pc:sldMk cId="0" sldId="273"/>
            <ac:spMk id="9" creationId="{1DA9369D-5A1B-4628-BD50-38BA9E1B9B76}"/>
          </ac:spMkLst>
        </pc:spChg>
        <pc:picChg chg="add mod">
          <ac:chgData name="Henk Verelst" userId="9229dd2c8e7cd7fb" providerId="LiveId" clId="{EA0B9F16-FBDD-44DD-9F18-A74CC62C674A}" dt="2020-09-19T19:49:41.955" v="5" actId="1076"/>
          <ac:picMkLst>
            <pc:docMk/>
            <pc:sldMk cId="0" sldId="273"/>
            <ac:picMk id="6" creationId="{B3CD4206-B820-471A-8392-D8AAC8092367}"/>
          </ac:picMkLst>
        </pc:picChg>
      </pc:sldChg>
      <pc:sldChg chg="modSp">
        <pc:chgData name="Henk Verelst" userId="9229dd2c8e7cd7fb" providerId="LiveId" clId="{EA0B9F16-FBDD-44DD-9F18-A74CC62C674A}" dt="2020-09-19T19:52:44.033" v="35" actId="1076"/>
        <pc:sldMkLst>
          <pc:docMk/>
          <pc:sldMk cId="0" sldId="274"/>
        </pc:sldMkLst>
        <pc:spChg chg="mod">
          <ac:chgData name="Henk Verelst" userId="9229dd2c8e7cd7fb" providerId="LiveId" clId="{EA0B9F16-FBDD-44DD-9F18-A74CC62C674A}" dt="2020-09-19T19:52:42.326" v="34" actId="14100"/>
          <ac:spMkLst>
            <pc:docMk/>
            <pc:sldMk cId="0" sldId="274"/>
            <ac:spMk id="4" creationId="{00000000-0000-0000-0000-000000000000}"/>
          </ac:spMkLst>
        </pc:spChg>
        <pc:picChg chg="mod">
          <ac:chgData name="Henk Verelst" userId="9229dd2c8e7cd7fb" providerId="LiveId" clId="{EA0B9F16-FBDD-44DD-9F18-A74CC62C674A}" dt="2020-09-19T19:52:44.033" v="35" actId="1076"/>
          <ac:picMkLst>
            <pc:docMk/>
            <pc:sldMk cId="0" sldId="274"/>
            <ac:picMk id="2" creationId="{7B8EEC17-C97E-4E04-A48F-E98448FAAC76}"/>
          </ac:picMkLst>
        </pc:picChg>
      </pc:sldChg>
      <pc:sldChg chg="addSp delSp modSp">
        <pc:chgData name="Henk Verelst" userId="9229dd2c8e7cd7fb" providerId="LiveId" clId="{EA0B9F16-FBDD-44DD-9F18-A74CC62C674A}" dt="2020-09-19T20:00:19.533" v="64" actId="1076"/>
        <pc:sldMkLst>
          <pc:docMk/>
          <pc:sldMk cId="0" sldId="275"/>
        </pc:sldMkLst>
        <pc:picChg chg="del">
          <ac:chgData name="Henk Verelst" userId="9229dd2c8e7cd7fb" providerId="LiveId" clId="{EA0B9F16-FBDD-44DD-9F18-A74CC62C674A}" dt="2020-09-19T20:00:11.826" v="60" actId="478"/>
          <ac:picMkLst>
            <pc:docMk/>
            <pc:sldMk cId="0" sldId="275"/>
            <ac:picMk id="2" creationId="{010A6587-FBBA-478B-81B1-9B8A3361451C}"/>
          </ac:picMkLst>
        </pc:picChg>
        <pc:picChg chg="add mod">
          <ac:chgData name="Henk Verelst" userId="9229dd2c8e7cd7fb" providerId="LiveId" clId="{EA0B9F16-FBDD-44DD-9F18-A74CC62C674A}" dt="2020-09-19T20:00:19.533" v="64" actId="1076"/>
          <ac:picMkLst>
            <pc:docMk/>
            <pc:sldMk cId="0" sldId="275"/>
            <ac:picMk id="5" creationId="{F027DD0D-4415-43F2-9A4D-34B2BD4AE745}"/>
          </ac:picMkLst>
        </pc:picChg>
      </pc:sldChg>
      <pc:sldChg chg="modSp">
        <pc:chgData name="Henk Verelst" userId="9229dd2c8e7cd7fb" providerId="LiveId" clId="{EA0B9F16-FBDD-44DD-9F18-A74CC62C674A}" dt="2020-09-19T20:06:21.351" v="125" actId="20577"/>
        <pc:sldMkLst>
          <pc:docMk/>
          <pc:sldMk cId="0" sldId="279"/>
        </pc:sldMkLst>
        <pc:spChg chg="mod">
          <ac:chgData name="Henk Verelst" userId="9229dd2c8e7cd7fb" providerId="LiveId" clId="{EA0B9F16-FBDD-44DD-9F18-A74CC62C674A}" dt="2020-09-19T20:06:21.351" v="125" actId="20577"/>
          <ac:spMkLst>
            <pc:docMk/>
            <pc:sldMk cId="0" sldId="279"/>
            <ac:spMk id="3" creationId="{00000000-0000-0000-0000-000000000000}"/>
          </ac:spMkLst>
        </pc:spChg>
      </pc:sldChg>
      <pc:sldChg chg="addSp modSp ord modAnim">
        <pc:chgData name="Henk Verelst" userId="9229dd2c8e7cd7fb" providerId="LiveId" clId="{EA0B9F16-FBDD-44DD-9F18-A74CC62C674A}" dt="2020-09-19T20:41:23.211" v="313" actId="1076"/>
        <pc:sldMkLst>
          <pc:docMk/>
          <pc:sldMk cId="0" sldId="286"/>
        </pc:sldMkLst>
        <pc:spChg chg="mod">
          <ac:chgData name="Henk Verelst" userId="9229dd2c8e7cd7fb" providerId="LiveId" clId="{EA0B9F16-FBDD-44DD-9F18-A74CC62C674A}" dt="2020-09-19T20:40:27.023" v="311" actId="5793"/>
          <ac:spMkLst>
            <pc:docMk/>
            <pc:sldMk cId="0" sldId="286"/>
            <ac:spMk id="3" creationId="{00000000-0000-0000-0000-000000000000}"/>
          </ac:spMkLst>
        </pc:spChg>
        <pc:spChg chg="mod">
          <ac:chgData name="Henk Verelst" userId="9229dd2c8e7cd7fb" providerId="LiveId" clId="{EA0B9F16-FBDD-44DD-9F18-A74CC62C674A}" dt="2020-09-19T20:38:51.798" v="208" actId="20577"/>
          <ac:spMkLst>
            <pc:docMk/>
            <pc:sldMk cId="0" sldId="286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41:23.211" v="313" actId="1076"/>
          <ac:picMkLst>
            <pc:docMk/>
            <pc:sldMk cId="0" sldId="286"/>
            <ac:picMk id="2" creationId="{B0CDD218-42FC-4EC7-A0FC-0D07C59ABC6E}"/>
          </ac:picMkLst>
        </pc:picChg>
      </pc:sldChg>
      <pc:sldChg chg="addSp delSp modSp">
        <pc:chgData name="Henk Verelst" userId="9229dd2c8e7cd7fb" providerId="LiveId" clId="{EA0B9F16-FBDD-44DD-9F18-A74CC62C674A}" dt="2020-09-19T19:48:54.951" v="2" actId="1076"/>
        <pc:sldMkLst>
          <pc:docMk/>
          <pc:sldMk cId="1644304051" sldId="318"/>
        </pc:sldMkLst>
        <pc:picChg chg="del">
          <ac:chgData name="Henk Verelst" userId="9229dd2c8e7cd7fb" providerId="LiveId" clId="{EA0B9F16-FBDD-44DD-9F18-A74CC62C674A}" dt="2020-09-19T19:48:50.203" v="0" actId="478"/>
          <ac:picMkLst>
            <pc:docMk/>
            <pc:sldMk cId="1644304051" sldId="318"/>
            <ac:picMk id="2" creationId="{34174A67-FC25-4B3E-8DBB-808F8313D0A3}"/>
          </ac:picMkLst>
        </pc:picChg>
        <pc:picChg chg="add mod">
          <ac:chgData name="Henk Verelst" userId="9229dd2c8e7cd7fb" providerId="LiveId" clId="{EA0B9F16-FBDD-44DD-9F18-A74CC62C674A}" dt="2020-09-19T19:48:54.951" v="2" actId="1076"/>
          <ac:picMkLst>
            <pc:docMk/>
            <pc:sldMk cId="1644304051" sldId="318"/>
            <ac:picMk id="6" creationId="{DFA8F412-3203-49A6-A270-88C349EA86F0}"/>
          </ac:picMkLst>
        </pc:picChg>
      </pc:sldChg>
      <pc:sldChg chg="modSp">
        <pc:chgData name="Henk Verelst" userId="9229dd2c8e7cd7fb" providerId="LiveId" clId="{EA0B9F16-FBDD-44DD-9F18-A74CC62C674A}" dt="2020-09-19T19:54:03.960" v="41" actId="14100"/>
        <pc:sldMkLst>
          <pc:docMk/>
          <pc:sldMk cId="1297354221" sldId="327"/>
        </pc:sldMkLst>
        <pc:spChg chg="mod">
          <ac:chgData name="Henk Verelst" userId="9229dd2c8e7cd7fb" providerId="LiveId" clId="{EA0B9F16-FBDD-44DD-9F18-A74CC62C674A}" dt="2020-09-19T19:54:03.960" v="41" actId="14100"/>
          <ac:spMkLst>
            <pc:docMk/>
            <pc:sldMk cId="1297354221" sldId="327"/>
            <ac:spMk id="7" creationId="{F7668403-9EA1-47D6-AC7C-CA43E1077CB7}"/>
          </ac:spMkLst>
        </pc:spChg>
        <pc:picChg chg="mod">
          <ac:chgData name="Henk Verelst" userId="9229dd2c8e7cd7fb" providerId="LiveId" clId="{EA0B9F16-FBDD-44DD-9F18-A74CC62C674A}" dt="2020-09-19T19:52:58.812" v="39" actId="1076"/>
          <ac:picMkLst>
            <pc:docMk/>
            <pc:sldMk cId="1297354221" sldId="327"/>
            <ac:picMk id="6" creationId="{EA5DB4E3-1B6C-4B17-B0DE-4ACC61E21558}"/>
          </ac:picMkLst>
        </pc:picChg>
      </pc:sldChg>
      <pc:sldChg chg="addSp delSp modSp">
        <pc:chgData name="Henk Verelst" userId="9229dd2c8e7cd7fb" providerId="LiveId" clId="{EA0B9F16-FBDD-44DD-9F18-A74CC62C674A}" dt="2020-09-19T19:54:56.025" v="47" actId="14100"/>
        <pc:sldMkLst>
          <pc:docMk/>
          <pc:sldMk cId="1368433869" sldId="328"/>
        </pc:sldMkLst>
        <pc:spChg chg="add mod">
          <ac:chgData name="Henk Verelst" userId="9229dd2c8e7cd7fb" providerId="LiveId" clId="{EA0B9F16-FBDD-44DD-9F18-A74CC62C674A}" dt="2020-09-19T19:54:38.426" v="43" actId="478"/>
          <ac:spMkLst>
            <pc:docMk/>
            <pc:sldMk cId="1368433869" sldId="328"/>
            <ac:spMk id="3" creationId="{25BCE31B-FA83-4D44-A866-882DB6A55C7B}"/>
          </ac:spMkLst>
        </pc:spChg>
        <pc:spChg chg="mod">
          <ac:chgData name="Henk Verelst" userId="9229dd2c8e7cd7fb" providerId="LiveId" clId="{EA0B9F16-FBDD-44DD-9F18-A74CC62C674A}" dt="2020-09-19T19:54:56.025" v="47" actId="14100"/>
          <ac:spMkLst>
            <pc:docMk/>
            <pc:sldMk cId="1368433869" sldId="328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4:48.288" v="46" actId="1076"/>
          <ac:picMkLst>
            <pc:docMk/>
            <pc:sldMk cId="1368433869" sldId="328"/>
            <ac:picMk id="6" creationId="{A2F64770-5897-417C-87AD-15CFD5DC02E9}"/>
          </ac:picMkLst>
        </pc:picChg>
        <pc:picChg chg="del">
          <ac:chgData name="Henk Verelst" userId="9229dd2c8e7cd7fb" providerId="LiveId" clId="{EA0B9F16-FBDD-44DD-9F18-A74CC62C674A}" dt="2020-09-19T19:54:38.426" v="43" actId="478"/>
          <ac:picMkLst>
            <pc:docMk/>
            <pc:sldMk cId="1368433869" sldId="328"/>
            <ac:picMk id="14" creationId="{C68FDF73-1649-402C-8A16-0E2DB02C14C8}"/>
          </ac:picMkLst>
        </pc:picChg>
      </pc:sldChg>
      <pc:sldChg chg="addSp delSp modSp">
        <pc:chgData name="Henk Verelst" userId="9229dd2c8e7cd7fb" providerId="LiveId" clId="{EA0B9F16-FBDD-44DD-9F18-A74CC62C674A}" dt="2020-09-19T20:01:12.372" v="69" actId="1076"/>
        <pc:sldMkLst>
          <pc:docMk/>
          <pc:sldMk cId="2020606273" sldId="329"/>
        </pc:sldMkLst>
        <pc:picChg chg="add mod">
          <ac:chgData name="Henk Verelst" userId="9229dd2c8e7cd7fb" providerId="LiveId" clId="{EA0B9F16-FBDD-44DD-9F18-A74CC62C674A}" dt="2020-09-19T20:01:12.372" v="69" actId="1076"/>
          <ac:picMkLst>
            <pc:docMk/>
            <pc:sldMk cId="2020606273" sldId="329"/>
            <ac:picMk id="2" creationId="{43A18E7F-5821-4872-9D7B-F865464DBE26}"/>
          </ac:picMkLst>
        </pc:picChg>
        <pc:picChg chg="del">
          <ac:chgData name="Henk Verelst" userId="9229dd2c8e7cd7fb" providerId="LiveId" clId="{EA0B9F16-FBDD-44DD-9F18-A74CC62C674A}" dt="2020-09-19T20:00:47.640" v="65" actId="478"/>
          <ac:picMkLst>
            <pc:docMk/>
            <pc:sldMk cId="2020606273" sldId="329"/>
            <ac:picMk id="8" creationId="{1E70F800-C5A2-4EA9-9918-5E858440760C}"/>
          </ac:picMkLst>
        </pc:picChg>
      </pc:sldChg>
      <pc:sldChg chg="addSp modSp del">
        <pc:chgData name="Henk Verelst" userId="9229dd2c8e7cd7fb" providerId="LiveId" clId="{EA0B9F16-FBDD-44DD-9F18-A74CC62C674A}" dt="2020-09-19T20:05:41.124" v="78" actId="47"/>
        <pc:sldMkLst>
          <pc:docMk/>
          <pc:sldMk cId="259802241" sldId="332"/>
        </pc:sldMkLst>
        <pc:picChg chg="add mod">
          <ac:chgData name="Henk Verelst" userId="9229dd2c8e7cd7fb" providerId="LiveId" clId="{EA0B9F16-FBDD-44DD-9F18-A74CC62C674A}" dt="2020-09-19T20:02:50.745" v="77" actId="1076"/>
          <ac:picMkLst>
            <pc:docMk/>
            <pc:sldMk cId="259802241" sldId="332"/>
            <ac:picMk id="4" creationId="{4F14B3AD-877D-4C0B-9EDF-E835F116E373}"/>
          </ac:picMkLst>
        </pc:picChg>
        <pc:picChg chg="mod">
          <ac:chgData name="Henk Verelst" userId="9229dd2c8e7cd7fb" providerId="LiveId" clId="{EA0B9F16-FBDD-44DD-9F18-A74CC62C674A}" dt="2020-09-19T20:02:46.438" v="76" actId="1076"/>
          <ac:picMkLst>
            <pc:docMk/>
            <pc:sldMk cId="259802241" sldId="332"/>
            <ac:picMk id="5" creationId="{BA0FC0EE-0EA2-43D7-BF84-2E106D17B89D}"/>
          </ac:picMkLst>
        </pc:picChg>
      </pc:sldChg>
      <pc:sldChg chg="addSp delSp modSp">
        <pc:chgData name="Henk Verelst" userId="9229dd2c8e7cd7fb" providerId="LiveId" clId="{EA0B9F16-FBDD-44DD-9F18-A74CC62C674A}" dt="2020-09-19T19:50:55.286" v="13" actId="1076"/>
        <pc:sldMkLst>
          <pc:docMk/>
          <pc:sldMk cId="3092274444" sldId="340"/>
        </pc:sldMkLst>
        <pc:spChg chg="add mod">
          <ac:chgData name="Henk Verelst" userId="9229dd2c8e7cd7fb" providerId="LiveId" clId="{EA0B9F16-FBDD-44DD-9F18-A74CC62C674A}" dt="2020-09-19T19:49:45.464" v="6" actId="478"/>
          <ac:spMkLst>
            <pc:docMk/>
            <pc:sldMk cId="3092274444" sldId="340"/>
            <ac:spMk id="3" creationId="{D9EE519E-5243-4382-9453-0F7996BB9D70}"/>
          </ac:spMkLst>
        </pc:spChg>
        <pc:picChg chg="del">
          <ac:chgData name="Henk Verelst" userId="9229dd2c8e7cd7fb" providerId="LiveId" clId="{EA0B9F16-FBDD-44DD-9F18-A74CC62C674A}" dt="2020-09-19T19:49:45.464" v="6" actId="478"/>
          <ac:picMkLst>
            <pc:docMk/>
            <pc:sldMk cId="3092274444" sldId="340"/>
            <ac:picMk id="6" creationId="{AE0CF9EF-CB23-4B6E-8464-8F4D37616412}"/>
          </ac:picMkLst>
        </pc:picChg>
        <pc:picChg chg="add mod">
          <ac:chgData name="Henk Verelst" userId="9229dd2c8e7cd7fb" providerId="LiveId" clId="{EA0B9F16-FBDD-44DD-9F18-A74CC62C674A}" dt="2020-09-19T19:50:55.286" v="13" actId="1076"/>
          <ac:picMkLst>
            <pc:docMk/>
            <pc:sldMk cId="3092274444" sldId="340"/>
            <ac:picMk id="7" creationId="{8CEDBAFE-FE65-412E-A82C-CCBF4AB351D1}"/>
          </ac:picMkLst>
        </pc:picChg>
      </pc:sldChg>
      <pc:sldChg chg="addSp delSp modSp">
        <pc:chgData name="Henk Verelst" userId="9229dd2c8e7cd7fb" providerId="LiveId" clId="{EA0B9F16-FBDD-44DD-9F18-A74CC62C674A}" dt="2020-09-19T19:51:48.642" v="24" actId="14100"/>
        <pc:sldMkLst>
          <pc:docMk/>
          <pc:sldMk cId="1779106794" sldId="342"/>
        </pc:sldMkLst>
        <pc:spChg chg="add mod">
          <ac:chgData name="Henk Verelst" userId="9229dd2c8e7cd7fb" providerId="LiveId" clId="{EA0B9F16-FBDD-44DD-9F18-A74CC62C674A}" dt="2020-09-19T19:51:04.450" v="14" actId="478"/>
          <ac:spMkLst>
            <pc:docMk/>
            <pc:sldMk cId="1779106794" sldId="342"/>
            <ac:spMk id="3" creationId="{56E18F9A-3FB7-4E1D-BCA8-25D2B7122B70}"/>
          </ac:spMkLst>
        </pc:spChg>
        <pc:spChg chg="mod">
          <ac:chgData name="Henk Verelst" userId="9229dd2c8e7cd7fb" providerId="LiveId" clId="{EA0B9F16-FBDD-44DD-9F18-A74CC62C674A}" dt="2020-09-19T19:51:48.642" v="24" actId="14100"/>
          <ac:spMkLst>
            <pc:docMk/>
            <pc:sldMk cId="1779106794" sldId="342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1:35.275" v="23" actId="1076"/>
          <ac:picMkLst>
            <pc:docMk/>
            <pc:sldMk cId="1779106794" sldId="342"/>
            <ac:picMk id="7" creationId="{B54C06B0-D2E6-4EB0-9676-4803BFE332E9}"/>
          </ac:picMkLst>
        </pc:picChg>
        <pc:picChg chg="del">
          <ac:chgData name="Henk Verelst" userId="9229dd2c8e7cd7fb" providerId="LiveId" clId="{EA0B9F16-FBDD-44DD-9F18-A74CC62C674A}" dt="2020-09-19T19:51:04.450" v="14" actId="478"/>
          <ac:picMkLst>
            <pc:docMk/>
            <pc:sldMk cId="1779106794" sldId="342"/>
            <ac:picMk id="8" creationId="{51742F17-C107-4CD0-A2FE-D5AF0B539BA5}"/>
          </ac:picMkLst>
        </pc:picChg>
      </pc:sldChg>
      <pc:sldChg chg="addSp modSp">
        <pc:chgData name="Henk Verelst" userId="9229dd2c8e7cd7fb" providerId="LiveId" clId="{EA0B9F16-FBDD-44DD-9F18-A74CC62C674A}" dt="2020-09-20T18:12:51.778" v="1667" actId="20577"/>
        <pc:sldMkLst>
          <pc:docMk/>
          <pc:sldMk cId="4107752654" sldId="347"/>
        </pc:sldMkLst>
        <pc:spChg chg="mod">
          <ac:chgData name="Henk Verelst" userId="9229dd2c8e7cd7fb" providerId="LiveId" clId="{EA0B9F16-FBDD-44DD-9F18-A74CC62C674A}" dt="2020-09-20T18:12:51.778" v="1667" actId="20577"/>
          <ac:spMkLst>
            <pc:docMk/>
            <pc:sldMk cId="4107752654" sldId="347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20T18:12:46.333" v="1658"/>
          <ac:spMkLst>
            <pc:docMk/>
            <pc:sldMk cId="4107752654" sldId="347"/>
            <ac:spMk id="11" creationId="{A7508426-BCBA-4C94-AC6C-48B0440E005C}"/>
          </ac:spMkLst>
        </pc:spChg>
        <pc:spChg chg="add mod">
          <ac:chgData name="Henk Verelst" userId="9229dd2c8e7cd7fb" providerId="LiveId" clId="{EA0B9F16-FBDD-44DD-9F18-A74CC62C674A}" dt="2020-09-19T20:17:57.467" v="161" actId="1036"/>
          <ac:spMkLst>
            <pc:docMk/>
            <pc:sldMk cId="4107752654" sldId="347"/>
            <ac:spMk id="12" creationId="{3AE9099F-9964-4200-B945-749407F70202}"/>
          </ac:spMkLst>
        </pc:spChg>
      </pc:sldChg>
      <pc:sldChg chg="addSp delSp modSp add">
        <pc:chgData name="Henk Verelst" userId="9229dd2c8e7cd7fb" providerId="LiveId" clId="{EA0B9F16-FBDD-44DD-9F18-A74CC62C674A}" dt="2020-09-19T19:52:23.046" v="31" actId="1076"/>
        <pc:sldMkLst>
          <pc:docMk/>
          <pc:sldMk cId="3964272553" sldId="368"/>
        </pc:sldMkLst>
        <pc:picChg chg="add mod">
          <ac:chgData name="Henk Verelst" userId="9229dd2c8e7cd7fb" providerId="LiveId" clId="{EA0B9F16-FBDD-44DD-9F18-A74CC62C674A}" dt="2020-09-19T19:52:23.046" v="31" actId="1076"/>
          <ac:picMkLst>
            <pc:docMk/>
            <pc:sldMk cId="3964272553" sldId="368"/>
            <ac:picMk id="6" creationId="{4E040047-784F-4EDF-99C7-1317F77552E5}"/>
          </ac:picMkLst>
        </pc:picChg>
        <pc:picChg chg="del">
          <ac:chgData name="Henk Verelst" userId="9229dd2c8e7cd7fb" providerId="LiveId" clId="{EA0B9F16-FBDD-44DD-9F18-A74CC62C674A}" dt="2020-09-19T19:52:04.716" v="26" actId="478"/>
          <ac:picMkLst>
            <pc:docMk/>
            <pc:sldMk cId="3964272553" sldId="368"/>
            <ac:picMk id="7" creationId="{B54C06B0-D2E6-4EB0-9676-4803BFE332E9}"/>
          </ac:picMkLst>
        </pc:picChg>
      </pc:sldChg>
      <pc:sldChg chg="addSp delSp modSp add">
        <pc:chgData name="Henk Verelst" userId="9229dd2c8e7cd7fb" providerId="LiveId" clId="{EA0B9F16-FBDD-44DD-9F18-A74CC62C674A}" dt="2020-09-19T19:56:58.399" v="57" actId="1076"/>
        <pc:sldMkLst>
          <pc:docMk/>
          <pc:sldMk cId="3645231489" sldId="369"/>
        </pc:sldMkLst>
        <pc:spChg chg="add mod">
          <ac:chgData name="Henk Verelst" userId="9229dd2c8e7cd7fb" providerId="LiveId" clId="{EA0B9F16-FBDD-44DD-9F18-A74CC62C674A}" dt="2020-09-19T19:56:01.566" v="48" actId="478"/>
          <ac:spMkLst>
            <pc:docMk/>
            <pc:sldMk cId="3645231489" sldId="369"/>
            <ac:spMk id="3" creationId="{6A23A304-C4C9-4D9B-B886-6B00CDF14381}"/>
          </ac:spMkLst>
        </pc:spChg>
        <pc:spChg chg="mod">
          <ac:chgData name="Henk Verelst" userId="9229dd2c8e7cd7fb" providerId="LiveId" clId="{EA0B9F16-FBDD-44DD-9F18-A74CC62C674A}" dt="2020-09-19T19:56:21.419" v="52" actId="14100"/>
          <ac:spMkLst>
            <pc:docMk/>
            <pc:sldMk cId="3645231489" sldId="369"/>
            <ac:spMk id="4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19:56:58.399" v="57" actId="1076"/>
          <ac:picMkLst>
            <pc:docMk/>
            <pc:sldMk cId="3645231489" sldId="369"/>
            <ac:picMk id="6" creationId="{8293D486-D557-420E-BEA5-6BF78208F5C0}"/>
          </ac:picMkLst>
        </pc:picChg>
        <pc:picChg chg="del">
          <ac:chgData name="Henk Verelst" userId="9229dd2c8e7cd7fb" providerId="LiveId" clId="{EA0B9F16-FBDD-44DD-9F18-A74CC62C674A}" dt="2020-09-19T19:56:01.566" v="48" actId="478"/>
          <ac:picMkLst>
            <pc:docMk/>
            <pc:sldMk cId="3645231489" sldId="369"/>
            <ac:picMk id="14" creationId="{C68FDF73-1649-402C-8A16-0E2DB02C14C8}"/>
          </ac:picMkLst>
        </pc:picChg>
      </pc:sldChg>
      <pc:sldChg chg="modSp add">
        <pc:chgData name="Henk Verelst" userId="9229dd2c8e7cd7fb" providerId="LiveId" clId="{EA0B9F16-FBDD-44DD-9F18-A74CC62C674A}" dt="2020-09-19T20:38:34.886" v="191" actId="14861"/>
        <pc:sldMkLst>
          <pc:docMk/>
          <pc:sldMk cId="915689999" sldId="370"/>
        </pc:sldMkLst>
        <pc:spChg chg="mod">
          <ac:chgData name="Henk Verelst" userId="9229dd2c8e7cd7fb" providerId="LiveId" clId="{EA0B9F16-FBDD-44DD-9F18-A74CC62C674A}" dt="2020-09-19T20:38:30.635" v="190" actId="14861"/>
          <ac:spMkLst>
            <pc:docMk/>
            <pc:sldMk cId="915689999" sldId="370"/>
            <ac:spMk id="10" creationId="{D832B0E5-7A66-4A98-97B8-7DE77EEEE1D8}"/>
          </ac:spMkLst>
        </pc:spChg>
        <pc:spChg chg="mod">
          <ac:chgData name="Henk Verelst" userId="9229dd2c8e7cd7fb" providerId="LiveId" clId="{EA0B9F16-FBDD-44DD-9F18-A74CC62C674A}" dt="2020-09-19T20:38:34.886" v="191" actId="14861"/>
          <ac:spMkLst>
            <pc:docMk/>
            <pc:sldMk cId="915689999" sldId="370"/>
            <ac:spMk id="11" creationId="{A7508426-BCBA-4C94-AC6C-48B0440E005C}"/>
          </ac:spMkLst>
        </pc:spChg>
      </pc:sldChg>
      <pc:sldChg chg="add">
        <pc:chgData name="Henk Verelst" userId="9229dd2c8e7cd7fb" providerId="LiveId" clId="{EA0B9F16-FBDD-44DD-9F18-A74CC62C674A}" dt="2020-09-19T20:38:40.788" v="192"/>
        <pc:sldMkLst>
          <pc:docMk/>
          <pc:sldMk cId="3503887721" sldId="371"/>
        </pc:sldMkLst>
      </pc:sldChg>
      <pc:sldChg chg="addSp delSp modSp add modAnim">
        <pc:chgData name="Henk Verelst" userId="9229dd2c8e7cd7fb" providerId="LiveId" clId="{EA0B9F16-FBDD-44DD-9F18-A74CC62C674A}" dt="2020-09-19T20:58:04.536" v="476" actId="20577"/>
        <pc:sldMkLst>
          <pc:docMk/>
          <pc:sldMk cId="2956161143" sldId="372"/>
        </pc:sldMkLst>
        <pc:spChg chg="mod">
          <ac:chgData name="Henk Verelst" userId="9229dd2c8e7cd7fb" providerId="LiveId" clId="{EA0B9F16-FBDD-44DD-9F18-A74CC62C674A}" dt="2020-09-19T20:58:04.536" v="476" actId="20577"/>
          <ac:spMkLst>
            <pc:docMk/>
            <pc:sldMk cId="2956161143" sldId="37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0:56:52.658" v="315" actId="478"/>
          <ac:picMkLst>
            <pc:docMk/>
            <pc:sldMk cId="2956161143" sldId="372"/>
            <ac:picMk id="2" creationId="{B0CDD218-42FC-4EC7-A0FC-0D07C59ABC6E}"/>
          </ac:picMkLst>
        </pc:picChg>
        <pc:picChg chg="add mod">
          <ac:chgData name="Henk Verelst" userId="9229dd2c8e7cd7fb" providerId="LiveId" clId="{EA0B9F16-FBDD-44DD-9F18-A74CC62C674A}" dt="2020-09-19T20:57:07.047" v="317" actId="1076"/>
          <ac:picMkLst>
            <pc:docMk/>
            <pc:sldMk cId="2956161143" sldId="372"/>
            <ac:picMk id="6" creationId="{9F1337F4-A238-4A5A-B621-505CEF01DFE1}"/>
          </ac:picMkLst>
        </pc:picChg>
      </pc:sldChg>
      <pc:sldChg chg="addSp delSp modSp add">
        <pc:chgData name="Henk Verelst" userId="9229dd2c8e7cd7fb" providerId="LiveId" clId="{EA0B9F16-FBDD-44DD-9F18-A74CC62C674A}" dt="2020-09-19T20:59:50.824" v="546" actId="1076"/>
        <pc:sldMkLst>
          <pc:docMk/>
          <pc:sldMk cId="1958158590" sldId="373"/>
        </pc:sldMkLst>
        <pc:spChg chg="mod">
          <ac:chgData name="Henk Verelst" userId="9229dd2c8e7cd7fb" providerId="LiveId" clId="{EA0B9F16-FBDD-44DD-9F18-A74CC62C674A}" dt="2020-09-19T20:58:45.088" v="535" actId="20577"/>
          <ac:spMkLst>
            <pc:docMk/>
            <pc:sldMk cId="1958158590" sldId="373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19T20:58:51.250" v="537" actId="1076"/>
          <ac:picMkLst>
            <pc:docMk/>
            <pc:sldMk cId="1958158590" sldId="373"/>
            <ac:picMk id="2" creationId="{CADB2F73-38F3-41AE-8290-82FB308DB814}"/>
          </ac:picMkLst>
        </pc:picChg>
        <pc:picChg chg="del">
          <ac:chgData name="Henk Verelst" userId="9229dd2c8e7cd7fb" providerId="LiveId" clId="{EA0B9F16-FBDD-44DD-9F18-A74CC62C674A}" dt="2020-09-19T20:58:12.937" v="478" actId="478"/>
          <ac:picMkLst>
            <pc:docMk/>
            <pc:sldMk cId="1958158590" sldId="373"/>
            <ac:picMk id="6" creationId="{9F1337F4-A238-4A5A-B621-505CEF01DFE1}"/>
          </ac:picMkLst>
        </pc:picChg>
        <pc:picChg chg="add mod modCrop">
          <ac:chgData name="Henk Verelst" userId="9229dd2c8e7cd7fb" providerId="LiveId" clId="{EA0B9F16-FBDD-44DD-9F18-A74CC62C674A}" dt="2020-09-19T20:59:50.824" v="546" actId="1076"/>
          <ac:picMkLst>
            <pc:docMk/>
            <pc:sldMk cId="1958158590" sldId="373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09:49.502" v="1054" actId="20577"/>
        <pc:sldMkLst>
          <pc:docMk/>
          <pc:sldMk cId="138474011" sldId="374"/>
        </pc:sldMkLst>
        <pc:spChg chg="mod">
          <ac:chgData name="Henk Verelst" userId="9229dd2c8e7cd7fb" providerId="LiveId" clId="{EA0B9F16-FBDD-44DD-9F18-A74CC62C674A}" dt="2020-09-20T17:09:49.502" v="1054" actId="20577"/>
          <ac:spMkLst>
            <pc:docMk/>
            <pc:sldMk cId="138474011" sldId="37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01:11.627" v="548" actId="478"/>
          <ac:picMkLst>
            <pc:docMk/>
            <pc:sldMk cId="138474011" sldId="374"/>
            <ac:picMk id="2" creationId="{CADB2F73-38F3-41AE-8290-82FB308DB814}"/>
          </ac:picMkLst>
        </pc:picChg>
        <pc:picChg chg="add mod modCrop">
          <ac:chgData name="Henk Verelst" userId="9229dd2c8e7cd7fb" providerId="LiveId" clId="{EA0B9F16-FBDD-44DD-9F18-A74CC62C674A}" dt="2020-09-19T21:34:54.254" v="738" actId="1038"/>
          <ac:picMkLst>
            <pc:docMk/>
            <pc:sldMk cId="138474011" sldId="374"/>
            <ac:picMk id="6" creationId="{687817C3-508E-4A2D-8E79-30E8A5B29AA9}"/>
          </ac:picMkLst>
        </pc:picChg>
        <pc:picChg chg="del">
          <ac:chgData name="Henk Verelst" userId="9229dd2c8e7cd7fb" providerId="LiveId" clId="{EA0B9F16-FBDD-44DD-9F18-A74CC62C674A}" dt="2020-09-19T21:01:13.224" v="549" actId="478"/>
          <ac:picMkLst>
            <pc:docMk/>
            <pc:sldMk cId="138474011" sldId="374"/>
            <ac:picMk id="7" creationId="{9644C0B6-3953-4E4B-A279-D88C8F783223}"/>
          </ac:picMkLst>
        </pc:picChg>
      </pc:sldChg>
      <pc:sldChg chg="addSp delSp modSp add modAnim">
        <pc:chgData name="Henk Verelst" userId="9229dd2c8e7cd7fb" providerId="LiveId" clId="{EA0B9F16-FBDD-44DD-9F18-A74CC62C674A}" dt="2020-09-20T17:10:26.588" v="1081" actId="14100"/>
        <pc:sldMkLst>
          <pc:docMk/>
          <pc:sldMk cId="526929951" sldId="375"/>
        </pc:sldMkLst>
        <pc:spChg chg="mod">
          <ac:chgData name="Henk Verelst" userId="9229dd2c8e7cd7fb" providerId="LiveId" clId="{EA0B9F16-FBDD-44DD-9F18-A74CC62C674A}" dt="2020-09-20T17:10:21.689" v="1079" actId="20577"/>
          <ac:spMkLst>
            <pc:docMk/>
            <pc:sldMk cId="526929951" sldId="375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0:26.588" v="1081" actId="14100"/>
          <ac:picMkLst>
            <pc:docMk/>
            <pc:sldMk cId="526929951" sldId="375"/>
            <ac:picMk id="2" creationId="{4CE7C065-05F5-467D-8A71-5CDC5E85E22A}"/>
          </ac:picMkLst>
        </pc:picChg>
        <pc:picChg chg="del">
          <ac:chgData name="Henk Verelst" userId="9229dd2c8e7cd7fb" providerId="LiveId" clId="{EA0B9F16-FBDD-44DD-9F18-A74CC62C674A}" dt="2020-09-19T21:38:25.308" v="771" actId="478"/>
          <ac:picMkLst>
            <pc:docMk/>
            <pc:sldMk cId="526929951" sldId="375"/>
            <ac:picMk id="6" creationId="{687817C3-508E-4A2D-8E79-30E8A5B29AA9}"/>
          </ac:picMkLst>
        </pc:picChg>
      </pc:sldChg>
      <pc:sldChg chg="addSp delSp modSp add modAnim">
        <pc:chgData name="Henk Verelst" userId="9229dd2c8e7cd7fb" providerId="LiveId" clId="{EA0B9F16-FBDD-44DD-9F18-A74CC62C674A}" dt="2020-09-20T17:13:13.835" v="1104" actId="14100"/>
        <pc:sldMkLst>
          <pc:docMk/>
          <pc:sldMk cId="2576742198" sldId="376"/>
        </pc:sldMkLst>
        <pc:spChg chg="mod">
          <ac:chgData name="Henk Verelst" userId="9229dd2c8e7cd7fb" providerId="LiveId" clId="{EA0B9F16-FBDD-44DD-9F18-A74CC62C674A}" dt="2020-09-20T17:13:08.269" v="1102" actId="20577"/>
          <ac:spMkLst>
            <pc:docMk/>
            <pc:sldMk cId="2576742198" sldId="376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19T21:39:09.673" v="776" actId="478"/>
          <ac:picMkLst>
            <pc:docMk/>
            <pc:sldMk cId="2576742198" sldId="376"/>
            <ac:picMk id="2" creationId="{4CE7C065-05F5-467D-8A71-5CDC5E85E22A}"/>
          </ac:picMkLst>
        </pc:picChg>
        <pc:picChg chg="add mod">
          <ac:chgData name="Henk Verelst" userId="9229dd2c8e7cd7fb" providerId="LiveId" clId="{EA0B9F16-FBDD-44DD-9F18-A74CC62C674A}" dt="2020-09-20T17:13:13.835" v="1104" actId="14100"/>
          <ac:picMkLst>
            <pc:docMk/>
            <pc:sldMk cId="2576742198" sldId="376"/>
            <ac:picMk id="6" creationId="{72E30DE9-5938-4A1B-8093-B4A21D528F91}"/>
          </ac:picMkLst>
        </pc:picChg>
      </pc:sldChg>
      <pc:sldChg chg="addSp delSp modSp add modAnim">
        <pc:chgData name="Henk Verelst" userId="9229dd2c8e7cd7fb" providerId="LiveId" clId="{EA0B9F16-FBDD-44DD-9F18-A74CC62C674A}" dt="2020-09-20T17:13:41.882" v="1110" actId="1076"/>
        <pc:sldMkLst>
          <pc:docMk/>
          <pc:sldMk cId="3633750569" sldId="377"/>
        </pc:sldMkLst>
        <pc:spChg chg="mod">
          <ac:chgData name="Henk Verelst" userId="9229dd2c8e7cd7fb" providerId="LiveId" clId="{EA0B9F16-FBDD-44DD-9F18-A74CC62C674A}" dt="2020-09-20T17:13:30.637" v="1105"/>
          <ac:spMkLst>
            <pc:docMk/>
            <pc:sldMk cId="3633750569" sldId="377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13:41.882" v="1110" actId="1076"/>
          <ac:picMkLst>
            <pc:docMk/>
            <pc:sldMk cId="3633750569" sldId="377"/>
            <ac:picMk id="2" creationId="{77FE423E-BB71-4969-8ED9-9DC30AFB6142}"/>
          </ac:picMkLst>
        </pc:picChg>
        <pc:picChg chg="del">
          <ac:chgData name="Henk Verelst" userId="9229dd2c8e7cd7fb" providerId="LiveId" clId="{EA0B9F16-FBDD-44DD-9F18-A74CC62C674A}" dt="2020-09-19T23:29:56.418" v="783" actId="478"/>
          <ac:picMkLst>
            <pc:docMk/>
            <pc:sldMk cId="3633750569" sldId="377"/>
            <ac:picMk id="6" creationId="{72E30DE9-5938-4A1B-8093-B4A21D528F91}"/>
          </ac:picMkLst>
        </pc:picChg>
        <pc:picChg chg="add mod modCrop">
          <ac:chgData name="Henk Verelst" userId="9229dd2c8e7cd7fb" providerId="LiveId" clId="{EA0B9F16-FBDD-44DD-9F18-A74CC62C674A}" dt="2020-09-20T17:13:35.953" v="1107" actId="14100"/>
          <ac:picMkLst>
            <pc:docMk/>
            <pc:sldMk cId="3633750569" sldId="377"/>
            <ac:picMk id="7" creationId="{1DDB00B6-0C5D-4A8C-BCC0-D75F6E3572D2}"/>
          </ac:picMkLst>
        </pc:picChg>
      </pc:sldChg>
      <pc:sldChg chg="new del">
        <pc:chgData name="Henk Verelst" userId="9229dd2c8e7cd7fb" providerId="LiveId" clId="{EA0B9F16-FBDD-44DD-9F18-A74CC62C674A}" dt="2020-09-20T16:50:35.557" v="836" actId="680"/>
        <pc:sldMkLst>
          <pc:docMk/>
          <pc:sldMk cId="3721199741" sldId="378"/>
        </pc:sldMkLst>
      </pc:sldChg>
      <pc:sldChg chg="addSp delSp modSp add modAnim">
        <pc:chgData name="Henk Verelst" userId="9229dd2c8e7cd7fb" providerId="LiveId" clId="{EA0B9F16-FBDD-44DD-9F18-A74CC62C674A}" dt="2020-09-20T17:13:53.414" v="1112" actId="14100"/>
        <pc:sldMkLst>
          <pc:docMk/>
          <pc:sldMk cId="4074370365" sldId="378"/>
        </pc:sldMkLst>
        <pc:spChg chg="mod">
          <ac:chgData name="Henk Verelst" userId="9229dd2c8e7cd7fb" providerId="LiveId" clId="{EA0B9F16-FBDD-44DD-9F18-A74CC62C674A}" dt="2020-09-20T17:02:08.362" v="952" actId="14"/>
          <ac:spMkLst>
            <pc:docMk/>
            <pc:sldMk cId="4074370365" sldId="378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2" creationId="{77FE423E-BB71-4969-8ED9-9DC30AFB6142}"/>
          </ac:picMkLst>
        </pc:picChg>
        <pc:picChg chg="add mod modCrop">
          <ac:chgData name="Henk Verelst" userId="9229dd2c8e7cd7fb" providerId="LiveId" clId="{EA0B9F16-FBDD-44DD-9F18-A74CC62C674A}" dt="2020-09-20T16:53:27.232" v="932" actId="1076"/>
          <ac:picMkLst>
            <pc:docMk/>
            <pc:sldMk cId="4074370365" sldId="378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6:50:45.573" v="838" actId="478"/>
          <ac:picMkLst>
            <pc:docMk/>
            <pc:sldMk cId="4074370365" sldId="378"/>
            <ac:picMk id="7" creationId="{1DDB00B6-0C5D-4A8C-BCC0-D75F6E3572D2}"/>
          </ac:picMkLst>
        </pc:picChg>
        <pc:picChg chg="add mod">
          <ac:chgData name="Henk Verelst" userId="9229dd2c8e7cd7fb" providerId="LiveId" clId="{EA0B9F16-FBDD-44DD-9F18-A74CC62C674A}" dt="2020-09-20T17:13:53.414" v="1112" actId="14100"/>
          <ac:picMkLst>
            <pc:docMk/>
            <pc:sldMk cId="4074370365" sldId="378"/>
            <ac:picMk id="8" creationId="{79688CDA-5F14-4525-9F6E-CB53D06B4F94}"/>
          </ac:picMkLst>
        </pc:picChg>
        <pc:cxnChg chg="add mod">
          <ac:chgData name="Henk Verelst" userId="9229dd2c8e7cd7fb" providerId="LiveId" clId="{EA0B9F16-FBDD-44DD-9F18-A74CC62C674A}" dt="2020-09-20T17:13:53.414" v="1112" actId="14100"/>
          <ac:cxnSpMkLst>
            <pc:docMk/>
            <pc:sldMk cId="4074370365" sldId="378"/>
            <ac:cxnSpMk id="9" creationId="{D0DF620B-E63C-4DCD-B0D4-FDD12D97A645}"/>
          </ac:cxnSpMkLst>
        </pc:cxnChg>
      </pc:sldChg>
      <pc:sldChg chg="modSp new del">
        <pc:chgData name="Henk Verelst" userId="9229dd2c8e7cd7fb" providerId="LiveId" clId="{EA0B9F16-FBDD-44DD-9F18-A74CC62C674A}" dt="2020-09-20T17:02:18.612" v="954" actId="47"/>
        <pc:sldMkLst>
          <pc:docMk/>
          <pc:sldMk cId="974771942" sldId="379"/>
        </pc:sldMkLst>
        <pc:spChg chg="mod">
          <ac:chgData name="Henk Verelst" userId="9229dd2c8e7cd7fb" providerId="LiveId" clId="{EA0B9F16-FBDD-44DD-9F18-A74CC62C674A}" dt="2020-09-20T17:01:29.362" v="948" actId="20577"/>
          <ac:spMkLst>
            <pc:docMk/>
            <pc:sldMk cId="974771942" sldId="379"/>
            <ac:spMk id="2" creationId="{F22EDA6A-ADA5-4B23-B2DF-66232D64F900}"/>
          </ac:spMkLst>
        </pc:spChg>
      </pc:sldChg>
      <pc:sldChg chg="addSp delSp modSp add">
        <pc:chgData name="Henk Verelst" userId="9229dd2c8e7cd7fb" providerId="LiveId" clId="{EA0B9F16-FBDD-44DD-9F18-A74CC62C674A}" dt="2020-09-20T17:18:48.843" v="1133" actId="1076"/>
        <pc:sldMkLst>
          <pc:docMk/>
          <pc:sldMk cId="1151059240" sldId="380"/>
        </pc:sldMkLst>
        <pc:spChg chg="mod">
          <ac:chgData name="Henk Verelst" userId="9229dd2c8e7cd7fb" providerId="LiveId" clId="{EA0B9F16-FBDD-44DD-9F18-A74CC62C674A}" dt="2020-09-20T17:03:57.279" v="972" actId="20577"/>
          <ac:spMkLst>
            <pc:docMk/>
            <pc:sldMk cId="1151059240" sldId="380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7:03:50.972" v="961" actId="14100"/>
          <ac:picMkLst>
            <pc:docMk/>
            <pc:sldMk cId="1151059240" sldId="380"/>
            <ac:picMk id="2" creationId="{8ED8919A-468B-49AA-9C30-84C1E58E1065}"/>
          </ac:picMkLst>
        </pc:picChg>
        <pc:picChg chg="del">
          <ac:chgData name="Henk Verelst" userId="9229dd2c8e7cd7fb" providerId="LiveId" clId="{EA0B9F16-FBDD-44DD-9F18-A74CC62C674A}" dt="2020-09-20T17:02:21.163" v="955" actId="478"/>
          <ac:picMkLst>
            <pc:docMk/>
            <pc:sldMk cId="1151059240" sldId="380"/>
            <ac:picMk id="6" creationId="{F909BA52-F3CF-4200-A248-91F9E8C6BB2A}"/>
          </ac:picMkLst>
        </pc:picChg>
        <pc:picChg chg="del">
          <ac:chgData name="Henk Verelst" userId="9229dd2c8e7cd7fb" providerId="LiveId" clId="{EA0B9F16-FBDD-44DD-9F18-A74CC62C674A}" dt="2020-09-20T17:02:22.628" v="956" actId="478"/>
          <ac:picMkLst>
            <pc:docMk/>
            <pc:sldMk cId="1151059240" sldId="380"/>
            <ac:picMk id="8" creationId="{79688CDA-5F14-4525-9F6E-CB53D06B4F94}"/>
          </ac:picMkLst>
        </pc:picChg>
        <pc:picChg chg="add mod">
          <ac:chgData name="Henk Verelst" userId="9229dd2c8e7cd7fb" providerId="LiveId" clId="{EA0B9F16-FBDD-44DD-9F18-A74CC62C674A}" dt="2020-09-20T17:18:48.843" v="1133" actId="1076"/>
          <ac:picMkLst>
            <pc:docMk/>
            <pc:sldMk cId="1151059240" sldId="380"/>
            <ac:picMk id="10" creationId="{7DF0A3CA-D6A9-4C81-8030-3C1CF9EDFBBF}"/>
          </ac:picMkLst>
        </pc:picChg>
        <pc:cxnChg chg="add mod">
          <ac:chgData name="Henk Verelst" userId="9229dd2c8e7cd7fb" providerId="LiveId" clId="{EA0B9F16-FBDD-44DD-9F18-A74CC62C674A}" dt="2020-09-20T17:04:40.561" v="976" actId="1582"/>
          <ac:cxnSpMkLst>
            <pc:docMk/>
            <pc:sldMk cId="1151059240" sldId="380"/>
            <ac:cxnSpMk id="9" creationId="{4EC8F1F9-0BD1-49F9-8BFA-62B7A4DEB56C}"/>
          </ac:cxnSpMkLst>
        </pc:cxnChg>
      </pc:sldChg>
      <pc:sldChg chg="addSp delSp modSp add modAnim">
        <pc:chgData name="Henk Verelst" userId="9229dd2c8e7cd7fb" providerId="LiveId" clId="{EA0B9F16-FBDD-44DD-9F18-A74CC62C674A}" dt="2020-09-20T17:30:35.887" v="1372" actId="1076"/>
        <pc:sldMkLst>
          <pc:docMk/>
          <pc:sldMk cId="992886383" sldId="381"/>
        </pc:sldMkLst>
        <pc:spChg chg="mod">
          <ac:chgData name="Henk Verelst" userId="9229dd2c8e7cd7fb" providerId="LiveId" clId="{EA0B9F16-FBDD-44DD-9F18-A74CC62C674A}" dt="2020-09-20T17:30:27.237" v="1371" actId="20577"/>
          <ac:spMkLst>
            <pc:docMk/>
            <pc:sldMk cId="992886383" sldId="38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7:05:11.061" v="981" actId="478"/>
          <ac:picMkLst>
            <pc:docMk/>
            <pc:sldMk cId="992886383" sldId="381"/>
            <ac:picMk id="2" creationId="{8ED8919A-468B-49AA-9C30-84C1E58E1065}"/>
          </ac:picMkLst>
        </pc:picChg>
        <pc:picChg chg="add del mod">
          <ac:chgData name="Henk Verelst" userId="9229dd2c8e7cd7fb" providerId="LiveId" clId="{EA0B9F16-FBDD-44DD-9F18-A74CC62C674A}" dt="2020-09-20T17:18:41.763" v="1130" actId="21"/>
          <ac:picMkLst>
            <pc:docMk/>
            <pc:sldMk cId="992886383" sldId="381"/>
            <ac:picMk id="6" creationId="{2B16ECBA-98A3-4F1B-B8C3-03BDF5BF04E9}"/>
          </ac:picMkLst>
        </pc:picChg>
        <pc:picChg chg="add mod modCrop">
          <ac:chgData name="Henk Verelst" userId="9229dd2c8e7cd7fb" providerId="LiveId" clId="{EA0B9F16-FBDD-44DD-9F18-A74CC62C674A}" dt="2020-09-20T17:30:35.887" v="1372" actId="1076"/>
          <ac:picMkLst>
            <pc:docMk/>
            <pc:sldMk cId="992886383" sldId="381"/>
            <ac:picMk id="7" creationId="{206BBD32-AA62-48D9-BDB5-DAD60CF74ADA}"/>
          </ac:picMkLst>
        </pc:picChg>
        <pc:picChg chg="add del mod">
          <ac:chgData name="Henk Verelst" userId="9229dd2c8e7cd7fb" providerId="LiveId" clId="{EA0B9F16-FBDD-44DD-9F18-A74CC62C674A}" dt="2020-09-20T17:28:00.394" v="1219" actId="478"/>
          <ac:picMkLst>
            <pc:docMk/>
            <pc:sldMk cId="992886383" sldId="381"/>
            <ac:picMk id="8" creationId="{014641BA-4D7F-4AB6-A797-C38523A7D338}"/>
          </ac:picMkLst>
        </pc:picChg>
        <pc:cxnChg chg="del">
          <ac:chgData name="Henk Verelst" userId="9229dd2c8e7cd7fb" providerId="LiveId" clId="{EA0B9F16-FBDD-44DD-9F18-A74CC62C674A}" dt="2020-09-20T17:05:13.982" v="982" actId="478"/>
          <ac:cxnSpMkLst>
            <pc:docMk/>
            <pc:sldMk cId="992886383" sldId="381"/>
            <ac:cxnSpMk id="9" creationId="{4EC8F1F9-0BD1-49F9-8BFA-62B7A4DEB56C}"/>
          </ac:cxnSpMkLst>
        </pc:cxnChg>
      </pc:sldChg>
      <pc:sldChg chg="addSp delSp modSp add">
        <pc:chgData name="Henk Verelst" userId="9229dd2c8e7cd7fb" providerId="LiveId" clId="{EA0B9F16-FBDD-44DD-9F18-A74CC62C674A}" dt="2020-09-20T17:22:31.309" v="1217" actId="20577"/>
        <pc:sldMkLst>
          <pc:docMk/>
          <pc:sldMk cId="1801095825" sldId="382"/>
        </pc:sldMkLst>
        <pc:spChg chg="mod">
          <ac:chgData name="Henk Verelst" userId="9229dd2c8e7cd7fb" providerId="LiveId" clId="{EA0B9F16-FBDD-44DD-9F18-A74CC62C674A}" dt="2020-09-20T17:22:31.309" v="1217" actId="20577"/>
          <ac:spMkLst>
            <pc:docMk/>
            <pc:sldMk cId="1801095825" sldId="382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7:22:23.429" v="1197" actId="1076"/>
          <ac:picMkLst>
            <pc:docMk/>
            <pc:sldMk cId="1801095825" sldId="382"/>
            <ac:picMk id="2" creationId="{2047BB41-332B-4115-B8E3-1F12D0BD00FA}"/>
          </ac:picMkLst>
        </pc:picChg>
        <pc:picChg chg="del">
          <ac:chgData name="Henk Verelst" userId="9229dd2c8e7cd7fb" providerId="LiveId" clId="{EA0B9F16-FBDD-44DD-9F18-A74CC62C674A}" dt="2020-09-20T17:21:41.386" v="1194" actId="478"/>
          <ac:picMkLst>
            <pc:docMk/>
            <pc:sldMk cId="1801095825" sldId="382"/>
            <ac:picMk id="7" creationId="{206BBD32-AA62-48D9-BDB5-DAD60CF74ADA}"/>
          </ac:picMkLst>
        </pc:picChg>
      </pc:sldChg>
      <pc:sldChg chg="add">
        <pc:chgData name="Henk Verelst" userId="9229dd2c8e7cd7fb" providerId="LiveId" clId="{EA0B9F16-FBDD-44DD-9F18-A74CC62C674A}" dt="2020-09-20T17:27:52.616" v="1218" actId="2890"/>
        <pc:sldMkLst>
          <pc:docMk/>
          <pc:sldMk cId="3313842423" sldId="383"/>
        </pc:sldMkLst>
      </pc:sldChg>
      <pc:sldChg chg="delSp modSp add modAnim">
        <pc:chgData name="Henk Verelst" userId="9229dd2c8e7cd7fb" providerId="LiveId" clId="{EA0B9F16-FBDD-44DD-9F18-A74CC62C674A}" dt="2020-09-20T18:12:03.809" v="1654" actId="20577"/>
        <pc:sldMkLst>
          <pc:docMk/>
          <pc:sldMk cId="3740385197" sldId="384"/>
        </pc:sldMkLst>
        <pc:spChg chg="mod">
          <ac:chgData name="Henk Verelst" userId="9229dd2c8e7cd7fb" providerId="LiveId" clId="{EA0B9F16-FBDD-44DD-9F18-A74CC62C674A}" dt="2020-09-20T18:12:03.809" v="1654" actId="20577"/>
          <ac:spMkLst>
            <pc:docMk/>
            <pc:sldMk cId="3740385197" sldId="384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10:53.597" v="1374" actId="478"/>
          <ac:picMkLst>
            <pc:docMk/>
            <pc:sldMk cId="3740385197" sldId="384"/>
            <ac:picMk id="2" creationId="{2047BB41-332B-4115-B8E3-1F12D0BD00FA}"/>
          </ac:picMkLst>
        </pc:picChg>
      </pc:sldChg>
      <pc:sldChg chg="add">
        <pc:chgData name="Henk Verelst" userId="9229dd2c8e7cd7fb" providerId="LiveId" clId="{EA0B9F16-FBDD-44DD-9F18-A74CC62C674A}" dt="2020-09-20T18:12:31.386" v="1655"/>
        <pc:sldMkLst>
          <pc:docMk/>
          <pc:sldMk cId="1892272132" sldId="385"/>
        </pc:sldMkLst>
      </pc:sldChg>
      <pc:sldChg chg="addSp modSp add modAnim">
        <pc:chgData name="Henk Verelst" userId="9229dd2c8e7cd7fb" providerId="LiveId" clId="{EA0B9F16-FBDD-44DD-9F18-A74CC62C674A}" dt="2020-09-20T18:40:59.514" v="1815" actId="1076"/>
        <pc:sldMkLst>
          <pc:docMk/>
          <pc:sldMk cId="3071809558" sldId="386"/>
        </pc:sldMkLst>
        <pc:spChg chg="mod">
          <ac:chgData name="Henk Verelst" userId="9229dd2c8e7cd7fb" providerId="LiveId" clId="{EA0B9F16-FBDD-44DD-9F18-A74CC62C674A}" dt="2020-09-20T18:14:36.981" v="1697" actId="20577"/>
          <ac:spMkLst>
            <pc:docMk/>
            <pc:sldMk cId="3071809558" sldId="386"/>
            <ac:spMk id="2" creationId="{00000000-0000-0000-0000-000000000000}"/>
          </ac:spMkLst>
        </pc:spChg>
        <pc:spChg chg="mod">
          <ac:chgData name="Henk Verelst" userId="9229dd2c8e7cd7fb" providerId="LiveId" clId="{EA0B9F16-FBDD-44DD-9F18-A74CC62C674A}" dt="2020-09-20T18:40:55.719" v="1814" actId="20577"/>
          <ac:spMkLst>
            <pc:docMk/>
            <pc:sldMk cId="3071809558" sldId="386"/>
            <ac:spMk id="3" creationId="{00000000-0000-0000-0000-000000000000}"/>
          </ac:spMkLst>
        </pc:spChg>
        <pc:picChg chg="add mod modCrop">
          <ac:chgData name="Henk Verelst" userId="9229dd2c8e7cd7fb" providerId="LiveId" clId="{EA0B9F16-FBDD-44DD-9F18-A74CC62C674A}" dt="2020-09-20T18:40:59.514" v="1815" actId="1076"/>
          <ac:picMkLst>
            <pc:docMk/>
            <pc:sldMk cId="3071809558" sldId="386"/>
            <ac:picMk id="5" creationId="{998420C6-BF38-4A7E-A1C6-5484EF8966C2}"/>
          </ac:picMkLst>
        </pc:picChg>
      </pc:sldChg>
      <pc:sldChg chg="new del">
        <pc:chgData name="Henk Verelst" userId="9229dd2c8e7cd7fb" providerId="LiveId" clId="{EA0B9F16-FBDD-44DD-9F18-A74CC62C674A}" dt="2020-09-20T18:13:59.465" v="1669" actId="47"/>
        <pc:sldMkLst>
          <pc:docMk/>
          <pc:sldMk cId="4276933734" sldId="386"/>
        </pc:sldMkLst>
      </pc:sldChg>
      <pc:sldChg chg="delSp modSp add modAnim">
        <pc:chgData name="Henk Verelst" userId="9229dd2c8e7cd7fb" providerId="LiveId" clId="{EA0B9F16-FBDD-44DD-9F18-A74CC62C674A}" dt="2020-09-20T18:48:41.141" v="2107" actId="20577"/>
        <pc:sldMkLst>
          <pc:docMk/>
          <pc:sldMk cId="3836486499" sldId="387"/>
        </pc:sldMkLst>
        <pc:spChg chg="mod">
          <ac:chgData name="Henk Verelst" userId="9229dd2c8e7cd7fb" providerId="LiveId" clId="{EA0B9F16-FBDD-44DD-9F18-A74CC62C674A}" dt="2020-09-20T18:48:41.141" v="2107" actId="20577"/>
          <ac:spMkLst>
            <pc:docMk/>
            <pc:sldMk cId="3836486499" sldId="387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43:51.532" v="1817" actId="478"/>
          <ac:picMkLst>
            <pc:docMk/>
            <pc:sldMk cId="3836486499" sldId="387"/>
            <ac:picMk id="5" creationId="{998420C6-BF38-4A7E-A1C6-5484EF8966C2}"/>
          </ac:picMkLst>
        </pc:picChg>
      </pc:sldChg>
      <pc:sldChg chg="addSp modSp add modAnim">
        <pc:chgData name="Henk Verelst" userId="9229dd2c8e7cd7fb" providerId="LiveId" clId="{EA0B9F16-FBDD-44DD-9F18-A74CC62C674A}" dt="2020-09-20T18:55:14.758" v="2360" actId="20577"/>
        <pc:sldMkLst>
          <pc:docMk/>
          <pc:sldMk cId="1064584244" sldId="388"/>
        </pc:sldMkLst>
        <pc:spChg chg="mod">
          <ac:chgData name="Henk Verelst" userId="9229dd2c8e7cd7fb" providerId="LiveId" clId="{EA0B9F16-FBDD-44DD-9F18-A74CC62C674A}" dt="2020-09-20T18:55:14.758" v="2360" actId="20577"/>
          <ac:spMkLst>
            <pc:docMk/>
            <pc:sldMk cId="1064584244" sldId="388"/>
            <ac:spMk id="3" creationId="{00000000-0000-0000-0000-000000000000}"/>
          </ac:spMkLst>
        </pc:spChg>
        <pc:picChg chg="add mod">
          <ac:chgData name="Henk Verelst" userId="9229dd2c8e7cd7fb" providerId="LiveId" clId="{EA0B9F16-FBDD-44DD-9F18-A74CC62C674A}" dt="2020-09-20T18:54:38.229" v="2309" actId="1076"/>
          <ac:picMkLst>
            <pc:docMk/>
            <pc:sldMk cId="1064584244" sldId="388"/>
            <ac:picMk id="5" creationId="{72814B3A-0EC8-4779-9014-EA86923DC245}"/>
          </ac:picMkLst>
        </pc:picChg>
      </pc:sldChg>
      <pc:sldChg chg="addSp delSp modSp add modAnim">
        <pc:chgData name="Henk Verelst" userId="9229dd2c8e7cd7fb" providerId="LiveId" clId="{EA0B9F16-FBDD-44DD-9F18-A74CC62C674A}" dt="2020-09-20T18:58:20.769" v="2560" actId="1076"/>
        <pc:sldMkLst>
          <pc:docMk/>
          <pc:sldMk cId="2649656309" sldId="389"/>
        </pc:sldMkLst>
        <pc:spChg chg="mod">
          <ac:chgData name="Henk Verelst" userId="9229dd2c8e7cd7fb" providerId="LiveId" clId="{EA0B9F16-FBDD-44DD-9F18-A74CC62C674A}" dt="2020-09-20T18:57:33.504" v="2549" actId="20577"/>
          <ac:spMkLst>
            <pc:docMk/>
            <pc:sldMk cId="2649656309" sldId="389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8:54:46.582" v="2311" actId="478"/>
          <ac:picMkLst>
            <pc:docMk/>
            <pc:sldMk cId="2649656309" sldId="389"/>
            <ac:picMk id="5" creationId="{72814B3A-0EC8-4779-9014-EA86923DC245}"/>
          </ac:picMkLst>
        </pc:picChg>
        <pc:picChg chg="add mod ord">
          <ac:chgData name="Henk Verelst" userId="9229dd2c8e7cd7fb" providerId="LiveId" clId="{EA0B9F16-FBDD-44DD-9F18-A74CC62C674A}" dt="2020-09-20T18:58:20.769" v="2560" actId="1076"/>
          <ac:picMkLst>
            <pc:docMk/>
            <pc:sldMk cId="2649656309" sldId="389"/>
            <ac:picMk id="6" creationId="{2DBDB01A-11A6-4531-A076-707D0C48B722}"/>
          </ac:picMkLst>
        </pc:picChg>
        <pc:picChg chg="add mod">
          <ac:chgData name="Henk Verelst" userId="9229dd2c8e7cd7fb" providerId="LiveId" clId="{EA0B9F16-FBDD-44DD-9F18-A74CC62C674A}" dt="2020-09-20T18:58:18.267" v="2559" actId="1076"/>
          <ac:picMkLst>
            <pc:docMk/>
            <pc:sldMk cId="2649656309" sldId="389"/>
            <ac:picMk id="7" creationId="{1DD16397-D218-4D2B-B774-72A5199E50B9}"/>
          </ac:picMkLst>
        </pc:picChg>
      </pc:sldChg>
      <pc:sldChg chg="addSp delSp modSp add modAnim">
        <pc:chgData name="Henk Verelst" userId="9229dd2c8e7cd7fb" providerId="LiveId" clId="{EA0B9F16-FBDD-44DD-9F18-A74CC62C674A}" dt="2020-09-20T19:02:29.959" v="2750" actId="1037"/>
        <pc:sldMkLst>
          <pc:docMk/>
          <pc:sldMk cId="3917348289" sldId="390"/>
        </pc:sldMkLst>
        <pc:spChg chg="mod">
          <ac:chgData name="Henk Verelst" userId="9229dd2c8e7cd7fb" providerId="LiveId" clId="{EA0B9F16-FBDD-44DD-9F18-A74CC62C674A}" dt="2020-09-20T19:00:13.385" v="2725" actId="20577"/>
          <ac:spMkLst>
            <pc:docMk/>
            <pc:sldMk cId="3917348289" sldId="390"/>
            <ac:spMk id="3" creationId="{00000000-0000-0000-0000-000000000000}"/>
          </ac:spMkLst>
        </pc:spChg>
        <pc:picChg chg="add mod ord">
          <ac:chgData name="Henk Verelst" userId="9229dd2c8e7cd7fb" providerId="LiveId" clId="{EA0B9F16-FBDD-44DD-9F18-A74CC62C674A}" dt="2020-09-20T19:02:29.959" v="2750" actId="1037"/>
          <ac:picMkLst>
            <pc:docMk/>
            <pc:sldMk cId="3917348289" sldId="390"/>
            <ac:picMk id="5" creationId="{BA95CAFD-7965-46B5-8F1B-5244C18F2974}"/>
          </ac:picMkLst>
        </pc:picChg>
        <pc:picChg chg="del">
          <ac:chgData name="Henk Verelst" userId="9229dd2c8e7cd7fb" providerId="LiveId" clId="{EA0B9F16-FBDD-44DD-9F18-A74CC62C674A}" dt="2020-09-20T18:58:46.394" v="2563" actId="478"/>
          <ac:picMkLst>
            <pc:docMk/>
            <pc:sldMk cId="3917348289" sldId="390"/>
            <ac:picMk id="6" creationId="{2DBDB01A-11A6-4531-A076-707D0C48B722}"/>
          </ac:picMkLst>
        </pc:picChg>
        <pc:picChg chg="del">
          <ac:chgData name="Henk Verelst" userId="9229dd2c8e7cd7fb" providerId="LiveId" clId="{EA0B9F16-FBDD-44DD-9F18-A74CC62C674A}" dt="2020-09-20T18:58:44.597" v="2562" actId="478"/>
          <ac:picMkLst>
            <pc:docMk/>
            <pc:sldMk cId="3917348289" sldId="390"/>
            <ac:picMk id="7" creationId="{1DD16397-D218-4D2B-B774-72A5199E50B9}"/>
          </ac:picMkLst>
        </pc:picChg>
        <pc:picChg chg="add mod">
          <ac:chgData name="Henk Verelst" userId="9229dd2c8e7cd7fb" providerId="LiveId" clId="{EA0B9F16-FBDD-44DD-9F18-A74CC62C674A}" dt="2020-09-20T19:02:24.375" v="2747" actId="1076"/>
          <ac:picMkLst>
            <pc:docMk/>
            <pc:sldMk cId="3917348289" sldId="390"/>
            <ac:picMk id="8" creationId="{E7ACDFC4-A748-4BFA-B82C-66AF8E92EE8C}"/>
          </ac:picMkLst>
        </pc:picChg>
      </pc:sldChg>
      <pc:sldChg chg="addSp delSp modSp add modAnim">
        <pc:chgData name="Henk Verelst" userId="9229dd2c8e7cd7fb" providerId="LiveId" clId="{EA0B9F16-FBDD-44DD-9F18-A74CC62C674A}" dt="2020-09-20T19:26:51.575" v="2892" actId="1076"/>
        <pc:sldMkLst>
          <pc:docMk/>
          <pc:sldMk cId="3748616672" sldId="391"/>
        </pc:sldMkLst>
        <pc:spChg chg="mod">
          <ac:chgData name="Henk Verelst" userId="9229dd2c8e7cd7fb" providerId="LiveId" clId="{EA0B9F16-FBDD-44DD-9F18-A74CC62C674A}" dt="2020-09-20T19:18:54.181" v="2871" actId="20577"/>
          <ac:spMkLst>
            <pc:docMk/>
            <pc:sldMk cId="3748616672" sldId="391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07:32.965" v="2752" actId="478"/>
          <ac:picMkLst>
            <pc:docMk/>
            <pc:sldMk cId="3748616672" sldId="391"/>
            <ac:picMk id="5" creationId="{BA95CAFD-7965-46B5-8F1B-5244C18F2974}"/>
          </ac:picMkLst>
        </pc:picChg>
        <pc:picChg chg="add del mod">
          <ac:chgData name="Henk Verelst" userId="9229dd2c8e7cd7fb" providerId="LiveId" clId="{EA0B9F16-FBDD-44DD-9F18-A74CC62C674A}" dt="2020-09-20T19:19:45.140" v="2875" actId="478"/>
          <ac:picMkLst>
            <pc:docMk/>
            <pc:sldMk cId="3748616672" sldId="391"/>
            <ac:picMk id="7" creationId="{91FC5859-9FF2-4BD0-9E7B-54C642165A5D}"/>
          </ac:picMkLst>
        </pc:picChg>
        <pc:picChg chg="del">
          <ac:chgData name="Henk Verelst" userId="9229dd2c8e7cd7fb" providerId="LiveId" clId="{EA0B9F16-FBDD-44DD-9F18-A74CC62C674A}" dt="2020-09-20T19:07:34.628" v="2753" actId="478"/>
          <ac:picMkLst>
            <pc:docMk/>
            <pc:sldMk cId="3748616672" sldId="391"/>
            <ac:picMk id="8" creationId="{E7ACDFC4-A748-4BFA-B82C-66AF8E92EE8C}"/>
          </ac:picMkLst>
        </pc:picChg>
        <pc:picChg chg="add del mod">
          <ac:chgData name="Henk Verelst" userId="9229dd2c8e7cd7fb" providerId="LiveId" clId="{EA0B9F16-FBDD-44DD-9F18-A74CC62C674A}" dt="2020-09-20T19:20:00.396" v="2879" actId="478"/>
          <ac:picMkLst>
            <pc:docMk/>
            <pc:sldMk cId="3748616672" sldId="391"/>
            <ac:picMk id="10" creationId="{48F9399E-A7A0-4D36-A45D-4CE15FFE5B6B}"/>
          </ac:picMkLst>
        </pc:picChg>
        <pc:picChg chg="add mod modCrop">
          <ac:chgData name="Henk Verelst" userId="9229dd2c8e7cd7fb" providerId="LiveId" clId="{EA0B9F16-FBDD-44DD-9F18-A74CC62C674A}" dt="2020-09-20T19:21:26.480" v="2886" actId="1076"/>
          <ac:picMkLst>
            <pc:docMk/>
            <pc:sldMk cId="3748616672" sldId="391"/>
            <ac:picMk id="11" creationId="{90FDD1A8-8D93-4CAF-8492-3F523346269C}"/>
          </ac:picMkLst>
        </pc:picChg>
        <pc:picChg chg="add mod">
          <ac:chgData name="Henk Verelst" userId="9229dd2c8e7cd7fb" providerId="LiveId" clId="{EA0B9F16-FBDD-44DD-9F18-A74CC62C674A}" dt="2020-09-20T19:26:51.575" v="2892" actId="1076"/>
          <ac:picMkLst>
            <pc:docMk/>
            <pc:sldMk cId="3748616672" sldId="391"/>
            <ac:picMk id="12" creationId="{07289979-7008-403D-B110-5705C264C809}"/>
          </ac:picMkLst>
        </pc:picChg>
        <pc:picChg chg="add mod">
          <ac:chgData name="Henk Verelst" userId="9229dd2c8e7cd7fb" providerId="LiveId" clId="{EA0B9F16-FBDD-44DD-9F18-A74CC62C674A}" dt="2020-09-20T19:26:48.590" v="2891" actId="1076"/>
          <ac:picMkLst>
            <pc:docMk/>
            <pc:sldMk cId="3748616672" sldId="391"/>
            <ac:picMk id="13" creationId="{35EF56AC-2F4B-44A0-A434-3E35190F3439}"/>
          </ac:picMkLst>
        </pc:picChg>
      </pc:sldChg>
      <pc:sldChg chg="addSp delSp modSp add ord modAnim">
        <pc:chgData name="Henk Verelst" userId="9229dd2c8e7cd7fb" providerId="LiveId" clId="{EA0B9F16-FBDD-44DD-9F18-A74CC62C674A}" dt="2020-09-20T19:35:13.476" v="3100" actId="20577"/>
        <pc:sldMkLst>
          <pc:docMk/>
          <pc:sldMk cId="1152516605" sldId="392"/>
        </pc:sldMkLst>
        <pc:spChg chg="mod">
          <ac:chgData name="Henk Verelst" userId="9229dd2c8e7cd7fb" providerId="LiveId" clId="{EA0B9F16-FBDD-44DD-9F18-A74CC62C674A}" dt="2020-09-20T19:35:13.476" v="3100" actId="20577"/>
          <ac:spMkLst>
            <pc:docMk/>
            <pc:sldMk cId="1152516605" sldId="392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2:27.793" v="2895" actId="478"/>
          <ac:picMkLst>
            <pc:docMk/>
            <pc:sldMk cId="1152516605" sldId="392"/>
            <ac:picMk id="5" creationId="{72814B3A-0EC8-4779-9014-EA86923DC245}"/>
          </ac:picMkLst>
        </pc:picChg>
        <pc:picChg chg="add mod modCrop">
          <ac:chgData name="Henk Verelst" userId="9229dd2c8e7cd7fb" providerId="LiveId" clId="{EA0B9F16-FBDD-44DD-9F18-A74CC62C674A}" dt="2020-09-20T19:34:21.828" v="3099" actId="1076"/>
          <ac:picMkLst>
            <pc:docMk/>
            <pc:sldMk cId="1152516605" sldId="392"/>
            <ac:picMk id="6" creationId="{AC092912-EAC9-411C-AA1E-3A661B4EAE19}"/>
          </ac:picMkLst>
        </pc:picChg>
      </pc:sldChg>
      <pc:sldChg chg="delSp modSp add modAnim">
        <pc:chgData name="Henk Verelst" userId="9229dd2c8e7cd7fb" providerId="LiveId" clId="{EA0B9F16-FBDD-44DD-9F18-A74CC62C674A}" dt="2020-09-20T19:35:37.111" v="3127" actId="478"/>
        <pc:sldMkLst>
          <pc:docMk/>
          <pc:sldMk cId="1622282292" sldId="393"/>
        </pc:sldMkLst>
        <pc:spChg chg="mod">
          <ac:chgData name="Henk Verelst" userId="9229dd2c8e7cd7fb" providerId="LiveId" clId="{EA0B9F16-FBDD-44DD-9F18-A74CC62C674A}" dt="2020-09-20T19:35:34.797" v="3126" actId="20577"/>
          <ac:spMkLst>
            <pc:docMk/>
            <pc:sldMk cId="1622282292" sldId="393"/>
            <ac:spMk id="3" creationId="{00000000-0000-0000-0000-000000000000}"/>
          </ac:spMkLst>
        </pc:spChg>
        <pc:picChg chg="del">
          <ac:chgData name="Henk Verelst" userId="9229dd2c8e7cd7fb" providerId="LiveId" clId="{EA0B9F16-FBDD-44DD-9F18-A74CC62C674A}" dt="2020-09-20T19:35:37.111" v="3127" actId="478"/>
          <ac:picMkLst>
            <pc:docMk/>
            <pc:sldMk cId="1622282292" sldId="393"/>
            <ac:picMk id="6" creationId="{AC092912-EAC9-411C-AA1E-3A661B4EAE19}"/>
          </ac:picMkLst>
        </pc:picChg>
      </pc:sldChg>
    </pc:docChg>
  </pc:docChgLst>
  <pc:docChgLst>
    <pc:chgData name="Henk Verelst" userId="9229dd2c8e7cd7fb" providerId="LiveId" clId="{C2A4A1CA-2C7F-4A70-A44E-B74CDC92CF86}"/>
    <pc:docChg chg="undo redo custSel addSld delSld modSld sldOrd">
      <pc:chgData name="Henk Verelst" userId="9229dd2c8e7cd7fb" providerId="LiveId" clId="{C2A4A1CA-2C7F-4A70-A44E-B74CDC92CF86}" dt="2020-09-28T09:45:55.304" v="1328" actId="20577"/>
      <pc:docMkLst>
        <pc:docMk/>
      </pc:docMkLst>
      <pc:sldChg chg="add del">
        <pc:chgData name="Henk Verelst" userId="9229dd2c8e7cd7fb" providerId="LiveId" clId="{C2A4A1CA-2C7F-4A70-A44E-B74CDC92CF86}" dt="2020-09-21T18:47:08.714" v="4" actId="47"/>
        <pc:sldMkLst>
          <pc:docMk/>
          <pc:sldMk cId="0" sldId="257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60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62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63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66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67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0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3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4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5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7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79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80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81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82"/>
        </pc:sldMkLst>
      </pc:sldChg>
      <pc:sldChg chg="addSp delSp modSp mod delAnim">
        <pc:chgData name="Henk Verelst" userId="9229dd2c8e7cd7fb" providerId="LiveId" clId="{C2A4A1CA-2C7F-4A70-A44E-B74CDC92CF86}" dt="2020-09-22T07:25:58.679" v="37" actId="14100"/>
        <pc:sldMkLst>
          <pc:docMk/>
          <pc:sldMk cId="0" sldId="284"/>
        </pc:sldMkLst>
        <pc:spChg chg="del">
          <ac:chgData name="Henk Verelst" userId="9229dd2c8e7cd7fb" providerId="LiveId" clId="{C2A4A1CA-2C7F-4A70-A44E-B74CDC92CF86}" dt="2020-09-22T07:25:54.087" v="36" actId="478"/>
          <ac:spMkLst>
            <pc:docMk/>
            <pc:sldMk cId="0" sldId="284"/>
            <ac:spMk id="3" creationId="{94810F63-B47E-4CA7-BF2B-786C01B6088C}"/>
          </ac:spMkLst>
        </pc:spChg>
        <pc:spChg chg="mod">
          <ac:chgData name="Henk Verelst" userId="9229dd2c8e7cd7fb" providerId="LiveId" clId="{C2A4A1CA-2C7F-4A70-A44E-B74CDC92CF86}" dt="2020-09-22T07:25:58.679" v="37" actId="14100"/>
          <ac:spMkLst>
            <pc:docMk/>
            <pc:sldMk cId="0" sldId="284"/>
            <ac:spMk id="4" creationId="{00000000-0000-0000-0000-000000000000}"/>
          </ac:spMkLst>
        </pc:spChg>
        <pc:picChg chg="add mod">
          <ac:chgData name="Henk Verelst" userId="9229dd2c8e7cd7fb" providerId="LiveId" clId="{C2A4A1CA-2C7F-4A70-A44E-B74CDC92CF86}" dt="2020-09-22T07:25:48.554" v="35" actId="1076"/>
          <ac:picMkLst>
            <pc:docMk/>
            <pc:sldMk cId="0" sldId="284"/>
            <ac:picMk id="6" creationId="{1863FBE2-9E26-4936-8A9C-DBD15EDE5151}"/>
          </ac:picMkLst>
        </pc:picChg>
        <pc:picChg chg="del">
          <ac:chgData name="Henk Verelst" userId="9229dd2c8e7cd7fb" providerId="LiveId" clId="{C2A4A1CA-2C7F-4A70-A44E-B74CDC92CF86}" dt="2020-09-22T07:25:28.033" v="33" actId="478"/>
          <ac:picMkLst>
            <pc:docMk/>
            <pc:sldMk cId="0" sldId="284"/>
            <ac:picMk id="4100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0" sldId="286"/>
        </pc:sldMkLst>
      </pc:sldChg>
      <pc:sldChg chg="modSp mod modAnim">
        <pc:chgData name="Henk Verelst" userId="9229dd2c8e7cd7fb" providerId="LiveId" clId="{C2A4A1CA-2C7F-4A70-A44E-B74CDC92CF86}" dt="2020-09-22T08:56:20.867" v="855" actId="20577"/>
        <pc:sldMkLst>
          <pc:docMk/>
          <pc:sldMk cId="0" sldId="306"/>
        </pc:sldMkLst>
        <pc:spChg chg="mod">
          <ac:chgData name="Henk Verelst" userId="9229dd2c8e7cd7fb" providerId="LiveId" clId="{C2A4A1CA-2C7F-4A70-A44E-B74CDC92CF86}" dt="2020-09-22T08:55:40.006" v="833" actId="20577"/>
          <ac:spMkLst>
            <pc:docMk/>
            <pc:sldMk cId="0" sldId="306"/>
            <ac:spMk id="2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56:20.867" v="855" actId="20577"/>
          <ac:spMkLst>
            <pc:docMk/>
            <pc:sldMk cId="0" sldId="306"/>
            <ac:spMk id="3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6:45.516" v="873" actId="20577"/>
        <pc:sldMkLst>
          <pc:docMk/>
          <pc:sldMk cId="0" sldId="311"/>
        </pc:sldMkLst>
        <pc:spChg chg="mod">
          <ac:chgData name="Henk Verelst" userId="9229dd2c8e7cd7fb" providerId="LiveId" clId="{C2A4A1CA-2C7F-4A70-A44E-B74CDC92CF86}" dt="2020-09-22T08:56:45.516" v="873" actId="20577"/>
          <ac:spMkLst>
            <pc:docMk/>
            <pc:sldMk cId="0" sldId="311"/>
            <ac:spMk id="8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490783110" sldId="312"/>
        </pc:sldMkLst>
      </pc:sldChg>
      <pc:sldChg chg="modSp add mod">
        <pc:chgData name="Henk Verelst" userId="9229dd2c8e7cd7fb" providerId="LiveId" clId="{C2A4A1CA-2C7F-4A70-A44E-B74CDC92CF86}" dt="2020-09-22T07:29:12.922" v="40" actId="14100"/>
        <pc:sldMkLst>
          <pc:docMk/>
          <pc:sldMk cId="0" sldId="314"/>
        </pc:sldMkLst>
        <pc:spChg chg="mod">
          <ac:chgData name="Henk Verelst" userId="9229dd2c8e7cd7fb" providerId="LiveId" clId="{C2A4A1CA-2C7F-4A70-A44E-B74CDC92CF86}" dt="2020-09-22T07:29:12.922" v="40" actId="14100"/>
          <ac:spMkLst>
            <pc:docMk/>
            <pc:sldMk cId="0" sldId="314"/>
            <ac:spMk id="5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388942388" sldId="314"/>
        </pc:sldMkLst>
      </pc:sldChg>
      <pc:sldChg chg="modSp mod">
        <pc:chgData name="Henk Verelst" userId="9229dd2c8e7cd7fb" providerId="LiveId" clId="{C2A4A1CA-2C7F-4A70-A44E-B74CDC92CF86}" dt="2020-09-22T07:17:43.924" v="5" actId="14734"/>
        <pc:sldMkLst>
          <pc:docMk/>
          <pc:sldMk cId="0" sldId="315"/>
        </pc:sldMkLst>
        <pc:graphicFrameChg chg="modGraphic">
          <ac:chgData name="Henk Verelst" userId="9229dd2c8e7cd7fb" providerId="LiveId" clId="{C2A4A1CA-2C7F-4A70-A44E-B74CDC92CF86}" dt="2020-09-22T07:17:43.924" v="5" actId="14734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modSp add mod">
        <pc:chgData name="Henk Verelst" userId="9229dd2c8e7cd7fb" providerId="LiveId" clId="{C2A4A1CA-2C7F-4A70-A44E-B74CDC92CF86}" dt="2020-09-22T08:38:14.154" v="510" actId="14100"/>
        <pc:sldMkLst>
          <pc:docMk/>
          <pc:sldMk cId="0" sldId="318"/>
        </pc:sldMkLst>
        <pc:spChg chg="mod">
          <ac:chgData name="Henk Verelst" userId="9229dd2c8e7cd7fb" providerId="LiveId" clId="{C2A4A1CA-2C7F-4A70-A44E-B74CDC92CF86}" dt="2020-09-22T08:38:14.154" v="510" actId="14100"/>
          <ac:spMkLst>
            <pc:docMk/>
            <pc:sldMk cId="0" sldId="318"/>
            <ac:spMk id="5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644304051" sldId="318"/>
        </pc:sldMkLst>
      </pc:sldChg>
      <pc:sldChg chg="modSp add mod">
        <pc:chgData name="Henk Verelst" userId="9229dd2c8e7cd7fb" providerId="LiveId" clId="{C2A4A1CA-2C7F-4A70-A44E-B74CDC92CF86}" dt="2020-09-22T08:35:33.080" v="494" actId="14100"/>
        <pc:sldMkLst>
          <pc:docMk/>
          <pc:sldMk cId="0" sldId="320"/>
        </pc:sldMkLst>
        <pc:spChg chg="mod">
          <ac:chgData name="Henk Verelst" userId="9229dd2c8e7cd7fb" providerId="LiveId" clId="{C2A4A1CA-2C7F-4A70-A44E-B74CDC92CF86}" dt="2020-09-22T08:35:33.080" v="494" actId="14100"/>
          <ac:spMkLst>
            <pc:docMk/>
            <pc:sldMk cId="0" sldId="320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1:09.474" v="41" actId="1076"/>
          <ac:picMkLst>
            <pc:docMk/>
            <pc:sldMk cId="0" sldId="320"/>
            <ac:picMk id="2" creationId="{00000000-0000-0000-0000-000000000000}"/>
          </ac:picMkLst>
        </pc:picChg>
      </pc:sldChg>
      <pc:sldChg chg="modSp add mod">
        <pc:chgData name="Henk Verelst" userId="9229dd2c8e7cd7fb" providerId="LiveId" clId="{C2A4A1CA-2C7F-4A70-A44E-B74CDC92CF86}" dt="2020-09-22T09:00:56.335" v="881"/>
        <pc:sldMkLst>
          <pc:docMk/>
          <pc:sldMk cId="0" sldId="323"/>
        </pc:sldMkLst>
        <pc:spChg chg="mod">
          <ac:chgData name="Henk Verelst" userId="9229dd2c8e7cd7fb" providerId="LiveId" clId="{C2A4A1CA-2C7F-4A70-A44E-B74CDC92CF86}" dt="2020-09-22T09:00:56.335" v="881"/>
          <ac:spMkLst>
            <pc:docMk/>
            <pc:sldMk cId="0" sldId="323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19.417" v="519" actId="14100"/>
          <ac:spMkLst>
            <pc:docMk/>
            <pc:sldMk cId="0" sldId="323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41:04.022" v="90" actId="1076"/>
          <ac:picMkLst>
            <pc:docMk/>
            <pc:sldMk cId="0" sldId="323"/>
            <ac:picMk id="10" creationId="{00000000-0000-0000-0000-000000000000}"/>
          </ac:picMkLst>
        </pc:picChg>
      </pc:sldChg>
      <pc:sldChg chg="modSp add mod">
        <pc:chgData name="Henk Verelst" userId="9229dd2c8e7cd7fb" providerId="LiveId" clId="{C2A4A1CA-2C7F-4A70-A44E-B74CDC92CF86}" dt="2020-09-22T08:35:44.622" v="495" actId="14100"/>
        <pc:sldMkLst>
          <pc:docMk/>
          <pc:sldMk cId="0" sldId="324"/>
        </pc:sldMkLst>
        <pc:spChg chg="mod">
          <ac:chgData name="Henk Verelst" userId="9229dd2c8e7cd7fb" providerId="LiveId" clId="{C2A4A1CA-2C7F-4A70-A44E-B74CDC92CF86}" dt="2020-09-22T08:35:44.622" v="495" actId="14100"/>
          <ac:spMkLst>
            <pc:docMk/>
            <pc:sldMk cId="0" sldId="324"/>
            <ac:spMk id="5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496508780" sldId="324"/>
        </pc:sldMkLst>
      </pc:sldChg>
      <pc:sldChg chg="modSp add mod">
        <pc:chgData name="Henk Verelst" userId="9229dd2c8e7cd7fb" providerId="LiveId" clId="{C2A4A1CA-2C7F-4A70-A44E-B74CDC92CF86}" dt="2020-09-22T08:36:04.077" v="497" actId="14100"/>
        <pc:sldMkLst>
          <pc:docMk/>
          <pc:sldMk cId="0" sldId="325"/>
        </pc:sldMkLst>
        <pc:spChg chg="mod">
          <ac:chgData name="Henk Verelst" userId="9229dd2c8e7cd7fb" providerId="LiveId" clId="{C2A4A1CA-2C7F-4A70-A44E-B74CDC92CF86}" dt="2020-09-22T08:36:04.077" v="497" actId="14100"/>
          <ac:spMkLst>
            <pc:docMk/>
            <pc:sldMk cId="0" sldId="325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6:18.713" v="499" actId="14100"/>
        <pc:sldMkLst>
          <pc:docMk/>
          <pc:sldMk cId="0" sldId="326"/>
        </pc:sldMkLst>
        <pc:spChg chg="mod">
          <ac:chgData name="Henk Verelst" userId="9229dd2c8e7cd7fb" providerId="LiveId" clId="{C2A4A1CA-2C7F-4A70-A44E-B74CDC92CF86}" dt="2020-09-22T08:36:18.713" v="499" actId="14100"/>
          <ac:spMkLst>
            <pc:docMk/>
            <pc:sldMk cId="0" sldId="326"/>
            <ac:spMk id="5" creationId="{00000000-0000-0000-0000-000000000000}"/>
          </ac:spMkLst>
        </pc:spChg>
      </pc:sldChg>
      <pc:sldChg chg="delSp modSp add mod">
        <pc:chgData name="Henk Verelst" userId="9229dd2c8e7cd7fb" providerId="LiveId" clId="{C2A4A1CA-2C7F-4A70-A44E-B74CDC92CF86}" dt="2020-09-22T09:00:56.335" v="881"/>
        <pc:sldMkLst>
          <pc:docMk/>
          <pc:sldMk cId="0" sldId="327"/>
        </pc:sldMkLst>
        <pc:spChg chg="del">
          <ac:chgData name="Henk Verelst" userId="9229dd2c8e7cd7fb" providerId="LiveId" clId="{C2A4A1CA-2C7F-4A70-A44E-B74CDC92CF86}" dt="2020-09-22T07:40:24.233" v="88" actId="478"/>
          <ac:spMkLst>
            <pc:docMk/>
            <pc:sldMk cId="0" sldId="327"/>
            <ac:spMk id="2" creationId="{953FC485-21A9-4163-8FE6-FAD0532B7188}"/>
          </ac:spMkLst>
        </pc:spChg>
        <pc:spChg chg="mod">
          <ac:chgData name="Henk Verelst" userId="9229dd2c8e7cd7fb" providerId="LiveId" clId="{C2A4A1CA-2C7F-4A70-A44E-B74CDC92CF86}" dt="2020-09-22T09:00:56.335" v="881"/>
          <ac:spMkLst>
            <pc:docMk/>
            <pc:sldMk cId="0" sldId="327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11.477" v="518" actId="14100"/>
          <ac:spMkLst>
            <pc:docMk/>
            <pc:sldMk cId="0" sldId="327"/>
            <ac:spMk id="5" creationId="{00000000-0000-0000-0000-000000000000}"/>
          </ac:spMkLst>
        </pc:spChg>
        <pc:graphicFrameChg chg="mod modGraphic">
          <ac:chgData name="Henk Verelst" userId="9229dd2c8e7cd7fb" providerId="LiveId" clId="{C2A4A1CA-2C7F-4A70-A44E-B74CDC92CF86}" dt="2020-09-22T07:40:29.124" v="89" actId="1076"/>
          <ac:graphicFrameMkLst>
            <pc:docMk/>
            <pc:sldMk cId="0" sldId="327"/>
            <ac:graphicFrameMk id="6" creationId="{00000000-0000-0000-0000-000000000000}"/>
          </ac:graphicFrameMkLst>
        </pc:graphicFrame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297354221" sldId="327"/>
        </pc:sldMkLst>
      </pc:sldChg>
      <pc:sldChg chg="modSp add mod">
        <pc:chgData name="Henk Verelst" userId="9229dd2c8e7cd7fb" providerId="LiveId" clId="{C2A4A1CA-2C7F-4A70-A44E-B74CDC92CF86}" dt="2020-09-22T09:01:08.367" v="882"/>
        <pc:sldMkLst>
          <pc:docMk/>
          <pc:sldMk cId="0" sldId="328"/>
        </pc:sldMkLst>
        <pc:spChg chg="mod">
          <ac:chgData name="Henk Verelst" userId="9229dd2c8e7cd7fb" providerId="LiveId" clId="{C2A4A1CA-2C7F-4A70-A44E-B74CDC92CF86}" dt="2020-09-22T09:01:08.367" v="882"/>
          <ac:spMkLst>
            <pc:docMk/>
            <pc:sldMk cId="0" sldId="328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27.039" v="520" actId="14100"/>
          <ac:spMkLst>
            <pc:docMk/>
            <pc:sldMk cId="0" sldId="328"/>
            <ac:spMk id="5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368433869" sldId="328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020606273" sldId="329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522387906" sldId="330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520809571" sldId="331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236101465" sldId="333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954506485" sldId="334"/>
        </pc:sldMkLst>
      </pc:sldChg>
      <pc:sldChg chg="modSp add mod">
        <pc:chgData name="Henk Verelst" userId="9229dd2c8e7cd7fb" providerId="LiveId" clId="{C2A4A1CA-2C7F-4A70-A44E-B74CDC92CF86}" dt="2020-09-22T08:37:00.031" v="505" actId="14100"/>
        <pc:sldMkLst>
          <pc:docMk/>
          <pc:sldMk cId="0" sldId="335"/>
        </pc:sldMkLst>
        <pc:spChg chg="mod">
          <ac:chgData name="Henk Verelst" userId="9229dd2c8e7cd7fb" providerId="LiveId" clId="{C2A4A1CA-2C7F-4A70-A44E-B74CDC92CF86}" dt="2020-09-22T08:37:00.031" v="505" actId="14100"/>
          <ac:spMkLst>
            <pc:docMk/>
            <pc:sldMk cId="0" sldId="335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3:19.231" v="52" actId="1076"/>
          <ac:picMkLst>
            <pc:docMk/>
            <pc:sldMk cId="0" sldId="335"/>
            <ac:picMk id="2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3:16.087" v="50" actId="1076"/>
          <ac:picMkLst>
            <pc:docMk/>
            <pc:sldMk cId="0" sldId="335"/>
            <ac:picMk id="8" creationId="{00000000-0000-0000-0000-000000000000}"/>
          </ac:picMkLst>
        </pc:picChg>
      </pc:sldChg>
      <pc:sldChg chg="modSp mod">
        <pc:chgData name="Henk Verelst" userId="9229dd2c8e7cd7fb" providerId="LiveId" clId="{C2A4A1CA-2C7F-4A70-A44E-B74CDC92CF86}" dt="2020-09-22T08:57:29.736" v="876"/>
        <pc:sldMkLst>
          <pc:docMk/>
          <pc:sldMk cId="0" sldId="336"/>
        </pc:sldMkLst>
        <pc:spChg chg="mod">
          <ac:chgData name="Henk Verelst" userId="9229dd2c8e7cd7fb" providerId="LiveId" clId="{C2A4A1CA-2C7F-4A70-A44E-B74CDC92CF86}" dt="2020-09-22T08:57:29.736" v="876"/>
          <ac:spMkLst>
            <pc:docMk/>
            <pc:sldMk cId="0" sldId="336"/>
            <ac:spMk id="2" creationId="{00000000-0000-0000-0000-000000000000}"/>
          </ac:spMkLst>
        </pc:spChg>
      </pc:sldChg>
      <pc:sldChg chg="addSp modSp add del mod">
        <pc:chgData name="Henk Verelst" userId="9229dd2c8e7cd7fb" providerId="LiveId" clId="{C2A4A1CA-2C7F-4A70-A44E-B74CDC92CF86}" dt="2020-09-22T08:43:18.276" v="610" actId="47"/>
        <pc:sldMkLst>
          <pc:docMk/>
          <pc:sldMk cId="2743546416" sldId="337"/>
        </pc:sldMkLst>
        <pc:spChg chg="add mod">
          <ac:chgData name="Henk Verelst" userId="9229dd2c8e7cd7fb" providerId="LiveId" clId="{C2A4A1CA-2C7F-4A70-A44E-B74CDC92CF86}" dt="2020-09-22T08:06:03.165" v="216" actId="20577"/>
          <ac:spMkLst>
            <pc:docMk/>
            <pc:sldMk cId="2743546416" sldId="337"/>
            <ac:spMk id="2" creationId="{B339FE34-BDA5-44DA-96BF-023D6D2A0BD3}"/>
          </ac:spMkLst>
        </pc:spChg>
        <pc:spChg chg="mod">
          <ac:chgData name="Henk Verelst" userId="9229dd2c8e7cd7fb" providerId="LiveId" clId="{C2A4A1CA-2C7F-4A70-A44E-B74CDC92CF86}" dt="2020-09-22T08:04:09.476" v="99"/>
          <ac:spMkLst>
            <pc:docMk/>
            <pc:sldMk cId="2743546416" sldId="337"/>
            <ac:spMk id="7" creationId="{4E01BDCD-C1F4-4F51-9564-6C4C2AC369F2}"/>
          </ac:spMkLst>
        </pc:spChg>
        <pc:spChg chg="mod">
          <ac:chgData name="Henk Verelst" userId="9229dd2c8e7cd7fb" providerId="LiveId" clId="{C2A4A1CA-2C7F-4A70-A44E-B74CDC92CF86}" dt="2020-09-22T08:04:17.913" v="102"/>
          <ac:spMkLst>
            <pc:docMk/>
            <pc:sldMk cId="2743546416" sldId="337"/>
            <ac:spMk id="8" creationId="{63A0DA79-7BE4-402E-8462-E1785C133ACF}"/>
          </ac:spMkLst>
        </pc:spChg>
        <pc:spChg chg="mod">
          <ac:chgData name="Henk Verelst" userId="9229dd2c8e7cd7fb" providerId="LiveId" clId="{C2A4A1CA-2C7F-4A70-A44E-B74CDC92CF86}" dt="2020-09-22T08:05:06.795" v="115" actId="20577"/>
          <ac:spMkLst>
            <pc:docMk/>
            <pc:sldMk cId="2743546416" sldId="337"/>
            <ac:spMk id="9" creationId="{4CE56F9A-52B7-4A25-959E-17FBFB0BD7F9}"/>
          </ac:spMkLst>
        </pc:spChg>
        <pc:spChg chg="mod">
          <ac:chgData name="Henk Verelst" userId="9229dd2c8e7cd7fb" providerId="LiveId" clId="{C2A4A1CA-2C7F-4A70-A44E-B74CDC92CF86}" dt="2020-09-22T08:05:30.582" v="159" actId="20577"/>
          <ac:spMkLst>
            <pc:docMk/>
            <pc:sldMk cId="2743546416" sldId="337"/>
            <ac:spMk id="10" creationId="{D832B0E5-7A66-4A98-97B8-7DE77EEEE1D8}"/>
          </ac:spMkLst>
        </pc:spChg>
        <pc:spChg chg="mod">
          <ac:chgData name="Henk Verelst" userId="9229dd2c8e7cd7fb" providerId="LiveId" clId="{C2A4A1CA-2C7F-4A70-A44E-B74CDC92CF86}" dt="2020-09-22T08:05:35.520" v="180" actId="20577"/>
          <ac:spMkLst>
            <pc:docMk/>
            <pc:sldMk cId="2743546416" sldId="337"/>
            <ac:spMk id="11" creationId="{A7508426-BCBA-4C94-AC6C-48B0440E005C}"/>
          </ac:spMkLst>
        </pc:spChg>
      </pc:sldChg>
      <pc:sldChg chg="modSp add mod">
        <pc:chgData name="Henk Verelst" userId="9229dd2c8e7cd7fb" providerId="LiveId" clId="{C2A4A1CA-2C7F-4A70-A44E-B74CDC92CF86}" dt="2020-09-22T09:01:34.066" v="899" actId="20577"/>
        <pc:sldMkLst>
          <pc:docMk/>
          <pc:sldMk cId="2137846145" sldId="338"/>
        </pc:sldMkLst>
        <pc:spChg chg="mod">
          <ac:chgData name="Henk Verelst" userId="9229dd2c8e7cd7fb" providerId="LiveId" clId="{C2A4A1CA-2C7F-4A70-A44E-B74CDC92CF86}" dt="2020-09-22T09:01:34.066" v="899" actId="20577"/>
          <ac:spMkLst>
            <pc:docMk/>
            <pc:sldMk cId="2137846145" sldId="338"/>
            <ac:spMk id="3" creationId="{00000000-0000-0000-0000-000000000000}"/>
          </ac:spMkLst>
        </pc:spChg>
        <pc:spChg chg="mod">
          <ac:chgData name="Henk Verelst" userId="9229dd2c8e7cd7fb" providerId="LiveId" clId="{C2A4A1CA-2C7F-4A70-A44E-B74CDC92CF86}" dt="2020-09-22T09:01:24.008" v="886"/>
          <ac:spMkLst>
            <pc:docMk/>
            <pc:sldMk cId="2137846145" sldId="338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51.692" v="524" actId="14100"/>
          <ac:spMkLst>
            <pc:docMk/>
            <pc:sldMk cId="2137846145" sldId="338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9:01:26.938" v="887" actId="1076"/>
          <ac:picMkLst>
            <pc:docMk/>
            <pc:sldMk cId="2137846145" sldId="338"/>
            <ac:picMk id="2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578946918" sldId="338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86434203" sldId="339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092274444" sldId="340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1802688564" sldId="341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852171644" sldId="341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779106794" sldId="342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3434973636" sldId="342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1808977763" sldId="343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619514857" sldId="343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2928396250" sldId="344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92446086" sldId="345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2915312094" sldId="345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449527561" sldId="346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2543203058" sldId="346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3842403950" sldId="347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4107752654" sldId="347"/>
        </pc:sldMkLst>
      </pc:sldChg>
      <pc:sldChg chg="modSp mod">
        <pc:chgData name="Henk Verelst" userId="9229dd2c8e7cd7fb" providerId="LiveId" clId="{C2A4A1CA-2C7F-4A70-A44E-B74CDC92CF86}" dt="2020-09-22T08:57:21.438" v="875"/>
        <pc:sldMkLst>
          <pc:docMk/>
          <pc:sldMk cId="863506940" sldId="350"/>
        </pc:sldMkLst>
        <pc:spChg chg="mod">
          <ac:chgData name="Henk Verelst" userId="9229dd2c8e7cd7fb" providerId="LiveId" clId="{C2A4A1CA-2C7F-4A70-A44E-B74CDC92CF86}" dt="2020-09-22T08:57:21.438" v="875"/>
          <ac:spMkLst>
            <pc:docMk/>
            <pc:sldMk cId="863506940" sldId="350"/>
            <ac:spMk id="8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7:35.199" v="877"/>
        <pc:sldMkLst>
          <pc:docMk/>
          <pc:sldMk cId="1197071367" sldId="351"/>
        </pc:sldMkLst>
        <pc:spChg chg="mod">
          <ac:chgData name="Henk Verelst" userId="9229dd2c8e7cd7fb" providerId="LiveId" clId="{C2A4A1CA-2C7F-4A70-A44E-B74CDC92CF86}" dt="2020-09-22T08:57:35.199" v="877"/>
          <ac:spMkLst>
            <pc:docMk/>
            <pc:sldMk cId="1197071367" sldId="351"/>
            <ac:spMk id="2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7:46.078" v="879"/>
        <pc:sldMkLst>
          <pc:docMk/>
          <pc:sldMk cId="2267934397" sldId="352"/>
        </pc:sldMkLst>
        <pc:spChg chg="mod">
          <ac:chgData name="Henk Verelst" userId="9229dd2c8e7cd7fb" providerId="LiveId" clId="{C2A4A1CA-2C7F-4A70-A44E-B74CDC92CF86}" dt="2020-09-22T08:57:46.078" v="879"/>
          <ac:spMkLst>
            <pc:docMk/>
            <pc:sldMk cId="2267934397" sldId="352"/>
            <ac:spMk id="2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7:52.807" v="880"/>
        <pc:sldMkLst>
          <pc:docMk/>
          <pc:sldMk cId="880143444" sldId="353"/>
        </pc:sldMkLst>
        <pc:spChg chg="mod">
          <ac:chgData name="Henk Verelst" userId="9229dd2c8e7cd7fb" providerId="LiveId" clId="{C2A4A1CA-2C7F-4A70-A44E-B74CDC92CF86}" dt="2020-09-22T08:57:52.807" v="880"/>
          <ac:spMkLst>
            <pc:docMk/>
            <pc:sldMk cId="880143444" sldId="353"/>
            <ac:spMk id="2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7:21:17.183" v="32" actId="20577"/>
        <pc:sldMkLst>
          <pc:docMk/>
          <pc:sldMk cId="3588051028" sldId="357"/>
        </pc:sldMkLst>
        <pc:spChg chg="mod">
          <ac:chgData name="Henk Verelst" userId="9229dd2c8e7cd7fb" providerId="LiveId" clId="{C2A4A1CA-2C7F-4A70-A44E-B74CDC92CF86}" dt="2020-09-22T07:21:17.183" v="32" actId="20577"/>
          <ac:spMkLst>
            <pc:docMk/>
            <pc:sldMk cId="3588051028" sldId="357"/>
            <ac:spMk id="3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6:38.509" v="864" actId="20577"/>
        <pc:sldMkLst>
          <pc:docMk/>
          <pc:sldMk cId="0" sldId="358"/>
        </pc:sldMkLst>
        <pc:spChg chg="mod">
          <ac:chgData name="Henk Verelst" userId="9229dd2c8e7cd7fb" providerId="LiveId" clId="{C2A4A1CA-2C7F-4A70-A44E-B74CDC92CF86}" dt="2020-09-22T08:56:38.509" v="864" actId="20577"/>
          <ac:spMkLst>
            <pc:docMk/>
            <pc:sldMk cId="0" sldId="358"/>
            <ac:spMk id="2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7:17.087" v="874"/>
        <pc:sldMkLst>
          <pc:docMk/>
          <pc:sldMk cId="3868382379" sldId="359"/>
        </pc:sldMkLst>
        <pc:spChg chg="mod">
          <ac:chgData name="Henk Verelst" userId="9229dd2c8e7cd7fb" providerId="LiveId" clId="{C2A4A1CA-2C7F-4A70-A44E-B74CDC92CF86}" dt="2020-09-22T08:57:17.087" v="874"/>
          <ac:spMkLst>
            <pc:docMk/>
            <pc:sldMk cId="3868382379" sldId="359"/>
            <ac:spMk id="8" creationId="{00000000-0000-0000-0000-000000000000}"/>
          </ac:spMkLst>
        </pc:spChg>
      </pc:sldChg>
      <pc:sldChg chg="modSp mod">
        <pc:chgData name="Henk Verelst" userId="9229dd2c8e7cd7fb" providerId="LiveId" clId="{C2A4A1CA-2C7F-4A70-A44E-B74CDC92CF86}" dt="2020-09-22T08:57:40.322" v="878"/>
        <pc:sldMkLst>
          <pc:docMk/>
          <pc:sldMk cId="3854181258" sldId="360"/>
        </pc:sldMkLst>
        <pc:spChg chg="mod">
          <ac:chgData name="Henk Verelst" userId="9229dd2c8e7cd7fb" providerId="LiveId" clId="{C2A4A1CA-2C7F-4A70-A44E-B74CDC92CF86}" dt="2020-09-22T08:57:40.322" v="878"/>
          <ac:spMkLst>
            <pc:docMk/>
            <pc:sldMk cId="3854181258" sldId="360"/>
            <ac:spMk id="2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6:13.083" v="498" actId="14100"/>
        <pc:sldMkLst>
          <pc:docMk/>
          <pc:sldMk cId="4291237691" sldId="361"/>
        </pc:sldMkLst>
        <pc:spChg chg="mod">
          <ac:chgData name="Henk Verelst" userId="9229dd2c8e7cd7fb" providerId="LiveId" clId="{C2A4A1CA-2C7F-4A70-A44E-B74CDC92CF86}" dt="2020-09-22T08:36:13.083" v="498" actId="14100"/>
          <ac:spMkLst>
            <pc:docMk/>
            <pc:sldMk cId="4291237691" sldId="361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2:03.855" v="43" actId="1076"/>
          <ac:picMkLst>
            <pc:docMk/>
            <pc:sldMk cId="4291237691" sldId="361"/>
            <ac:picMk id="6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2:05.446" v="44" actId="1076"/>
          <ac:picMkLst>
            <pc:docMk/>
            <pc:sldMk cId="4291237691" sldId="361"/>
            <ac:picMk id="7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2T08:07:11.192" v="217" actId="47"/>
        <pc:sldMkLst>
          <pc:docMk/>
          <pc:sldMk cId="272292270" sldId="364"/>
        </pc:sldMkLst>
      </pc:sldChg>
      <pc:sldChg chg="modSp add mod">
        <pc:chgData name="Henk Verelst" userId="9229dd2c8e7cd7fb" providerId="LiveId" clId="{C2A4A1CA-2C7F-4A70-A44E-B74CDC92CF86}" dt="2020-09-22T08:36:37.870" v="502" actId="14100"/>
        <pc:sldMkLst>
          <pc:docMk/>
          <pc:sldMk cId="304048120" sldId="365"/>
        </pc:sldMkLst>
        <pc:spChg chg="mod">
          <ac:chgData name="Henk Verelst" userId="9229dd2c8e7cd7fb" providerId="LiveId" clId="{C2A4A1CA-2C7F-4A70-A44E-B74CDC92CF86}" dt="2020-09-22T08:36:37.870" v="502" actId="14100"/>
          <ac:spMkLst>
            <pc:docMk/>
            <pc:sldMk cId="304048120" sldId="365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2:37.653" v="45" actId="1076"/>
          <ac:picMkLst>
            <pc:docMk/>
            <pc:sldMk cId="304048120" sldId="365"/>
            <ac:picMk id="7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2:39.256" v="46" actId="1076"/>
          <ac:picMkLst>
            <pc:docMk/>
            <pc:sldMk cId="304048120" sldId="365"/>
            <ac:picMk id="8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2T07:26:09.569" v="38" actId="47"/>
        <pc:sldMkLst>
          <pc:docMk/>
          <pc:sldMk cId="959839029" sldId="365"/>
        </pc:sldMkLst>
      </pc:sldChg>
      <pc:sldChg chg="modSp add mod">
        <pc:chgData name="Henk Verelst" userId="9229dd2c8e7cd7fb" providerId="LiveId" clId="{C2A4A1CA-2C7F-4A70-A44E-B74CDC92CF86}" dt="2020-09-22T08:36:52.757" v="504" actId="14100"/>
        <pc:sldMkLst>
          <pc:docMk/>
          <pc:sldMk cId="2059465632" sldId="366"/>
        </pc:sldMkLst>
        <pc:spChg chg="mod">
          <ac:chgData name="Henk Verelst" userId="9229dd2c8e7cd7fb" providerId="LiveId" clId="{C2A4A1CA-2C7F-4A70-A44E-B74CDC92CF86}" dt="2020-09-22T08:36:52.757" v="504" actId="14100"/>
          <ac:spMkLst>
            <pc:docMk/>
            <pc:sldMk cId="2059465632" sldId="366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2:58.686" v="47" actId="1076"/>
          <ac:picMkLst>
            <pc:docMk/>
            <pc:sldMk cId="2059465632" sldId="366"/>
            <ac:picMk id="8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3:03.658" v="49" actId="1076"/>
          <ac:picMkLst>
            <pc:docMk/>
            <pc:sldMk cId="2059465632" sldId="366"/>
            <ac:picMk id="9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810615495" sldId="366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793944952" sldId="367"/>
        </pc:sldMkLst>
      </pc:sldChg>
      <pc:sldChg chg="modSp add mod">
        <pc:chgData name="Henk Verelst" userId="9229dd2c8e7cd7fb" providerId="LiveId" clId="{C2A4A1CA-2C7F-4A70-A44E-B74CDC92CF86}" dt="2020-09-22T08:37:06.292" v="506" actId="14100"/>
        <pc:sldMkLst>
          <pc:docMk/>
          <pc:sldMk cId="1979318205" sldId="368"/>
        </pc:sldMkLst>
        <pc:spChg chg="mod">
          <ac:chgData name="Henk Verelst" userId="9229dd2c8e7cd7fb" providerId="LiveId" clId="{C2A4A1CA-2C7F-4A70-A44E-B74CDC92CF86}" dt="2020-09-22T08:37:06.292" v="506" actId="14100"/>
          <ac:spMkLst>
            <pc:docMk/>
            <pc:sldMk cId="1979318205" sldId="368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3:25.610" v="54" actId="1076"/>
          <ac:picMkLst>
            <pc:docMk/>
            <pc:sldMk cId="1979318205" sldId="368"/>
            <ac:picMk id="6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3:23.996" v="53" actId="1076"/>
          <ac:picMkLst>
            <pc:docMk/>
            <pc:sldMk cId="1979318205" sldId="368"/>
            <ac:picMk id="7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964272553" sldId="368"/>
        </pc:sldMkLst>
      </pc:sldChg>
      <pc:sldChg chg="modSp add mod">
        <pc:chgData name="Henk Verelst" userId="9229dd2c8e7cd7fb" providerId="LiveId" clId="{C2A4A1CA-2C7F-4A70-A44E-B74CDC92CF86}" dt="2020-09-22T08:37:12.369" v="507" actId="14100"/>
        <pc:sldMkLst>
          <pc:docMk/>
          <pc:sldMk cId="685771991" sldId="369"/>
        </pc:sldMkLst>
        <pc:spChg chg="mod">
          <ac:chgData name="Henk Verelst" userId="9229dd2c8e7cd7fb" providerId="LiveId" clId="{C2A4A1CA-2C7F-4A70-A44E-B74CDC92CF86}" dt="2020-09-22T08:37:12.369" v="507" actId="14100"/>
          <ac:spMkLst>
            <pc:docMk/>
            <pc:sldMk cId="685771991" sldId="369"/>
            <ac:spMk id="5" creationId="{00000000-0000-0000-0000-000000000000}"/>
          </ac:spMkLst>
        </pc:sp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645231489" sldId="369"/>
        </pc:sldMkLst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915689999" sldId="370"/>
        </pc:sldMkLst>
      </pc:sldChg>
      <pc:sldChg chg="modSp add mod">
        <pc:chgData name="Henk Verelst" userId="9229dd2c8e7cd7fb" providerId="LiveId" clId="{C2A4A1CA-2C7F-4A70-A44E-B74CDC92CF86}" dt="2020-09-22T07:34:23.633" v="59" actId="14100"/>
        <pc:sldMkLst>
          <pc:docMk/>
          <pc:sldMk cId="3834861879" sldId="370"/>
        </pc:sldMkLst>
        <pc:spChg chg="mod">
          <ac:chgData name="Henk Verelst" userId="9229dd2c8e7cd7fb" providerId="LiveId" clId="{C2A4A1CA-2C7F-4A70-A44E-B74CDC92CF86}" dt="2020-09-22T07:34:23.633" v="59" actId="14100"/>
          <ac:spMkLst>
            <pc:docMk/>
            <pc:sldMk cId="3834861879" sldId="370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4:17.161" v="58" actId="1076"/>
          <ac:picMkLst>
            <pc:docMk/>
            <pc:sldMk cId="3834861879" sldId="370"/>
            <ac:picMk id="6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4:15.309" v="57" actId="1076"/>
          <ac:picMkLst>
            <pc:docMk/>
            <pc:sldMk cId="3834861879" sldId="370"/>
            <ac:picMk id="7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956161143" sldId="372"/>
        </pc:sldMkLst>
      </pc:sldChg>
      <pc:sldChg chg="modSp add mod">
        <pc:chgData name="Henk Verelst" userId="9229dd2c8e7cd7fb" providerId="LiveId" clId="{C2A4A1CA-2C7F-4A70-A44E-B74CDC92CF86}" dt="2020-09-22T08:38:05.251" v="509" actId="14100"/>
        <pc:sldMkLst>
          <pc:docMk/>
          <pc:sldMk cId="3281747610" sldId="372"/>
        </pc:sldMkLst>
        <pc:spChg chg="mod">
          <ac:chgData name="Henk Verelst" userId="9229dd2c8e7cd7fb" providerId="LiveId" clId="{C2A4A1CA-2C7F-4A70-A44E-B74CDC92CF86}" dt="2020-09-22T08:38:05.251" v="509" actId="14100"/>
          <ac:spMkLst>
            <pc:docMk/>
            <pc:sldMk cId="3281747610" sldId="372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5:02.375" v="62" actId="1076"/>
          <ac:picMkLst>
            <pc:docMk/>
            <pc:sldMk cId="3281747610" sldId="372"/>
            <ac:picMk id="2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4:56.682" v="61" actId="1076"/>
          <ac:picMkLst>
            <pc:docMk/>
            <pc:sldMk cId="3281747610" sldId="372"/>
            <ac:picMk id="8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958158590" sldId="373"/>
        </pc:sldMkLst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138474011" sldId="374"/>
        </pc:sldMkLst>
      </pc:sldChg>
      <pc:sldChg chg="modSp add mod">
        <pc:chgData name="Henk Verelst" userId="9229dd2c8e7cd7fb" providerId="LiveId" clId="{C2A4A1CA-2C7F-4A70-A44E-B74CDC92CF86}" dt="2020-09-22T08:38:21.624" v="511" actId="14100"/>
        <pc:sldMkLst>
          <pc:docMk/>
          <pc:sldMk cId="2713509005" sldId="374"/>
        </pc:sldMkLst>
        <pc:spChg chg="mod">
          <ac:chgData name="Henk Verelst" userId="9229dd2c8e7cd7fb" providerId="LiveId" clId="{C2A4A1CA-2C7F-4A70-A44E-B74CDC92CF86}" dt="2020-09-22T08:38:21.624" v="511" actId="14100"/>
          <ac:spMkLst>
            <pc:docMk/>
            <pc:sldMk cId="2713509005" sldId="374"/>
            <ac:spMk id="5" creationId="{00000000-0000-0000-0000-000000000000}"/>
          </ac:spMkLst>
        </pc:sp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526929951" sldId="375"/>
        </pc:sldMkLst>
      </pc:sldChg>
      <pc:sldChg chg="addSp delSp modSp add mod">
        <pc:chgData name="Henk Verelst" userId="9229dd2c8e7cd7fb" providerId="LiveId" clId="{C2A4A1CA-2C7F-4A70-A44E-B74CDC92CF86}" dt="2020-09-22T08:38:29.688" v="512" actId="14100"/>
        <pc:sldMkLst>
          <pc:docMk/>
          <pc:sldMk cId="3019524532" sldId="375"/>
        </pc:sldMkLst>
        <pc:spChg chg="mod">
          <ac:chgData name="Henk Verelst" userId="9229dd2c8e7cd7fb" providerId="LiveId" clId="{C2A4A1CA-2C7F-4A70-A44E-B74CDC92CF86}" dt="2020-09-22T08:38:29.688" v="512" actId="14100"/>
          <ac:spMkLst>
            <pc:docMk/>
            <pc:sldMk cId="3019524532" sldId="375"/>
            <ac:spMk id="5" creationId="{00000000-0000-0000-0000-000000000000}"/>
          </ac:spMkLst>
        </pc:spChg>
        <pc:picChg chg="add del mod">
          <ac:chgData name="Henk Verelst" userId="9229dd2c8e7cd7fb" providerId="LiveId" clId="{C2A4A1CA-2C7F-4A70-A44E-B74CDC92CF86}" dt="2020-09-22T07:37:22.256" v="65" actId="478"/>
          <ac:picMkLst>
            <pc:docMk/>
            <pc:sldMk cId="3019524532" sldId="375"/>
            <ac:picMk id="2" creationId="{13A4A1AB-70F5-4F40-94EC-4D9FF8B416E5}"/>
          </ac:picMkLst>
        </pc:picChg>
      </pc:sldChg>
      <pc:sldChg chg="modSp add mod">
        <pc:chgData name="Henk Verelst" userId="9229dd2c8e7cd7fb" providerId="LiveId" clId="{C2A4A1CA-2C7F-4A70-A44E-B74CDC92CF86}" dt="2020-09-22T08:38:36.751" v="513" actId="14100"/>
        <pc:sldMkLst>
          <pc:docMk/>
          <pc:sldMk cId="757757359" sldId="376"/>
        </pc:sldMkLst>
        <pc:spChg chg="mod">
          <ac:chgData name="Henk Verelst" userId="9229dd2c8e7cd7fb" providerId="LiveId" clId="{C2A4A1CA-2C7F-4A70-A44E-B74CDC92CF86}" dt="2020-09-22T08:38:36.751" v="513" actId="14100"/>
          <ac:spMkLst>
            <pc:docMk/>
            <pc:sldMk cId="757757359" sldId="376"/>
            <ac:spMk id="5" creationId="{00000000-0000-0000-0000-000000000000}"/>
          </ac:spMkLst>
        </pc:sp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2576742198" sldId="376"/>
        </pc:sldMkLst>
      </pc:sldChg>
      <pc:sldChg chg="modSp add mod">
        <pc:chgData name="Henk Verelst" userId="9229dd2c8e7cd7fb" providerId="LiveId" clId="{C2A4A1CA-2C7F-4A70-A44E-B74CDC92CF86}" dt="2020-09-22T08:38:44.620" v="514" actId="14100"/>
        <pc:sldMkLst>
          <pc:docMk/>
          <pc:sldMk cId="1186755218" sldId="377"/>
        </pc:sldMkLst>
        <pc:spChg chg="mod">
          <ac:chgData name="Henk Verelst" userId="9229dd2c8e7cd7fb" providerId="LiveId" clId="{C2A4A1CA-2C7F-4A70-A44E-B74CDC92CF86}" dt="2020-09-22T08:38:44.620" v="514" actId="14100"/>
          <ac:spMkLst>
            <pc:docMk/>
            <pc:sldMk cId="1186755218" sldId="377"/>
            <ac:spMk id="5" creationId="{00000000-0000-0000-0000-000000000000}"/>
          </ac:spMkLst>
        </pc:spChg>
        <pc:spChg chg="mod">
          <ac:chgData name="Henk Verelst" userId="9229dd2c8e7cd7fb" providerId="LiveId" clId="{C2A4A1CA-2C7F-4A70-A44E-B74CDC92CF86}" dt="2020-09-22T07:37:37.105" v="68" actId="1076"/>
          <ac:spMkLst>
            <pc:docMk/>
            <pc:sldMk cId="1186755218" sldId="377"/>
            <ac:spMk id="27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7:44.176" v="70" actId="1076"/>
          <ac:picMkLst>
            <pc:docMk/>
            <pc:sldMk cId="1186755218" sldId="377"/>
            <ac:picMk id="2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7:42.281" v="69" actId="1076"/>
          <ac:picMkLst>
            <pc:docMk/>
            <pc:sldMk cId="1186755218" sldId="377"/>
            <ac:picMk id="6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7:34.017" v="67" actId="1076"/>
          <ac:picMkLst>
            <pc:docMk/>
            <pc:sldMk cId="1186755218" sldId="377"/>
            <ac:picMk id="7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3633750569" sldId="377"/>
        </pc:sldMkLst>
      </pc:sldChg>
      <pc:sldChg chg="addSp modSp add mod">
        <pc:chgData name="Henk Verelst" userId="9229dd2c8e7cd7fb" providerId="LiveId" clId="{C2A4A1CA-2C7F-4A70-A44E-B74CDC92CF86}" dt="2020-09-22T08:38:50.858" v="515" actId="14100"/>
        <pc:sldMkLst>
          <pc:docMk/>
          <pc:sldMk cId="2772239935" sldId="378"/>
        </pc:sldMkLst>
        <pc:spChg chg="mod">
          <ac:chgData name="Henk Verelst" userId="9229dd2c8e7cd7fb" providerId="LiveId" clId="{C2A4A1CA-2C7F-4A70-A44E-B74CDC92CF86}" dt="2020-09-22T08:38:50.858" v="515" actId="14100"/>
          <ac:spMkLst>
            <pc:docMk/>
            <pc:sldMk cId="2772239935" sldId="378"/>
            <ac:spMk id="5" creationId="{00000000-0000-0000-0000-000000000000}"/>
          </ac:spMkLst>
        </pc:spChg>
        <pc:picChg chg="add mod">
          <ac:chgData name="Henk Verelst" userId="9229dd2c8e7cd7fb" providerId="LiveId" clId="{C2A4A1CA-2C7F-4A70-A44E-B74CDC92CF86}" dt="2020-09-22T07:39:18.673" v="81" actId="1076"/>
          <ac:picMkLst>
            <pc:docMk/>
            <pc:sldMk cId="2772239935" sldId="378"/>
            <ac:picMk id="2" creationId="{FC9A9D3D-5CCA-419A-B832-359EA0A7F40C}"/>
          </ac:picMkLst>
        </pc:picChg>
        <pc:picChg chg="mod">
          <ac:chgData name="Henk Verelst" userId="9229dd2c8e7cd7fb" providerId="LiveId" clId="{C2A4A1CA-2C7F-4A70-A44E-B74CDC92CF86}" dt="2020-09-22T07:39:24.511" v="83" actId="1076"/>
          <ac:picMkLst>
            <pc:docMk/>
            <pc:sldMk cId="2772239935" sldId="378"/>
            <ac:picMk id="8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7:59.965" v="73" actId="1076"/>
          <ac:picMkLst>
            <pc:docMk/>
            <pc:sldMk cId="2772239935" sldId="378"/>
            <ac:picMk id="9" creationId="{00000000-0000-0000-0000-000000000000}"/>
          </ac:picMkLst>
        </pc:picChg>
        <pc:picChg chg="mod">
          <ac:chgData name="Henk Verelst" userId="9229dd2c8e7cd7fb" providerId="LiveId" clId="{C2A4A1CA-2C7F-4A70-A44E-B74CDC92CF86}" dt="2020-09-22T07:39:22.114" v="82" actId="1076"/>
          <ac:picMkLst>
            <pc:docMk/>
            <pc:sldMk cId="2772239935" sldId="378"/>
            <ac:picMk id="10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4074370365" sldId="378"/>
        </pc:sldMkLst>
      </pc:sldChg>
      <pc:sldChg chg="modSp add mod">
        <pc:chgData name="Henk Verelst" userId="9229dd2c8e7cd7fb" providerId="LiveId" clId="{C2A4A1CA-2C7F-4A70-A44E-B74CDC92CF86}" dt="2020-09-22T09:01:11.671" v="883"/>
        <pc:sldMkLst>
          <pc:docMk/>
          <pc:sldMk cId="804827709" sldId="380"/>
        </pc:sldMkLst>
        <pc:spChg chg="mod">
          <ac:chgData name="Henk Verelst" userId="9229dd2c8e7cd7fb" providerId="LiveId" clId="{C2A4A1CA-2C7F-4A70-A44E-B74CDC92CF86}" dt="2020-09-22T09:01:11.671" v="883"/>
          <ac:spMkLst>
            <pc:docMk/>
            <pc:sldMk cId="804827709" sldId="380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32.400" v="521" actId="14100"/>
          <ac:spMkLst>
            <pc:docMk/>
            <pc:sldMk cId="804827709" sldId="380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41:49.658" v="91" actId="1076"/>
          <ac:picMkLst>
            <pc:docMk/>
            <pc:sldMk cId="804827709" sldId="380"/>
            <ac:picMk id="6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1151059240" sldId="380"/>
        </pc:sldMkLst>
      </pc:sldChg>
      <pc:sldChg chg="modSp add mod">
        <pc:chgData name="Henk Verelst" userId="9229dd2c8e7cd7fb" providerId="LiveId" clId="{C2A4A1CA-2C7F-4A70-A44E-B74CDC92CF86}" dt="2020-09-22T09:01:16.934" v="884"/>
        <pc:sldMkLst>
          <pc:docMk/>
          <pc:sldMk cId="117874137" sldId="381"/>
        </pc:sldMkLst>
        <pc:spChg chg="mod">
          <ac:chgData name="Henk Verelst" userId="9229dd2c8e7cd7fb" providerId="LiveId" clId="{C2A4A1CA-2C7F-4A70-A44E-B74CDC92CF86}" dt="2020-09-22T09:01:16.934" v="884"/>
          <ac:spMkLst>
            <pc:docMk/>
            <pc:sldMk cId="117874137" sldId="381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39.521" v="522" actId="14100"/>
          <ac:spMkLst>
            <pc:docMk/>
            <pc:sldMk cId="117874137" sldId="381"/>
            <ac:spMk id="5" creationId="{00000000-0000-0000-0000-000000000000}"/>
          </ac:spMkLst>
        </pc:spChg>
        <pc:picChg chg="mod modCrop">
          <ac:chgData name="Henk Verelst" userId="9229dd2c8e7cd7fb" providerId="LiveId" clId="{C2A4A1CA-2C7F-4A70-A44E-B74CDC92CF86}" dt="2020-09-22T07:42:53.524" v="93" actId="1076"/>
          <ac:picMkLst>
            <pc:docMk/>
            <pc:sldMk cId="117874137" sldId="381"/>
            <ac:picMk id="7" creationId="{00000000-0000-0000-0000-000000000000}"/>
          </ac:picMkLst>
        </pc:pic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992886383" sldId="381"/>
        </pc:sldMkLst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1801095825" sldId="382"/>
        </pc:sldMkLst>
      </pc:sldChg>
      <pc:sldChg chg="modSp add mod">
        <pc:chgData name="Henk Verelst" userId="9229dd2c8e7cd7fb" providerId="LiveId" clId="{C2A4A1CA-2C7F-4A70-A44E-B74CDC92CF86}" dt="2020-09-22T09:01:20.671" v="885"/>
        <pc:sldMkLst>
          <pc:docMk/>
          <pc:sldMk cId="3402549269" sldId="382"/>
        </pc:sldMkLst>
        <pc:spChg chg="mod">
          <ac:chgData name="Henk Verelst" userId="9229dd2c8e7cd7fb" providerId="LiveId" clId="{C2A4A1CA-2C7F-4A70-A44E-B74CDC92CF86}" dt="2020-09-22T09:01:20.671" v="885"/>
          <ac:spMkLst>
            <pc:docMk/>
            <pc:sldMk cId="3402549269" sldId="382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39:46.077" v="523" actId="14100"/>
          <ac:spMkLst>
            <pc:docMk/>
            <pc:sldMk cId="3402549269" sldId="382"/>
            <ac:spMk id="5" creationId="{00000000-0000-0000-0000-000000000000}"/>
          </ac:spMkLst>
        </pc:spChg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3313842423" sldId="383"/>
        </pc:sldMkLst>
      </pc:sldChg>
      <pc:sldChg chg="del">
        <pc:chgData name="Henk Verelst" userId="9229dd2c8e7cd7fb" providerId="LiveId" clId="{C2A4A1CA-2C7F-4A70-A44E-B74CDC92CF86}" dt="2020-09-21T18:46:37.494" v="0" actId="2696"/>
        <pc:sldMkLst>
          <pc:docMk/>
          <pc:sldMk cId="3740385197" sldId="384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892272132" sldId="385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071809558" sldId="386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836486499" sldId="387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064584244" sldId="388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2649656309" sldId="389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917348289" sldId="390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3748616672" sldId="391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152516605" sldId="392"/>
        </pc:sldMkLst>
      </pc:sldChg>
      <pc:sldChg chg="add del">
        <pc:chgData name="Henk Verelst" userId="9229dd2c8e7cd7fb" providerId="LiveId" clId="{C2A4A1CA-2C7F-4A70-A44E-B74CDC92CF86}" dt="2020-09-21T18:47:06.460" v="3" actId="2696"/>
        <pc:sldMkLst>
          <pc:docMk/>
          <pc:sldMk cId="1622282292" sldId="393"/>
        </pc:sldMkLst>
      </pc:sldChg>
      <pc:sldChg chg="add del">
        <pc:chgData name="Henk Verelst" userId="9229dd2c8e7cd7fb" providerId="LiveId" clId="{C2A4A1CA-2C7F-4A70-A44E-B74CDC92CF86}" dt="2020-09-22T08:07:59.406" v="224" actId="47"/>
        <pc:sldMkLst>
          <pc:docMk/>
          <pc:sldMk cId="1949180494" sldId="496"/>
        </pc:sldMkLst>
      </pc:sldChg>
      <pc:sldChg chg="modSp add mod">
        <pc:chgData name="Henk Verelst" userId="9229dd2c8e7cd7fb" providerId="LiveId" clId="{C2A4A1CA-2C7F-4A70-A44E-B74CDC92CF86}" dt="2020-09-22T08:35:13.647" v="492" actId="14100"/>
        <pc:sldMkLst>
          <pc:docMk/>
          <pc:sldMk cId="2620360103" sldId="497"/>
        </pc:sldMkLst>
        <pc:spChg chg="mod">
          <ac:chgData name="Henk Verelst" userId="9229dd2c8e7cd7fb" providerId="LiveId" clId="{C2A4A1CA-2C7F-4A70-A44E-B74CDC92CF86}" dt="2020-09-22T08:35:13.647" v="492" actId="14100"/>
          <ac:spMkLst>
            <pc:docMk/>
            <pc:sldMk cId="2620360103" sldId="497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5:25.878" v="493" actId="14100"/>
        <pc:sldMkLst>
          <pc:docMk/>
          <pc:sldMk cId="3164735344" sldId="498"/>
        </pc:sldMkLst>
        <pc:spChg chg="mod">
          <ac:chgData name="Henk Verelst" userId="9229dd2c8e7cd7fb" providerId="LiveId" clId="{C2A4A1CA-2C7F-4A70-A44E-B74CDC92CF86}" dt="2020-09-22T08:35:25.878" v="493" actId="14100"/>
          <ac:spMkLst>
            <pc:docMk/>
            <pc:sldMk cId="3164735344" sldId="498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5:57.157" v="496" actId="14100"/>
        <pc:sldMkLst>
          <pc:docMk/>
          <pc:sldMk cId="3333602504" sldId="499"/>
        </pc:sldMkLst>
        <pc:spChg chg="mod">
          <ac:chgData name="Henk Verelst" userId="9229dd2c8e7cd7fb" providerId="LiveId" clId="{C2A4A1CA-2C7F-4A70-A44E-B74CDC92CF86}" dt="2020-09-22T08:35:57.157" v="496" actId="14100"/>
          <ac:spMkLst>
            <pc:docMk/>
            <pc:sldMk cId="3333602504" sldId="499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6:24.647" v="500" actId="14100"/>
        <pc:sldMkLst>
          <pc:docMk/>
          <pc:sldMk cId="731225151" sldId="500"/>
        </pc:sldMkLst>
        <pc:spChg chg="mod">
          <ac:chgData name="Henk Verelst" userId="9229dd2c8e7cd7fb" providerId="LiveId" clId="{C2A4A1CA-2C7F-4A70-A44E-B74CDC92CF86}" dt="2020-09-22T08:36:24.647" v="500" actId="14100"/>
          <ac:spMkLst>
            <pc:docMk/>
            <pc:sldMk cId="731225151" sldId="500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6:31.862" v="501" actId="14100"/>
        <pc:sldMkLst>
          <pc:docMk/>
          <pc:sldMk cId="1711555343" sldId="501"/>
        </pc:sldMkLst>
        <pc:spChg chg="mod">
          <ac:chgData name="Henk Verelst" userId="9229dd2c8e7cd7fb" providerId="LiveId" clId="{C2A4A1CA-2C7F-4A70-A44E-B74CDC92CF86}" dt="2020-09-22T08:36:31.862" v="501" actId="14100"/>
          <ac:spMkLst>
            <pc:docMk/>
            <pc:sldMk cId="1711555343" sldId="501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6:44.731" v="503" actId="14100"/>
        <pc:sldMkLst>
          <pc:docMk/>
          <pc:sldMk cId="774144427" sldId="502"/>
        </pc:sldMkLst>
        <pc:spChg chg="mod">
          <ac:chgData name="Henk Verelst" userId="9229dd2c8e7cd7fb" providerId="LiveId" clId="{C2A4A1CA-2C7F-4A70-A44E-B74CDC92CF86}" dt="2020-09-22T08:36:44.731" v="503" actId="14100"/>
          <ac:spMkLst>
            <pc:docMk/>
            <pc:sldMk cId="774144427" sldId="502"/>
            <ac:spMk id="5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37:25.252" v="508" actId="14100"/>
        <pc:sldMkLst>
          <pc:docMk/>
          <pc:sldMk cId="3340913179" sldId="503"/>
        </pc:sldMkLst>
        <pc:spChg chg="mod">
          <ac:chgData name="Henk Verelst" userId="9229dd2c8e7cd7fb" providerId="LiveId" clId="{C2A4A1CA-2C7F-4A70-A44E-B74CDC92CF86}" dt="2020-09-22T08:37:25.252" v="508" actId="14100"/>
          <ac:spMkLst>
            <pc:docMk/>
            <pc:sldMk cId="3340913179" sldId="503"/>
            <ac:spMk id="5" creationId="{00000000-0000-0000-0000-000000000000}"/>
          </ac:spMkLst>
        </pc:spChg>
        <pc:picChg chg="mod">
          <ac:chgData name="Henk Verelst" userId="9229dd2c8e7cd7fb" providerId="LiveId" clId="{C2A4A1CA-2C7F-4A70-A44E-B74CDC92CF86}" dt="2020-09-22T07:34:41.661" v="60" actId="1076"/>
          <ac:picMkLst>
            <pc:docMk/>
            <pc:sldMk cId="3340913179" sldId="503"/>
            <ac:picMk id="8" creationId="{00000000-0000-0000-0000-000000000000}"/>
          </ac:picMkLst>
        </pc:picChg>
      </pc:sldChg>
      <pc:sldChg chg="add del">
        <pc:chgData name="Henk Verelst" userId="9229dd2c8e7cd7fb" providerId="LiveId" clId="{C2A4A1CA-2C7F-4A70-A44E-B74CDC92CF86}" dt="2020-09-22T08:08:38.217" v="228" actId="47"/>
        <pc:sldMkLst>
          <pc:docMk/>
          <pc:sldMk cId="2446685363" sldId="504"/>
        </pc:sldMkLst>
      </pc:sldChg>
      <pc:sldChg chg="modSp add del mod">
        <pc:chgData name="Henk Verelst" userId="9229dd2c8e7cd7fb" providerId="LiveId" clId="{C2A4A1CA-2C7F-4A70-A44E-B74CDC92CF86}" dt="2020-09-22T08:43:44.408" v="616" actId="47"/>
        <pc:sldMkLst>
          <pc:docMk/>
          <pc:sldMk cId="633795851" sldId="505"/>
        </pc:sldMkLst>
        <pc:spChg chg="mod">
          <ac:chgData name="Henk Verelst" userId="9229dd2c8e7cd7fb" providerId="LiveId" clId="{C2A4A1CA-2C7F-4A70-A44E-B74CDC92CF86}" dt="2020-09-22T08:07:39.313" v="222" actId="14861"/>
          <ac:spMkLst>
            <pc:docMk/>
            <pc:sldMk cId="633795851" sldId="505"/>
            <ac:spMk id="7" creationId="{4E01BDCD-C1F4-4F51-9564-6C4C2AC369F2}"/>
          </ac:spMkLst>
        </pc:spChg>
        <pc:spChg chg="mod">
          <ac:chgData name="Henk Verelst" userId="9229dd2c8e7cd7fb" providerId="LiveId" clId="{C2A4A1CA-2C7F-4A70-A44E-B74CDC92CF86}" dt="2020-09-22T08:07:34.539" v="221" actId="14861"/>
          <ac:spMkLst>
            <pc:docMk/>
            <pc:sldMk cId="633795851" sldId="505"/>
            <ac:spMk id="8" creationId="{63A0DA79-7BE4-402E-8462-E1785C133ACF}"/>
          </ac:spMkLst>
        </pc:spChg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869127112" sldId="505"/>
        </pc:sldMkLst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3017331131" sldId="506"/>
        </pc:sldMkLst>
      </pc:sldChg>
      <pc:sldChg chg="modSp add del mod">
        <pc:chgData name="Henk Verelst" userId="9229dd2c8e7cd7fb" providerId="LiveId" clId="{C2A4A1CA-2C7F-4A70-A44E-B74CDC92CF86}" dt="2020-09-22T08:44:17.198" v="620" actId="47"/>
        <pc:sldMkLst>
          <pc:docMk/>
          <pc:sldMk cId="4117099436" sldId="506"/>
        </pc:sldMkLst>
        <pc:spChg chg="mod">
          <ac:chgData name="Henk Verelst" userId="9229dd2c8e7cd7fb" providerId="LiveId" clId="{C2A4A1CA-2C7F-4A70-A44E-B74CDC92CF86}" dt="2020-09-22T08:34:27.777" v="490" actId="14100"/>
          <ac:spMkLst>
            <pc:docMk/>
            <pc:sldMk cId="4117099436" sldId="506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08:13.859" v="225" actId="14861"/>
          <ac:spMkLst>
            <pc:docMk/>
            <pc:sldMk cId="4117099436" sldId="506"/>
            <ac:spMk id="8" creationId="{63A0DA79-7BE4-402E-8462-E1785C133ACF}"/>
          </ac:spMkLst>
        </pc:spChg>
        <pc:spChg chg="mod">
          <ac:chgData name="Henk Verelst" userId="9229dd2c8e7cd7fb" providerId="LiveId" clId="{C2A4A1CA-2C7F-4A70-A44E-B74CDC92CF86}" dt="2020-09-22T08:08:23.825" v="226" actId="14861"/>
          <ac:spMkLst>
            <pc:docMk/>
            <pc:sldMk cId="4117099436" sldId="506"/>
            <ac:spMk id="9" creationId="{4CE56F9A-52B7-4A25-959E-17FBFB0BD7F9}"/>
          </ac:spMkLst>
        </pc:spChg>
      </pc:sldChg>
      <pc:sldChg chg="modSp add del mod">
        <pc:chgData name="Henk Verelst" userId="9229dd2c8e7cd7fb" providerId="LiveId" clId="{C2A4A1CA-2C7F-4A70-A44E-B74CDC92CF86}" dt="2020-09-22T08:50:26.035" v="773" actId="47"/>
        <pc:sldMkLst>
          <pc:docMk/>
          <pc:sldMk cId="1067929267" sldId="507"/>
        </pc:sldMkLst>
        <pc:spChg chg="mod">
          <ac:chgData name="Henk Verelst" userId="9229dd2c8e7cd7fb" providerId="LiveId" clId="{C2A4A1CA-2C7F-4A70-A44E-B74CDC92CF86}" dt="2020-09-22T08:39:02.673" v="517" actId="14100"/>
          <ac:spMkLst>
            <pc:docMk/>
            <pc:sldMk cId="1067929267" sldId="507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08:45.784" v="229" actId="14861"/>
          <ac:spMkLst>
            <pc:docMk/>
            <pc:sldMk cId="1067929267" sldId="507"/>
            <ac:spMk id="10" creationId="{D832B0E5-7A66-4A98-97B8-7DE77EEEE1D8}"/>
          </ac:spMkLst>
        </pc:spChg>
      </pc:sldChg>
      <pc:sldChg chg="add del">
        <pc:chgData name="Henk Verelst" userId="9229dd2c8e7cd7fb" providerId="LiveId" clId="{C2A4A1CA-2C7F-4A70-A44E-B74CDC92CF86}" dt="2020-09-22T08:03:22.162" v="94" actId="2696"/>
        <pc:sldMkLst>
          <pc:docMk/>
          <pc:sldMk cId="1331876474" sldId="507"/>
        </pc:sldMkLst>
      </pc:sldChg>
      <pc:sldChg chg="addSp modSp add mod">
        <pc:chgData name="Henk Verelst" userId="9229dd2c8e7cd7fb" providerId="LiveId" clId="{C2A4A1CA-2C7F-4A70-A44E-B74CDC92CF86}" dt="2020-09-22T08:43:00.545" v="608" actId="1036"/>
        <pc:sldMkLst>
          <pc:docMk/>
          <pc:sldMk cId="2161371590" sldId="508"/>
        </pc:sldMkLst>
        <pc:spChg chg="mod">
          <ac:chgData name="Henk Verelst" userId="9229dd2c8e7cd7fb" providerId="LiveId" clId="{C2A4A1CA-2C7F-4A70-A44E-B74CDC92CF86}" dt="2020-09-22T08:43:00.545" v="608" actId="1036"/>
          <ac:spMkLst>
            <pc:docMk/>
            <pc:sldMk cId="2161371590" sldId="508"/>
            <ac:spMk id="2" creationId="{B339FE34-BDA5-44DA-96BF-023D6D2A0BD3}"/>
          </ac:spMkLst>
        </pc:spChg>
        <pc:spChg chg="add mod">
          <ac:chgData name="Henk Verelst" userId="9229dd2c8e7cd7fb" providerId="LiveId" clId="{C2A4A1CA-2C7F-4A70-A44E-B74CDC92CF86}" dt="2020-09-22T08:42:47.880" v="588" actId="1036"/>
          <ac:spMkLst>
            <pc:docMk/>
            <pc:sldMk cId="2161371590" sldId="508"/>
            <ac:spMk id="3" creationId="{41C16AD6-1946-4D23-8CD1-98DE4F1E47FF}"/>
          </ac:spMkLst>
        </pc:spChg>
        <pc:spChg chg="mod">
          <ac:chgData name="Henk Verelst" userId="9229dd2c8e7cd7fb" providerId="LiveId" clId="{C2A4A1CA-2C7F-4A70-A44E-B74CDC92CF86}" dt="2020-09-22T08:40:02.139" v="526" actId="14100"/>
          <ac:spMkLst>
            <pc:docMk/>
            <pc:sldMk cId="2161371590" sldId="508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42:41.364" v="583" actId="1035"/>
          <ac:spMkLst>
            <pc:docMk/>
            <pc:sldMk cId="2161371590" sldId="508"/>
            <ac:spMk id="7" creationId="{4E01BDCD-C1F4-4F51-9564-6C4C2AC369F2}"/>
          </ac:spMkLst>
        </pc:spChg>
        <pc:spChg chg="mod">
          <ac:chgData name="Henk Verelst" userId="9229dd2c8e7cd7fb" providerId="LiveId" clId="{C2A4A1CA-2C7F-4A70-A44E-B74CDC92CF86}" dt="2020-09-22T08:41:26.600" v="551" actId="1035"/>
          <ac:spMkLst>
            <pc:docMk/>
            <pc:sldMk cId="2161371590" sldId="508"/>
            <ac:spMk id="8" creationId="{63A0DA79-7BE4-402E-8462-E1785C133ACF}"/>
          </ac:spMkLst>
        </pc:spChg>
        <pc:spChg chg="mod">
          <ac:chgData name="Henk Verelst" userId="9229dd2c8e7cd7fb" providerId="LiveId" clId="{C2A4A1CA-2C7F-4A70-A44E-B74CDC92CF86}" dt="2020-09-22T08:42:51.009" v="593" actId="1036"/>
          <ac:spMkLst>
            <pc:docMk/>
            <pc:sldMk cId="2161371590" sldId="508"/>
            <ac:spMk id="9" creationId="{4CE56F9A-52B7-4A25-959E-17FBFB0BD7F9}"/>
          </ac:spMkLst>
        </pc:spChg>
        <pc:spChg chg="mod">
          <ac:chgData name="Henk Verelst" userId="9229dd2c8e7cd7fb" providerId="LiveId" clId="{C2A4A1CA-2C7F-4A70-A44E-B74CDC92CF86}" dt="2020-09-22T08:42:54.129" v="598" actId="1036"/>
          <ac:spMkLst>
            <pc:docMk/>
            <pc:sldMk cId="2161371590" sldId="508"/>
            <ac:spMk id="10" creationId="{D832B0E5-7A66-4A98-97B8-7DE77EEEE1D8}"/>
          </ac:spMkLst>
        </pc:spChg>
        <pc:spChg chg="mod">
          <ac:chgData name="Henk Verelst" userId="9229dd2c8e7cd7fb" providerId="LiveId" clId="{C2A4A1CA-2C7F-4A70-A44E-B74CDC92CF86}" dt="2020-09-22T08:42:57.663" v="603" actId="1036"/>
          <ac:spMkLst>
            <pc:docMk/>
            <pc:sldMk cId="2161371590" sldId="508"/>
            <ac:spMk id="11" creationId="{A7508426-BCBA-4C94-AC6C-48B0440E005C}"/>
          </ac:spMkLst>
        </pc:spChg>
      </pc:sldChg>
      <pc:sldChg chg="modSp add mod modAnim">
        <pc:chgData name="Henk Verelst" userId="9229dd2c8e7cd7fb" providerId="LiveId" clId="{C2A4A1CA-2C7F-4A70-A44E-B74CDC92CF86}" dt="2020-09-22T08:40:11.116" v="527" actId="14100"/>
        <pc:sldMkLst>
          <pc:docMk/>
          <pc:sldMk cId="2599109928" sldId="509"/>
        </pc:sldMkLst>
        <pc:spChg chg="mod">
          <ac:chgData name="Henk Verelst" userId="9229dd2c8e7cd7fb" providerId="LiveId" clId="{C2A4A1CA-2C7F-4A70-A44E-B74CDC92CF86}" dt="2020-09-22T08:10:51.917" v="281" actId="5793"/>
          <ac:spMkLst>
            <pc:docMk/>
            <pc:sldMk cId="2599109928" sldId="509"/>
            <ac:spMk id="3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10:32.188" v="245" actId="20577"/>
          <ac:spMkLst>
            <pc:docMk/>
            <pc:sldMk cId="2599109928" sldId="509"/>
            <ac:spMk id="4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40:11.116" v="527" actId="14100"/>
          <ac:spMkLst>
            <pc:docMk/>
            <pc:sldMk cId="2599109928" sldId="509"/>
            <ac:spMk id="5" creationId="{00000000-0000-0000-0000-000000000000}"/>
          </ac:spMkLst>
        </pc:spChg>
      </pc:sldChg>
      <pc:sldChg chg="modSp new mod">
        <pc:chgData name="Henk Verelst" userId="9229dd2c8e7cd7fb" providerId="LiveId" clId="{C2A4A1CA-2C7F-4A70-A44E-B74CDC92CF86}" dt="2020-09-22T08:16:17.558" v="488" actId="20577"/>
        <pc:sldMkLst>
          <pc:docMk/>
          <pc:sldMk cId="3757758500" sldId="510"/>
        </pc:sldMkLst>
        <pc:spChg chg="mod">
          <ac:chgData name="Henk Verelst" userId="9229dd2c8e7cd7fb" providerId="LiveId" clId="{C2A4A1CA-2C7F-4A70-A44E-B74CDC92CF86}" dt="2020-09-22T08:13:53.301" v="283"/>
          <ac:spMkLst>
            <pc:docMk/>
            <pc:sldMk cId="3757758500" sldId="510"/>
            <ac:spMk id="2" creationId="{0A70C6C0-84DF-49E7-8170-DC6FA1417246}"/>
          </ac:spMkLst>
        </pc:spChg>
        <pc:spChg chg="mod">
          <ac:chgData name="Henk Verelst" userId="9229dd2c8e7cd7fb" providerId="LiveId" clId="{C2A4A1CA-2C7F-4A70-A44E-B74CDC92CF86}" dt="2020-09-22T08:16:17.558" v="488" actId="20577"/>
          <ac:spMkLst>
            <pc:docMk/>
            <pc:sldMk cId="3757758500" sldId="510"/>
            <ac:spMk id="3" creationId="{93C1C9B9-0BCD-412A-BDFB-29FF71179F49}"/>
          </ac:spMkLst>
        </pc:spChg>
      </pc:sldChg>
      <pc:sldChg chg="modSp add mod">
        <pc:chgData name="Henk Verelst" userId="9229dd2c8e7cd7fb" providerId="LiveId" clId="{C2A4A1CA-2C7F-4A70-A44E-B74CDC92CF86}" dt="2020-09-22T08:44:04.530" v="618" actId="14861"/>
        <pc:sldMkLst>
          <pc:docMk/>
          <pc:sldMk cId="4078271038" sldId="511"/>
        </pc:sldMkLst>
        <pc:spChg chg="mod">
          <ac:chgData name="Henk Verelst" userId="9229dd2c8e7cd7fb" providerId="LiveId" clId="{C2A4A1CA-2C7F-4A70-A44E-B74CDC92CF86}" dt="2020-09-22T08:43:25.468" v="611" actId="14861"/>
          <ac:spMkLst>
            <pc:docMk/>
            <pc:sldMk cId="4078271038" sldId="511"/>
            <ac:spMk id="2" creationId="{B339FE34-BDA5-44DA-96BF-023D6D2A0BD3}"/>
          </ac:spMkLst>
        </pc:spChg>
        <pc:spChg chg="mod">
          <ac:chgData name="Henk Verelst" userId="9229dd2c8e7cd7fb" providerId="LiveId" clId="{C2A4A1CA-2C7F-4A70-A44E-B74CDC92CF86}" dt="2020-09-22T08:43:39.340" v="614" actId="14861"/>
          <ac:spMkLst>
            <pc:docMk/>
            <pc:sldMk cId="4078271038" sldId="511"/>
            <ac:spMk id="7" creationId="{4E01BDCD-C1F4-4F51-9564-6C4C2AC369F2}"/>
          </ac:spMkLst>
        </pc:spChg>
        <pc:spChg chg="mod">
          <ac:chgData name="Henk Verelst" userId="9229dd2c8e7cd7fb" providerId="LiveId" clId="{C2A4A1CA-2C7F-4A70-A44E-B74CDC92CF86}" dt="2020-09-22T08:44:04.530" v="618" actId="14861"/>
          <ac:spMkLst>
            <pc:docMk/>
            <pc:sldMk cId="4078271038" sldId="511"/>
            <ac:spMk id="8" creationId="{63A0DA79-7BE4-402E-8462-E1785C133ACF}"/>
          </ac:spMkLst>
        </pc:spChg>
      </pc:sldChg>
      <pc:sldChg chg="modSp add mod">
        <pc:chgData name="Henk Verelst" userId="9229dd2c8e7cd7fb" providerId="LiveId" clId="{C2A4A1CA-2C7F-4A70-A44E-B74CDC92CF86}" dt="2020-09-22T08:43:51.924" v="617" actId="14861"/>
        <pc:sldMkLst>
          <pc:docMk/>
          <pc:sldMk cId="1413378648" sldId="512"/>
        </pc:sldMkLst>
        <pc:spChg chg="mod">
          <ac:chgData name="Henk Verelst" userId="9229dd2c8e7cd7fb" providerId="LiveId" clId="{C2A4A1CA-2C7F-4A70-A44E-B74CDC92CF86}" dt="2020-09-22T08:43:51.924" v="617" actId="14861"/>
          <ac:spMkLst>
            <pc:docMk/>
            <pc:sldMk cId="1413378648" sldId="512"/>
            <ac:spMk id="8" creationId="{63A0DA79-7BE4-402E-8462-E1785C133ACF}"/>
          </ac:spMkLst>
        </pc:spChg>
      </pc:sldChg>
      <pc:sldChg chg="modSp add mod">
        <pc:chgData name="Henk Verelst" userId="9229dd2c8e7cd7fb" providerId="LiveId" clId="{C2A4A1CA-2C7F-4A70-A44E-B74CDC92CF86}" dt="2020-09-22T08:44:33.788" v="622" actId="14861"/>
        <pc:sldMkLst>
          <pc:docMk/>
          <pc:sldMk cId="2686043436" sldId="513"/>
        </pc:sldMkLst>
        <pc:spChg chg="mod">
          <ac:chgData name="Henk Verelst" userId="9229dd2c8e7cd7fb" providerId="LiveId" clId="{C2A4A1CA-2C7F-4A70-A44E-B74CDC92CF86}" dt="2020-09-22T08:44:23.294" v="621" actId="14861"/>
          <ac:spMkLst>
            <pc:docMk/>
            <pc:sldMk cId="2686043436" sldId="513"/>
            <ac:spMk id="8" creationId="{63A0DA79-7BE4-402E-8462-E1785C133ACF}"/>
          </ac:spMkLst>
        </pc:spChg>
        <pc:spChg chg="mod">
          <ac:chgData name="Henk Verelst" userId="9229dd2c8e7cd7fb" providerId="LiveId" clId="{C2A4A1CA-2C7F-4A70-A44E-B74CDC92CF86}" dt="2020-09-22T08:44:33.788" v="622" actId="14861"/>
          <ac:spMkLst>
            <pc:docMk/>
            <pc:sldMk cId="2686043436" sldId="513"/>
            <ac:spMk id="9" creationId="{4CE56F9A-52B7-4A25-959E-17FBFB0BD7F9}"/>
          </ac:spMkLst>
        </pc:spChg>
      </pc:sldChg>
      <pc:sldChg chg="modSp add mod ord">
        <pc:chgData name="Henk Verelst" userId="9229dd2c8e7cd7fb" providerId="LiveId" clId="{C2A4A1CA-2C7F-4A70-A44E-B74CDC92CF86}" dt="2020-09-22T08:54:34.088" v="821" actId="20577"/>
        <pc:sldMkLst>
          <pc:docMk/>
          <pc:sldMk cId="2692046611" sldId="514"/>
        </pc:sldMkLst>
        <pc:spChg chg="mod">
          <ac:chgData name="Henk Verelst" userId="9229dd2c8e7cd7fb" providerId="LiveId" clId="{C2A4A1CA-2C7F-4A70-A44E-B74CDC92CF86}" dt="2020-09-22T08:54:34.088" v="821" actId="20577"/>
          <ac:spMkLst>
            <pc:docMk/>
            <pc:sldMk cId="2692046611" sldId="514"/>
            <ac:spMk id="2" creationId="{00000000-0000-0000-0000-000000000000}"/>
          </ac:spMkLst>
        </pc:spChg>
        <pc:spChg chg="mod">
          <ac:chgData name="Henk Verelst" userId="9229dd2c8e7cd7fb" providerId="LiveId" clId="{C2A4A1CA-2C7F-4A70-A44E-B74CDC92CF86}" dt="2020-09-22T08:45:09.004" v="628" actId="20577"/>
          <ac:spMkLst>
            <pc:docMk/>
            <pc:sldMk cId="2692046611" sldId="514"/>
            <ac:spMk id="4" creationId="{00000000-0000-0000-0000-000000000000}"/>
          </ac:spMkLst>
        </pc:spChg>
      </pc:sldChg>
      <pc:sldChg chg="modSp add mod">
        <pc:chgData name="Henk Verelst" userId="9229dd2c8e7cd7fb" providerId="LiveId" clId="{C2A4A1CA-2C7F-4A70-A44E-B74CDC92CF86}" dt="2020-09-22T08:48:00.187" v="771" actId="14861"/>
        <pc:sldMkLst>
          <pc:docMk/>
          <pc:sldMk cId="567916841" sldId="515"/>
        </pc:sldMkLst>
        <pc:spChg chg="mod">
          <ac:chgData name="Henk Verelst" userId="9229dd2c8e7cd7fb" providerId="LiveId" clId="{C2A4A1CA-2C7F-4A70-A44E-B74CDC92CF86}" dt="2020-09-22T08:48:00.187" v="771" actId="14861"/>
          <ac:spMkLst>
            <pc:docMk/>
            <pc:sldMk cId="567916841" sldId="515"/>
            <ac:spMk id="9" creationId="{4CE56F9A-52B7-4A25-959E-17FBFB0BD7F9}"/>
          </ac:spMkLst>
        </pc:spChg>
        <pc:spChg chg="mod">
          <ac:chgData name="Henk Verelst" userId="9229dd2c8e7cd7fb" providerId="LiveId" clId="{C2A4A1CA-2C7F-4A70-A44E-B74CDC92CF86}" dt="2020-09-22T08:47:55.964" v="770" actId="14861"/>
          <ac:spMkLst>
            <pc:docMk/>
            <pc:sldMk cId="567916841" sldId="515"/>
            <ac:spMk id="10" creationId="{D832B0E5-7A66-4A98-97B8-7DE77EEEE1D8}"/>
          </ac:spMkLst>
        </pc:spChg>
      </pc:sldChg>
      <pc:sldChg chg="modSp add mod">
        <pc:chgData name="Henk Verelst" userId="9229dd2c8e7cd7fb" providerId="LiveId" clId="{C2A4A1CA-2C7F-4A70-A44E-B74CDC92CF86}" dt="2020-09-22T08:50:50.099" v="776" actId="14861"/>
        <pc:sldMkLst>
          <pc:docMk/>
          <pc:sldMk cId="327726100" sldId="516"/>
        </pc:sldMkLst>
        <pc:spChg chg="mod">
          <ac:chgData name="Henk Verelst" userId="9229dd2c8e7cd7fb" providerId="LiveId" clId="{C2A4A1CA-2C7F-4A70-A44E-B74CDC92CF86}" dt="2020-09-22T08:50:39.694" v="775" actId="14861"/>
          <ac:spMkLst>
            <pc:docMk/>
            <pc:sldMk cId="327726100" sldId="516"/>
            <ac:spMk id="10" creationId="{D832B0E5-7A66-4A98-97B8-7DE77EEEE1D8}"/>
          </ac:spMkLst>
        </pc:spChg>
        <pc:spChg chg="mod">
          <ac:chgData name="Henk Verelst" userId="9229dd2c8e7cd7fb" providerId="LiveId" clId="{C2A4A1CA-2C7F-4A70-A44E-B74CDC92CF86}" dt="2020-09-22T08:50:50.099" v="776" actId="14861"/>
          <ac:spMkLst>
            <pc:docMk/>
            <pc:sldMk cId="327726100" sldId="516"/>
            <ac:spMk id="11" creationId="{A7508426-BCBA-4C94-AC6C-48B0440E005C}"/>
          </ac:spMkLst>
        </pc:spChg>
      </pc:sldChg>
      <pc:sldChg chg="modSp add mod">
        <pc:chgData name="Henk Verelst" userId="9229dd2c8e7cd7fb" providerId="LiveId" clId="{C2A4A1CA-2C7F-4A70-A44E-B74CDC92CF86}" dt="2020-09-22T08:55:28.601" v="824" actId="14861"/>
        <pc:sldMkLst>
          <pc:docMk/>
          <pc:sldMk cId="257832239" sldId="517"/>
        </pc:sldMkLst>
        <pc:spChg chg="mod">
          <ac:chgData name="Henk Verelst" userId="9229dd2c8e7cd7fb" providerId="LiveId" clId="{C2A4A1CA-2C7F-4A70-A44E-B74CDC92CF86}" dt="2020-09-22T08:55:24.782" v="823" actId="14861"/>
          <ac:spMkLst>
            <pc:docMk/>
            <pc:sldMk cId="257832239" sldId="517"/>
            <ac:spMk id="3" creationId="{41C16AD6-1946-4D23-8CD1-98DE4F1E47FF}"/>
          </ac:spMkLst>
        </pc:spChg>
        <pc:spChg chg="mod">
          <ac:chgData name="Henk Verelst" userId="9229dd2c8e7cd7fb" providerId="LiveId" clId="{C2A4A1CA-2C7F-4A70-A44E-B74CDC92CF86}" dt="2020-09-22T08:55:28.601" v="824" actId="14861"/>
          <ac:spMkLst>
            <pc:docMk/>
            <pc:sldMk cId="257832239" sldId="517"/>
            <ac:spMk id="8" creationId="{63A0DA79-7BE4-402E-8462-E1785C133ACF}"/>
          </ac:spMkLst>
        </pc:spChg>
      </pc:sldChg>
      <pc:sldChg chg="addSp modSp new mod">
        <pc:chgData name="Henk Verelst" userId="9229dd2c8e7cd7fb" providerId="LiveId" clId="{C2A4A1CA-2C7F-4A70-A44E-B74CDC92CF86}" dt="2020-09-28T09:45:55.304" v="1328" actId="20577"/>
        <pc:sldMkLst>
          <pc:docMk/>
          <pc:sldMk cId="1921008654" sldId="518"/>
        </pc:sldMkLst>
        <pc:spChg chg="mod">
          <ac:chgData name="Henk Verelst" userId="9229dd2c8e7cd7fb" providerId="LiveId" clId="{C2A4A1CA-2C7F-4A70-A44E-B74CDC92CF86}" dt="2020-09-28T09:05:12.081" v="909" actId="20577"/>
          <ac:spMkLst>
            <pc:docMk/>
            <pc:sldMk cId="1921008654" sldId="518"/>
            <ac:spMk id="2" creationId="{228909BB-6929-46EE-8A83-43DA67409A97}"/>
          </ac:spMkLst>
        </pc:spChg>
        <pc:spChg chg="mod">
          <ac:chgData name="Henk Verelst" userId="9229dd2c8e7cd7fb" providerId="LiveId" clId="{C2A4A1CA-2C7F-4A70-A44E-B74CDC92CF86}" dt="2020-09-28T09:45:55.304" v="1328" actId="20577"/>
          <ac:spMkLst>
            <pc:docMk/>
            <pc:sldMk cId="1921008654" sldId="518"/>
            <ac:spMk id="3" creationId="{E097B07B-5035-4EA6-8B51-2918348D1891}"/>
          </ac:spMkLst>
        </pc:spChg>
        <pc:picChg chg="add mod modCrop">
          <ac:chgData name="Henk Verelst" userId="9229dd2c8e7cd7fb" providerId="LiveId" clId="{C2A4A1CA-2C7F-4A70-A44E-B74CDC92CF86}" dt="2020-09-28T09:45:29.927" v="1325" actId="1076"/>
          <ac:picMkLst>
            <pc:docMk/>
            <pc:sldMk cId="1921008654" sldId="518"/>
            <ac:picMk id="4" creationId="{2CD01C11-7F7F-43AF-83E7-6CCA75B6DAB3}"/>
          </ac:picMkLst>
        </pc:picChg>
        <pc:picChg chg="add mod modCrop">
          <ac:chgData name="Henk Verelst" userId="9229dd2c8e7cd7fb" providerId="LiveId" clId="{C2A4A1CA-2C7F-4A70-A44E-B74CDC92CF86}" dt="2020-09-28T09:45:38.016" v="1326" actId="14100"/>
          <ac:picMkLst>
            <pc:docMk/>
            <pc:sldMk cId="1921008654" sldId="518"/>
            <ac:picMk id="5" creationId="{52B1E0A4-A289-41E8-99A0-44587B1286CF}"/>
          </ac:picMkLst>
        </pc:picChg>
      </pc:sldChg>
    </pc:docChg>
  </pc:docChgLst>
  <pc:docChgLst>
    <pc:chgData name="Henk Verelst" userId="9229dd2c8e7cd7fb" providerId="LiveId" clId="{78FD359A-37F6-45F4-B3E2-8BD87B8A45F2}"/>
    <pc:docChg chg="modSld">
      <pc:chgData name="Henk Verelst" userId="9229dd2c8e7cd7fb" providerId="LiveId" clId="{78FD359A-37F6-45F4-B3E2-8BD87B8A45F2}" dt="2020-09-22T10:36:45.705" v="22" actId="20577"/>
      <pc:docMkLst>
        <pc:docMk/>
      </pc:docMkLst>
      <pc:sldChg chg="modSp">
        <pc:chgData name="Henk Verelst" userId="9229dd2c8e7cd7fb" providerId="LiveId" clId="{78FD359A-37F6-45F4-B3E2-8BD87B8A45F2}" dt="2020-09-22T10:36:45.705" v="22" actId="20577"/>
        <pc:sldMkLst>
          <pc:docMk/>
          <pc:sldMk cId="0" sldId="256"/>
        </pc:sldMkLst>
        <pc:spChg chg="mod">
          <ac:chgData name="Henk Verelst" userId="9229dd2c8e7cd7fb" providerId="LiveId" clId="{78FD359A-37F6-45F4-B3E2-8BD87B8A45F2}" dt="2020-09-22T10:36:45.705" v="2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Henk Verelst" userId="9229dd2c8e7cd7fb" providerId="LiveId" clId="{7F0D5BDB-14B3-440A-B82B-D14D0A03E35A}"/>
    <pc:docChg chg="undo redo custSel addSld delSld modSld sldOrd">
      <pc:chgData name="Henk Verelst" userId="9229dd2c8e7cd7fb" providerId="LiveId" clId="{7F0D5BDB-14B3-440A-B82B-D14D0A03E35A}" dt="2021-08-29T09:53:14.056" v="2093" actId="207"/>
      <pc:docMkLst>
        <pc:docMk/>
      </pc:docMkLst>
      <pc:sldChg chg="modSp modAnim">
        <pc:chgData name="Henk Verelst" userId="9229dd2c8e7cd7fb" providerId="LiveId" clId="{7F0D5BDB-14B3-440A-B82B-D14D0A03E35A}" dt="2021-08-28T07:15:55.617" v="2" actId="5793"/>
        <pc:sldMkLst>
          <pc:docMk/>
          <pc:sldMk cId="0" sldId="287"/>
        </pc:sldMkLst>
        <pc:spChg chg="mod">
          <ac:chgData name="Henk Verelst" userId="9229dd2c8e7cd7fb" providerId="LiveId" clId="{7F0D5BDB-14B3-440A-B82B-D14D0A03E35A}" dt="2021-08-28T07:15:55.617" v="2" actId="5793"/>
          <ac:spMkLst>
            <pc:docMk/>
            <pc:sldMk cId="0" sldId="287"/>
            <ac:spMk id="3" creationId="{00000000-0000-0000-0000-000000000000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Henk Verelst" userId="9229dd2c8e7cd7fb" providerId="LiveId" clId="{7F0D5BDB-14B3-440A-B82B-D14D0A03E35A}" dt="2021-08-27T15:43:14.983" v="0"/>
        <pc:sldMkLst>
          <pc:docMk/>
          <pc:sldMk cId="0" sldId="288"/>
        </pc:sldMkLst>
        <pc:spChg chg="mod">
          <ac:chgData name="Henk Verelst" userId="9229dd2c8e7cd7fb" providerId="LiveId" clId="{7F0D5BDB-14B3-440A-B82B-D14D0A03E35A}" dt="2021-08-27T15:43:14.983" v="0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Henk Verelst" userId="9229dd2c8e7cd7fb" providerId="LiveId" clId="{7F0D5BDB-14B3-440A-B82B-D14D0A03E35A}" dt="2021-08-28T07:36:29.082" v="212" actId="20577"/>
        <pc:sldMkLst>
          <pc:docMk/>
          <pc:sldMk cId="0" sldId="289"/>
        </pc:sldMkLst>
        <pc:spChg chg="mod">
          <ac:chgData name="Henk Verelst" userId="9229dd2c8e7cd7fb" providerId="LiveId" clId="{7F0D5BDB-14B3-440A-B82B-D14D0A03E35A}" dt="2021-08-28T07:36:29.082" v="212" actId="20577"/>
          <ac:spMkLst>
            <pc:docMk/>
            <pc:sldMk cId="0" sldId="289"/>
            <ac:spMk id="3" creationId="{00000000-0000-0000-0000-000000000000}"/>
          </ac:spMkLst>
        </pc:spChg>
      </pc:sldChg>
      <pc:sldChg chg="modSp mod">
        <pc:chgData name="Henk Verelst" userId="9229dd2c8e7cd7fb" providerId="LiveId" clId="{7F0D5BDB-14B3-440A-B82B-D14D0A03E35A}" dt="2021-08-28T08:30:15.481" v="491" actId="20577"/>
        <pc:sldMkLst>
          <pc:docMk/>
          <pc:sldMk cId="0" sldId="298"/>
        </pc:sldMkLst>
        <pc:graphicFrameChg chg="modGraphic">
          <ac:chgData name="Henk Verelst" userId="9229dd2c8e7cd7fb" providerId="LiveId" clId="{7F0D5BDB-14B3-440A-B82B-D14D0A03E35A}" dt="2021-08-28T08:30:15.481" v="491" actId="20577"/>
          <ac:graphicFrameMkLst>
            <pc:docMk/>
            <pc:sldMk cId="0" sldId="298"/>
            <ac:graphicFrameMk id="6" creationId="{00000000-0000-0000-0000-000000000000}"/>
          </ac:graphicFrameMkLst>
        </pc:graphicFrameChg>
      </pc:sldChg>
      <pc:sldChg chg="modSp mod">
        <pc:chgData name="Henk Verelst" userId="9229dd2c8e7cd7fb" providerId="LiveId" clId="{7F0D5BDB-14B3-440A-B82B-D14D0A03E35A}" dt="2021-08-28T08:29:18.387" v="471" actId="2062"/>
        <pc:sldMkLst>
          <pc:docMk/>
          <pc:sldMk cId="0" sldId="300"/>
        </pc:sldMkLst>
        <pc:graphicFrameChg chg="modGraphic">
          <ac:chgData name="Henk Verelst" userId="9229dd2c8e7cd7fb" providerId="LiveId" clId="{7F0D5BDB-14B3-440A-B82B-D14D0A03E35A}" dt="2021-08-28T08:29:18.387" v="471" actId="2062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Sp modAnim">
        <pc:chgData name="Henk Verelst" userId="9229dd2c8e7cd7fb" providerId="LiveId" clId="{7F0D5BDB-14B3-440A-B82B-D14D0A03E35A}" dt="2021-08-28T09:26:59.079" v="501" actId="20577"/>
        <pc:sldMkLst>
          <pc:docMk/>
          <pc:sldMk cId="0" sldId="302"/>
        </pc:sldMkLst>
        <pc:spChg chg="mod">
          <ac:chgData name="Henk Verelst" userId="9229dd2c8e7cd7fb" providerId="LiveId" clId="{7F0D5BDB-14B3-440A-B82B-D14D0A03E35A}" dt="2021-08-28T09:26:59.079" v="501" actId="20577"/>
          <ac:spMkLst>
            <pc:docMk/>
            <pc:sldMk cId="0" sldId="302"/>
            <ac:spMk id="3" creationId="{00000000-0000-0000-0000-000000000000}"/>
          </ac:spMkLst>
        </pc:spChg>
      </pc:sldChg>
      <pc:sldChg chg="del">
        <pc:chgData name="Henk Verelst" userId="9229dd2c8e7cd7fb" providerId="LiveId" clId="{7F0D5BDB-14B3-440A-B82B-D14D0A03E35A}" dt="2021-08-28T09:30:07.590" v="503" actId="47"/>
        <pc:sldMkLst>
          <pc:docMk/>
          <pc:sldMk cId="0" sldId="303"/>
        </pc:sldMkLst>
      </pc:sldChg>
      <pc:sldChg chg="modSp">
        <pc:chgData name="Henk Verelst" userId="9229dd2c8e7cd7fb" providerId="LiveId" clId="{7F0D5BDB-14B3-440A-B82B-D14D0A03E35A}" dt="2021-08-28T09:46:40.967" v="529" actId="20577"/>
        <pc:sldMkLst>
          <pc:docMk/>
          <pc:sldMk cId="0" sldId="304"/>
        </pc:sldMkLst>
        <pc:spChg chg="mod">
          <ac:chgData name="Henk Verelst" userId="9229dd2c8e7cd7fb" providerId="LiveId" clId="{7F0D5BDB-14B3-440A-B82B-D14D0A03E35A}" dt="2021-08-28T09:46:40.967" v="529" actId="20577"/>
          <ac:spMkLst>
            <pc:docMk/>
            <pc:sldMk cId="0" sldId="304"/>
            <ac:spMk id="3" creationId="{00000000-0000-0000-0000-000000000000}"/>
          </ac:spMkLst>
        </pc:spChg>
      </pc:sldChg>
      <pc:sldChg chg="modSp mod">
        <pc:chgData name="Henk Verelst" userId="9229dd2c8e7cd7fb" providerId="LiveId" clId="{7F0D5BDB-14B3-440A-B82B-D14D0A03E35A}" dt="2021-08-28T11:48:45.870" v="754" actId="1076"/>
        <pc:sldMkLst>
          <pc:docMk/>
          <pc:sldMk cId="0" sldId="311"/>
        </pc:sldMkLst>
        <pc:picChg chg="mod">
          <ac:chgData name="Henk Verelst" userId="9229dd2c8e7cd7fb" providerId="LiveId" clId="{7F0D5BDB-14B3-440A-B82B-D14D0A03E35A}" dt="2021-08-28T11:48:45.870" v="754" actId="1076"/>
          <ac:picMkLst>
            <pc:docMk/>
            <pc:sldMk cId="0" sldId="311"/>
            <ac:picMk id="9" creationId="{00000000-0000-0000-0000-000000000000}"/>
          </ac:picMkLst>
        </pc:picChg>
      </pc:sldChg>
      <pc:sldChg chg="delSp modSp del mod delAnim modAnim">
        <pc:chgData name="Henk Verelst" userId="9229dd2c8e7cd7fb" providerId="LiveId" clId="{7F0D5BDB-14B3-440A-B82B-D14D0A03E35A}" dt="2021-08-28T09:27:01.994" v="502" actId="47"/>
        <pc:sldMkLst>
          <pc:docMk/>
          <pc:sldMk cId="0" sldId="315"/>
        </pc:sldMkLst>
        <pc:spChg chg="mod">
          <ac:chgData name="Henk Verelst" userId="9229dd2c8e7cd7fb" providerId="LiveId" clId="{7F0D5BDB-14B3-440A-B82B-D14D0A03E35A}" dt="2021-08-28T09:26:51.184" v="496" actId="21"/>
          <ac:spMkLst>
            <pc:docMk/>
            <pc:sldMk cId="0" sldId="315"/>
            <ac:spMk id="3" creationId="{00000000-0000-0000-0000-000000000000}"/>
          </ac:spMkLst>
        </pc:spChg>
        <pc:graphicFrameChg chg="del">
          <ac:chgData name="Henk Verelst" userId="9229dd2c8e7cd7fb" providerId="LiveId" clId="{7F0D5BDB-14B3-440A-B82B-D14D0A03E35A}" dt="2021-08-28T09:26:37.781" v="493" actId="478"/>
          <ac:graphicFrameMkLst>
            <pc:docMk/>
            <pc:sldMk cId="0" sldId="315"/>
            <ac:graphicFrameMk id="6" creationId="{00000000-0000-0000-0000-000000000000}"/>
          </ac:graphicFrameMkLst>
        </pc:graphicFrameChg>
      </pc:sldChg>
      <pc:sldChg chg="addSp delSp modSp mod">
        <pc:chgData name="Henk Verelst" userId="9229dd2c8e7cd7fb" providerId="LiveId" clId="{7F0D5BDB-14B3-440A-B82B-D14D0A03E35A}" dt="2021-08-28T21:50:25.148" v="1257" actId="14100"/>
        <pc:sldMkLst>
          <pc:docMk/>
          <pc:sldMk cId="0" sldId="318"/>
        </pc:sldMkLst>
        <pc:picChg chg="add mod">
          <ac:chgData name="Henk Verelst" userId="9229dd2c8e7cd7fb" providerId="LiveId" clId="{7F0D5BDB-14B3-440A-B82B-D14D0A03E35A}" dt="2021-08-28T21:50:25.148" v="1257" actId="14100"/>
          <ac:picMkLst>
            <pc:docMk/>
            <pc:sldMk cId="0" sldId="318"/>
            <ac:picMk id="6" creationId="{3001F8BD-338B-4356-80B5-0D20705E0F2F}"/>
          </ac:picMkLst>
        </pc:picChg>
        <pc:picChg chg="del">
          <ac:chgData name="Henk Verelst" userId="9229dd2c8e7cd7fb" providerId="LiveId" clId="{7F0D5BDB-14B3-440A-B82B-D14D0A03E35A}" dt="2021-08-28T21:50:17.366" v="1253" actId="478"/>
          <ac:picMkLst>
            <pc:docMk/>
            <pc:sldMk cId="0" sldId="318"/>
            <ac:picMk id="8" creationId="{00000000-0000-0000-0000-000000000000}"/>
          </ac:picMkLst>
        </pc:picChg>
      </pc:sldChg>
      <pc:sldChg chg="addSp delSp modSp mod modAnim">
        <pc:chgData name="Henk Verelst" userId="9229dd2c8e7cd7fb" providerId="LiveId" clId="{7F0D5BDB-14B3-440A-B82B-D14D0A03E35A}" dt="2021-08-28T18:22:08.291" v="1149" actId="1076"/>
        <pc:sldMkLst>
          <pc:docMk/>
          <pc:sldMk cId="0" sldId="320"/>
        </pc:sldMkLst>
        <pc:spChg chg="mod">
          <ac:chgData name="Henk Verelst" userId="9229dd2c8e7cd7fb" providerId="LiveId" clId="{7F0D5BDB-14B3-440A-B82B-D14D0A03E35A}" dt="2021-08-28T16:25:34.471" v="1140" actId="20577"/>
          <ac:spMkLst>
            <pc:docMk/>
            <pc:sldMk cId="0" sldId="320"/>
            <ac:spMk id="3" creationId="{00000000-0000-0000-0000-000000000000}"/>
          </ac:spMkLst>
        </pc:spChg>
        <pc:spChg chg="add mod">
          <ac:chgData name="Henk Verelst" userId="9229dd2c8e7cd7fb" providerId="LiveId" clId="{7F0D5BDB-14B3-440A-B82B-D14D0A03E35A}" dt="2021-08-28T18:21:57.208" v="1145" actId="1076"/>
          <ac:spMkLst>
            <pc:docMk/>
            <pc:sldMk cId="0" sldId="320"/>
            <ac:spMk id="7" creationId="{F486E9A9-019C-4198-A5D9-3041A479221A}"/>
          </ac:spMkLst>
        </pc:spChg>
        <pc:picChg chg="del">
          <ac:chgData name="Henk Verelst" userId="9229dd2c8e7cd7fb" providerId="LiveId" clId="{7F0D5BDB-14B3-440A-B82B-D14D0A03E35A}" dt="2021-08-28T18:21:41.148" v="1141" actId="478"/>
          <ac:picMkLst>
            <pc:docMk/>
            <pc:sldMk cId="0" sldId="320"/>
            <ac:picMk id="2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18:22:08.291" v="1149" actId="1076"/>
          <ac:picMkLst>
            <pc:docMk/>
            <pc:sldMk cId="0" sldId="320"/>
            <ac:picMk id="8" creationId="{27E58A08-D8FF-45C0-8126-1C0163AD7080}"/>
          </ac:picMkLst>
        </pc:picChg>
      </pc:sldChg>
      <pc:sldChg chg="addSp delSp modSp mod">
        <pc:chgData name="Henk Verelst" userId="9229dd2c8e7cd7fb" providerId="LiveId" clId="{7F0D5BDB-14B3-440A-B82B-D14D0A03E35A}" dt="2021-08-28T22:43:40.661" v="1292" actId="1076"/>
        <pc:sldMkLst>
          <pc:docMk/>
          <pc:sldMk cId="0" sldId="323"/>
        </pc:sldMkLst>
        <pc:spChg chg="add mod">
          <ac:chgData name="Henk Verelst" userId="9229dd2c8e7cd7fb" providerId="LiveId" clId="{7F0D5BDB-14B3-440A-B82B-D14D0A03E35A}" dt="2021-08-28T22:43:06.528" v="1287" actId="14100"/>
          <ac:spMkLst>
            <pc:docMk/>
            <pc:sldMk cId="0" sldId="323"/>
            <ac:spMk id="8" creationId="{1DD7E5EE-DB8B-4514-BB72-3A5AC0E1DC9D}"/>
          </ac:spMkLst>
        </pc:spChg>
        <pc:picChg chg="add mod">
          <ac:chgData name="Henk Verelst" userId="9229dd2c8e7cd7fb" providerId="LiveId" clId="{7F0D5BDB-14B3-440A-B82B-D14D0A03E35A}" dt="2021-08-28T22:43:40.661" v="1292" actId="1076"/>
          <ac:picMkLst>
            <pc:docMk/>
            <pc:sldMk cId="0" sldId="323"/>
            <ac:picMk id="7" creationId="{C4585DF9-568E-4CE2-BFF4-8A91B7B29F5A}"/>
          </ac:picMkLst>
        </pc:picChg>
        <pc:picChg chg="del">
          <ac:chgData name="Henk Verelst" userId="9229dd2c8e7cd7fb" providerId="LiveId" clId="{7F0D5BDB-14B3-440A-B82B-D14D0A03E35A}" dt="2021-08-28T22:42:57.857" v="1283" actId="478"/>
          <ac:picMkLst>
            <pc:docMk/>
            <pc:sldMk cId="0" sldId="323"/>
            <ac:picMk id="9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22:43:38.546" v="1291" actId="478"/>
          <ac:picMkLst>
            <pc:docMk/>
            <pc:sldMk cId="0" sldId="323"/>
            <ac:picMk id="10" creationId="{00000000-0000-0000-0000-000000000000}"/>
          </ac:picMkLst>
        </pc:picChg>
      </pc:sldChg>
      <pc:sldChg chg="addSp delSp modSp mod">
        <pc:chgData name="Henk Verelst" userId="9229dd2c8e7cd7fb" providerId="LiveId" clId="{7F0D5BDB-14B3-440A-B82B-D14D0A03E35A}" dt="2021-08-28T18:41:44.958" v="1184" actId="1076"/>
        <pc:sldMkLst>
          <pc:docMk/>
          <pc:sldMk cId="0" sldId="324"/>
        </pc:sldMkLst>
        <pc:spChg chg="add del mod">
          <ac:chgData name="Henk Verelst" userId="9229dd2c8e7cd7fb" providerId="LiveId" clId="{7F0D5BDB-14B3-440A-B82B-D14D0A03E35A}" dt="2021-08-28T18:38:27.423" v="1159" actId="21"/>
          <ac:spMkLst>
            <pc:docMk/>
            <pc:sldMk cId="0" sldId="324"/>
            <ac:spMk id="8" creationId="{CAEE096D-FD22-4C58-9C5B-BFD0DD81B717}"/>
          </ac:spMkLst>
        </pc:spChg>
        <pc:spChg chg="add mod">
          <ac:chgData name="Henk Verelst" userId="9229dd2c8e7cd7fb" providerId="LiveId" clId="{7F0D5BDB-14B3-440A-B82B-D14D0A03E35A}" dt="2021-08-28T18:40:41.834" v="1183" actId="1076"/>
          <ac:spMkLst>
            <pc:docMk/>
            <pc:sldMk cId="0" sldId="324"/>
            <ac:spMk id="10" creationId="{23BB34A7-BB0F-4A59-87CA-57C4E322F013}"/>
          </ac:spMkLst>
        </pc:spChg>
        <pc:picChg chg="del mod">
          <ac:chgData name="Henk Verelst" userId="9229dd2c8e7cd7fb" providerId="LiveId" clId="{7F0D5BDB-14B3-440A-B82B-D14D0A03E35A}" dt="2021-08-28T18:38:04.209" v="1154" actId="478"/>
          <ac:picMkLst>
            <pc:docMk/>
            <pc:sldMk cId="0" sldId="324"/>
            <ac:picMk id="2" creationId="{00000000-0000-0000-0000-000000000000}"/>
          </ac:picMkLst>
        </pc:picChg>
        <pc:picChg chg="del mod">
          <ac:chgData name="Henk Verelst" userId="9229dd2c8e7cd7fb" providerId="LiveId" clId="{7F0D5BDB-14B3-440A-B82B-D14D0A03E35A}" dt="2021-08-28T18:38:19.581" v="1158" actId="478"/>
          <ac:picMkLst>
            <pc:docMk/>
            <pc:sldMk cId="0" sldId="324"/>
            <ac:picMk id="6" creationId="{00000000-0000-0000-0000-000000000000}"/>
          </ac:picMkLst>
        </pc:picChg>
        <pc:picChg chg="add mod modCrop">
          <ac:chgData name="Henk Verelst" userId="9229dd2c8e7cd7fb" providerId="LiveId" clId="{7F0D5BDB-14B3-440A-B82B-D14D0A03E35A}" dt="2021-08-28T18:41:44.958" v="1184" actId="1076"/>
          <ac:picMkLst>
            <pc:docMk/>
            <pc:sldMk cId="0" sldId="324"/>
            <ac:picMk id="11" creationId="{8C5FB3C9-8D69-4B2B-939E-1EF7CFEC8F86}"/>
          </ac:picMkLst>
        </pc:picChg>
      </pc:sldChg>
      <pc:sldChg chg="addSp delSp modSp mod">
        <pc:chgData name="Henk Verelst" userId="9229dd2c8e7cd7fb" providerId="LiveId" clId="{7F0D5BDB-14B3-440A-B82B-D14D0A03E35A}" dt="2021-08-28T18:39:33.632" v="1171" actId="14100"/>
        <pc:sldMkLst>
          <pc:docMk/>
          <pc:sldMk cId="0" sldId="325"/>
        </pc:sldMkLst>
        <pc:spChg chg="add mod">
          <ac:chgData name="Henk Verelst" userId="9229dd2c8e7cd7fb" providerId="LiveId" clId="{7F0D5BDB-14B3-440A-B82B-D14D0A03E35A}" dt="2021-08-28T18:38:40.753" v="1163" actId="1076"/>
          <ac:spMkLst>
            <pc:docMk/>
            <pc:sldMk cId="0" sldId="325"/>
            <ac:spMk id="7" creationId="{777268FC-82AF-4833-8B24-6986B6C40222}"/>
          </ac:spMkLst>
        </pc:spChg>
        <pc:picChg chg="del">
          <ac:chgData name="Henk Verelst" userId="9229dd2c8e7cd7fb" providerId="LiveId" clId="{7F0D5BDB-14B3-440A-B82B-D14D0A03E35A}" dt="2021-08-28T18:38:36.759" v="1161" actId="478"/>
          <ac:picMkLst>
            <pc:docMk/>
            <pc:sldMk cId="0" sldId="325"/>
            <ac:picMk id="2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18:38:33.704" v="1160" actId="478"/>
          <ac:picMkLst>
            <pc:docMk/>
            <pc:sldMk cId="0" sldId="325"/>
            <ac:picMk id="6" creationId="{00000000-0000-0000-0000-000000000000}"/>
          </ac:picMkLst>
        </pc:picChg>
        <pc:picChg chg="add mod modCrop">
          <ac:chgData name="Henk Verelst" userId="9229dd2c8e7cd7fb" providerId="LiveId" clId="{7F0D5BDB-14B3-440A-B82B-D14D0A03E35A}" dt="2021-08-28T18:39:33.632" v="1171" actId="14100"/>
          <ac:picMkLst>
            <pc:docMk/>
            <pc:sldMk cId="0" sldId="325"/>
            <ac:picMk id="8" creationId="{C8F52C8C-7666-48F8-9A91-A379DA6C4012}"/>
          </ac:picMkLst>
        </pc:picChg>
      </pc:sldChg>
      <pc:sldChg chg="modSp">
        <pc:chgData name="Henk Verelst" userId="9229dd2c8e7cd7fb" providerId="LiveId" clId="{7F0D5BDB-14B3-440A-B82B-D14D0A03E35A}" dt="2021-08-28T18:44:32.982" v="1193" actId="20577"/>
        <pc:sldMkLst>
          <pc:docMk/>
          <pc:sldMk cId="0" sldId="326"/>
        </pc:sldMkLst>
        <pc:spChg chg="mod">
          <ac:chgData name="Henk Verelst" userId="9229dd2c8e7cd7fb" providerId="LiveId" clId="{7F0D5BDB-14B3-440A-B82B-D14D0A03E35A}" dt="2021-08-28T18:44:32.982" v="1193" actId="20577"/>
          <ac:spMkLst>
            <pc:docMk/>
            <pc:sldMk cId="0" sldId="326"/>
            <ac:spMk id="3" creationId="{00000000-0000-0000-0000-000000000000}"/>
          </ac:spMkLst>
        </pc:spChg>
      </pc:sldChg>
      <pc:sldChg chg="modSp mod">
        <pc:chgData name="Henk Verelst" userId="9229dd2c8e7cd7fb" providerId="LiveId" clId="{7F0D5BDB-14B3-440A-B82B-D14D0A03E35A}" dt="2021-08-28T22:23:41.400" v="1282" actId="207"/>
        <pc:sldMkLst>
          <pc:docMk/>
          <pc:sldMk cId="0" sldId="327"/>
        </pc:sldMkLst>
        <pc:graphicFrameChg chg="modGraphic">
          <ac:chgData name="Henk Verelst" userId="9229dd2c8e7cd7fb" providerId="LiveId" clId="{7F0D5BDB-14B3-440A-B82B-D14D0A03E35A}" dt="2021-08-28T22:23:41.400" v="1282" actId="207"/>
          <ac:graphicFrameMkLst>
            <pc:docMk/>
            <pc:sldMk cId="0" sldId="327"/>
            <ac:graphicFrameMk id="6" creationId="{00000000-0000-0000-0000-000000000000}"/>
          </ac:graphicFrameMkLst>
        </pc:graphicFrameChg>
      </pc:sldChg>
      <pc:sldChg chg="addSp delSp modSp mod modAnim">
        <pc:chgData name="Henk Verelst" userId="9229dd2c8e7cd7fb" providerId="LiveId" clId="{7F0D5BDB-14B3-440A-B82B-D14D0A03E35A}" dt="2021-08-28T21:29:30.692" v="1238" actId="1076"/>
        <pc:sldMkLst>
          <pc:docMk/>
          <pc:sldMk cId="0" sldId="335"/>
        </pc:sldMkLst>
        <pc:spChg chg="mod">
          <ac:chgData name="Henk Verelst" userId="9229dd2c8e7cd7fb" providerId="LiveId" clId="{7F0D5BDB-14B3-440A-B82B-D14D0A03E35A}" dt="2021-08-28T21:29:07.662" v="1230"/>
          <ac:spMkLst>
            <pc:docMk/>
            <pc:sldMk cId="0" sldId="335"/>
            <ac:spMk id="3" creationId="{00000000-0000-0000-0000-000000000000}"/>
          </ac:spMkLst>
        </pc:spChg>
        <pc:spChg chg="add mod">
          <ac:chgData name="Henk Verelst" userId="9229dd2c8e7cd7fb" providerId="LiveId" clId="{7F0D5BDB-14B3-440A-B82B-D14D0A03E35A}" dt="2021-08-28T21:29:21.133" v="1235" actId="1076"/>
          <ac:spMkLst>
            <pc:docMk/>
            <pc:sldMk cId="0" sldId="335"/>
            <ac:spMk id="9" creationId="{B9FE591A-88E8-42E7-BFB9-CE6F6FF22831}"/>
          </ac:spMkLst>
        </pc:spChg>
        <pc:picChg chg="del mod">
          <ac:chgData name="Henk Verelst" userId="9229dd2c8e7cd7fb" providerId="LiveId" clId="{7F0D5BDB-14B3-440A-B82B-D14D0A03E35A}" dt="2021-08-28T21:29:01.197" v="1229" actId="478"/>
          <ac:picMkLst>
            <pc:docMk/>
            <pc:sldMk cId="0" sldId="335"/>
            <ac:picMk id="2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21:29:22.737" v="1236" actId="478"/>
          <ac:picMkLst>
            <pc:docMk/>
            <pc:sldMk cId="0" sldId="335"/>
            <ac:picMk id="8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21:29:30.692" v="1238" actId="1076"/>
          <ac:picMkLst>
            <pc:docMk/>
            <pc:sldMk cId="0" sldId="335"/>
            <ac:picMk id="10" creationId="{56DC009E-43DA-4CD3-9BB3-568911B267DA}"/>
          </ac:picMkLst>
        </pc:picChg>
      </pc:sldChg>
      <pc:sldChg chg="modSp add del">
        <pc:chgData name="Henk Verelst" userId="9229dd2c8e7cd7fb" providerId="LiveId" clId="{7F0D5BDB-14B3-440A-B82B-D14D0A03E35A}" dt="2021-08-29T08:21:22.257" v="1364" actId="2696"/>
        <pc:sldMkLst>
          <pc:docMk/>
          <pc:sldMk cId="1802688564" sldId="341"/>
        </pc:sldMkLst>
        <pc:spChg chg="mod">
          <ac:chgData name="Henk Verelst" userId="9229dd2c8e7cd7fb" providerId="LiveId" clId="{7F0D5BDB-14B3-440A-B82B-D14D0A03E35A}" dt="2021-08-29T07:41:48.197" v="1327" actId="20577"/>
          <ac:spMkLst>
            <pc:docMk/>
            <pc:sldMk cId="1802688564" sldId="341"/>
            <ac:spMk id="3" creationId="{00000000-0000-0000-0000-000000000000}"/>
          </ac:spMkLst>
        </pc:spChg>
      </pc:sldChg>
      <pc:sldChg chg="modSp add del mod">
        <pc:chgData name="Henk Verelst" userId="9229dd2c8e7cd7fb" providerId="LiveId" clId="{7F0D5BDB-14B3-440A-B82B-D14D0A03E35A}" dt="2021-08-29T08:42:18.845" v="1776" actId="47"/>
        <pc:sldMkLst>
          <pc:docMk/>
          <pc:sldMk cId="2325442747" sldId="341"/>
        </pc:sldMkLst>
        <pc:spChg chg="mod">
          <ac:chgData name="Henk Verelst" userId="9229dd2c8e7cd7fb" providerId="LiveId" clId="{7F0D5BDB-14B3-440A-B82B-D14D0A03E35A}" dt="2021-08-29T08:38:34.568" v="1761" actId="21"/>
          <ac:spMkLst>
            <pc:docMk/>
            <pc:sldMk cId="2325442747" sldId="341"/>
            <ac:spMk id="3" creationId="{00000000-0000-0000-0000-000000000000}"/>
          </ac:spMkLst>
        </pc:spChg>
        <pc:spChg chg="mod">
          <ac:chgData name="Henk Verelst" userId="9229dd2c8e7cd7fb" providerId="LiveId" clId="{7F0D5BDB-14B3-440A-B82B-D14D0A03E35A}" dt="2021-08-29T08:39:09.741" v="1763"/>
          <ac:spMkLst>
            <pc:docMk/>
            <pc:sldMk cId="2325442747" sldId="341"/>
            <ac:spMk id="4" creationId="{00000000-0000-0000-0000-000000000000}"/>
          </ac:spMkLst>
        </pc:spChg>
      </pc:sldChg>
      <pc:sldChg chg="modSp add mod">
        <pc:chgData name="Henk Verelst" userId="9229dd2c8e7cd7fb" providerId="LiveId" clId="{7F0D5BDB-14B3-440A-B82B-D14D0A03E35A}" dt="2021-08-29T08:42:46.934" v="1789" actId="20577"/>
        <pc:sldMkLst>
          <pc:docMk/>
          <pc:sldMk cId="2153927445" sldId="342"/>
        </pc:sldMkLst>
        <pc:spChg chg="mod">
          <ac:chgData name="Henk Verelst" userId="9229dd2c8e7cd7fb" providerId="LiveId" clId="{7F0D5BDB-14B3-440A-B82B-D14D0A03E35A}" dt="2021-08-29T08:42:46.934" v="1789" actId="20577"/>
          <ac:spMkLst>
            <pc:docMk/>
            <pc:sldMk cId="2153927445" sldId="342"/>
            <ac:spMk id="4" creationId="{00000000-0000-0000-0000-000000000000}"/>
          </ac:spMkLst>
        </pc:spChg>
        <pc:graphicFrameChg chg="modGraphic">
          <ac:chgData name="Henk Verelst" userId="9229dd2c8e7cd7fb" providerId="LiveId" clId="{7F0D5BDB-14B3-440A-B82B-D14D0A03E35A}" dt="2021-08-29T08:42:36.403" v="1778" actId="207"/>
          <ac:graphicFrameMkLst>
            <pc:docMk/>
            <pc:sldMk cId="2153927445" sldId="342"/>
            <ac:graphicFrameMk id="6" creationId="{00000000-0000-0000-0000-000000000000}"/>
          </ac:graphicFrameMkLst>
        </pc:graphicFrameChg>
      </pc:sldChg>
      <pc:sldChg chg="add del">
        <pc:chgData name="Henk Verelst" userId="9229dd2c8e7cd7fb" providerId="LiveId" clId="{7F0D5BDB-14B3-440A-B82B-D14D0A03E35A}" dt="2021-08-29T08:21:22.257" v="1364" actId="2696"/>
        <pc:sldMkLst>
          <pc:docMk/>
          <pc:sldMk cId="3434973636" sldId="342"/>
        </pc:sldMkLst>
      </pc:sldChg>
      <pc:sldChg chg="add del">
        <pc:chgData name="Henk Verelst" userId="9229dd2c8e7cd7fb" providerId="LiveId" clId="{7F0D5BDB-14B3-440A-B82B-D14D0A03E35A}" dt="2021-08-29T08:21:22.257" v="1364" actId="2696"/>
        <pc:sldMkLst>
          <pc:docMk/>
          <pc:sldMk cId="1808977763" sldId="343"/>
        </pc:sldMkLst>
      </pc:sldChg>
      <pc:sldChg chg="addSp delSp modSp add mod">
        <pc:chgData name="Henk Verelst" userId="9229dd2c8e7cd7fb" providerId="LiveId" clId="{7F0D5BDB-14B3-440A-B82B-D14D0A03E35A}" dt="2021-08-29T09:12:48.801" v="1970" actId="20577"/>
        <pc:sldMkLst>
          <pc:docMk/>
          <pc:sldMk cId="3307848775" sldId="343"/>
        </pc:sldMkLst>
        <pc:spChg chg="mod">
          <ac:chgData name="Henk Verelst" userId="9229dd2c8e7cd7fb" providerId="LiveId" clId="{7F0D5BDB-14B3-440A-B82B-D14D0A03E35A}" dt="2021-08-29T09:12:48.801" v="1970" actId="20577"/>
          <ac:spMkLst>
            <pc:docMk/>
            <pc:sldMk cId="3307848775" sldId="343"/>
            <ac:spMk id="4" creationId="{00000000-0000-0000-0000-000000000000}"/>
          </ac:spMkLst>
        </pc:spChg>
        <pc:spChg chg="add mod">
          <ac:chgData name="Henk Verelst" userId="9229dd2c8e7cd7fb" providerId="LiveId" clId="{7F0D5BDB-14B3-440A-B82B-D14D0A03E35A}" dt="2021-08-29T09:12:01.964" v="1946" actId="1076"/>
          <ac:spMkLst>
            <pc:docMk/>
            <pc:sldMk cId="3307848775" sldId="343"/>
            <ac:spMk id="8" creationId="{9997B80C-69EF-49C5-8621-89302BBCA7D8}"/>
          </ac:spMkLst>
        </pc:spChg>
        <pc:picChg chg="del">
          <ac:chgData name="Henk Verelst" userId="9229dd2c8e7cd7fb" providerId="LiveId" clId="{7F0D5BDB-14B3-440A-B82B-D14D0A03E35A}" dt="2021-08-29T09:11:39.664" v="1940" actId="478"/>
          <ac:picMkLst>
            <pc:docMk/>
            <pc:sldMk cId="3307848775" sldId="343"/>
            <ac:picMk id="2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9T09:12:13.156" v="1949" actId="14100"/>
          <ac:picMkLst>
            <pc:docMk/>
            <pc:sldMk cId="3307848775" sldId="343"/>
            <ac:picMk id="9" creationId="{3E72008C-6388-494B-90F8-846C175F182E}"/>
          </ac:picMkLst>
        </pc:picChg>
        <pc:picChg chg="del">
          <ac:chgData name="Henk Verelst" userId="9229dd2c8e7cd7fb" providerId="LiveId" clId="{7F0D5BDB-14B3-440A-B82B-D14D0A03E35A}" dt="2021-08-29T09:11:37.589" v="1939" actId="478"/>
          <ac:picMkLst>
            <pc:docMk/>
            <pc:sldMk cId="3307848775" sldId="343"/>
            <ac:picMk id="10" creationId="{00000000-0000-0000-0000-000000000000}"/>
          </ac:picMkLst>
        </pc:picChg>
      </pc:sldChg>
      <pc:sldChg chg="modSp add">
        <pc:chgData name="Henk Verelst" userId="9229dd2c8e7cd7fb" providerId="LiveId" clId="{7F0D5BDB-14B3-440A-B82B-D14D0A03E35A}" dt="2021-08-29T09:13:41.292" v="1990" actId="20577"/>
        <pc:sldMkLst>
          <pc:docMk/>
          <pc:sldMk cId="2481850950" sldId="344"/>
        </pc:sldMkLst>
        <pc:spChg chg="mod">
          <ac:chgData name="Henk Verelst" userId="9229dd2c8e7cd7fb" providerId="LiveId" clId="{7F0D5BDB-14B3-440A-B82B-D14D0A03E35A}" dt="2021-08-29T09:13:41.292" v="1990" actId="20577"/>
          <ac:spMkLst>
            <pc:docMk/>
            <pc:sldMk cId="2481850950" sldId="344"/>
            <ac:spMk id="3" creationId="{00000000-0000-0000-0000-000000000000}"/>
          </ac:spMkLst>
        </pc:spChg>
      </pc:sldChg>
      <pc:sldChg chg="modSp add del modAnim">
        <pc:chgData name="Henk Verelst" userId="9229dd2c8e7cd7fb" providerId="LiveId" clId="{7F0D5BDB-14B3-440A-B82B-D14D0A03E35A}" dt="2021-08-29T08:43:17.038" v="1790" actId="2696"/>
        <pc:sldMkLst>
          <pc:docMk/>
          <pc:sldMk cId="2928396250" sldId="344"/>
        </pc:sldMkLst>
        <pc:spChg chg="mod">
          <ac:chgData name="Henk Verelst" userId="9229dd2c8e7cd7fb" providerId="LiveId" clId="{7F0D5BDB-14B3-440A-B82B-D14D0A03E35A}" dt="2021-08-29T08:38:44.895" v="1762"/>
          <ac:spMkLst>
            <pc:docMk/>
            <pc:sldMk cId="2928396250" sldId="344"/>
            <ac:spMk id="3" creationId="{00000000-0000-0000-0000-000000000000}"/>
          </ac:spMkLst>
        </pc:spChg>
        <pc:spChg chg="mod">
          <ac:chgData name="Henk Verelst" userId="9229dd2c8e7cd7fb" providerId="LiveId" clId="{7F0D5BDB-14B3-440A-B82B-D14D0A03E35A}" dt="2021-08-29T08:39:09.741" v="1763"/>
          <ac:spMkLst>
            <pc:docMk/>
            <pc:sldMk cId="2928396250" sldId="344"/>
            <ac:spMk id="4" creationId="{00000000-0000-0000-0000-000000000000}"/>
          </ac:spMkLst>
        </pc:spChg>
      </pc:sldChg>
      <pc:sldChg chg="modSp add del mod">
        <pc:chgData name="Henk Verelst" userId="9229dd2c8e7cd7fb" providerId="LiveId" clId="{7F0D5BDB-14B3-440A-B82B-D14D0A03E35A}" dt="2021-08-29T08:43:17.038" v="1790" actId="2696"/>
        <pc:sldMkLst>
          <pc:docMk/>
          <pc:sldMk cId="2915312094" sldId="345"/>
        </pc:sldMkLst>
        <pc:spChg chg="mod">
          <ac:chgData name="Henk Verelst" userId="9229dd2c8e7cd7fb" providerId="LiveId" clId="{7F0D5BDB-14B3-440A-B82B-D14D0A03E35A}" dt="2021-08-29T08:39:09.741" v="1763"/>
          <ac:spMkLst>
            <pc:docMk/>
            <pc:sldMk cId="2915312094" sldId="345"/>
            <ac:spMk id="4" creationId="{00000000-0000-0000-0000-000000000000}"/>
          </ac:spMkLst>
        </pc:spChg>
        <pc:graphicFrameChg chg="mod modGraphic">
          <ac:chgData name="Henk Verelst" userId="9229dd2c8e7cd7fb" providerId="LiveId" clId="{7F0D5BDB-14B3-440A-B82B-D14D0A03E35A}" dt="2021-08-29T08:36:25.458" v="1742" actId="1076"/>
          <ac:graphicFrameMkLst>
            <pc:docMk/>
            <pc:sldMk cId="2915312094" sldId="345"/>
            <ac:graphicFrameMk id="6" creationId="{00000000-0000-0000-0000-000000000000}"/>
          </ac:graphicFrameMkLst>
        </pc:graphicFrameChg>
      </pc:sldChg>
      <pc:sldChg chg="add">
        <pc:chgData name="Henk Verelst" userId="9229dd2c8e7cd7fb" providerId="LiveId" clId="{7F0D5BDB-14B3-440A-B82B-D14D0A03E35A}" dt="2021-08-29T08:43:21.023" v="1791"/>
        <pc:sldMkLst>
          <pc:docMk/>
          <pc:sldMk cId="3255078756" sldId="345"/>
        </pc:sldMkLst>
      </pc:sldChg>
      <pc:sldChg chg="modSp add del mod addAnim delAnim">
        <pc:chgData name="Henk Verelst" userId="9229dd2c8e7cd7fb" providerId="LiveId" clId="{7F0D5BDB-14B3-440A-B82B-D14D0A03E35A}" dt="2021-08-29T08:10:45.905" v="1362" actId="47"/>
        <pc:sldMkLst>
          <pc:docMk/>
          <pc:sldMk cId="2543203058" sldId="346"/>
        </pc:sldMkLst>
        <pc:graphicFrameChg chg="modGraphic">
          <ac:chgData name="Henk Verelst" userId="9229dd2c8e7cd7fb" providerId="LiveId" clId="{7F0D5BDB-14B3-440A-B82B-D14D0A03E35A}" dt="2021-08-29T08:09:49.526" v="1330" actId="20577"/>
          <ac:graphicFrameMkLst>
            <pc:docMk/>
            <pc:sldMk cId="2543203058" sldId="346"/>
            <ac:graphicFrameMk id="6" creationId="{00000000-0000-0000-0000-000000000000}"/>
          </ac:graphicFrameMkLst>
        </pc:graphicFrameChg>
      </pc:sldChg>
      <pc:sldChg chg="modSp add del">
        <pc:chgData name="Henk Verelst" userId="9229dd2c8e7cd7fb" providerId="LiveId" clId="{7F0D5BDB-14B3-440A-B82B-D14D0A03E35A}" dt="2021-08-29T09:13:10.596" v="1971" actId="2696"/>
        <pc:sldMkLst>
          <pc:docMk/>
          <pc:sldMk cId="3842403950" sldId="347"/>
        </pc:sldMkLst>
        <pc:spChg chg="mod">
          <ac:chgData name="Henk Verelst" userId="9229dd2c8e7cd7fb" providerId="LiveId" clId="{7F0D5BDB-14B3-440A-B82B-D14D0A03E35A}" dt="2021-08-29T08:39:09.741" v="1763"/>
          <ac:spMkLst>
            <pc:docMk/>
            <pc:sldMk cId="3842403950" sldId="347"/>
            <ac:spMk id="4" creationId="{00000000-0000-0000-0000-000000000000}"/>
          </ac:spMkLst>
        </pc:spChg>
      </pc:sldChg>
      <pc:sldChg chg="add del">
        <pc:chgData name="Henk Verelst" userId="9229dd2c8e7cd7fb" providerId="LiveId" clId="{7F0D5BDB-14B3-440A-B82B-D14D0A03E35A}" dt="2021-08-29T09:15:50.690" v="1995" actId="47"/>
        <pc:sldMkLst>
          <pc:docMk/>
          <pc:sldMk cId="3874424400" sldId="347"/>
        </pc:sldMkLst>
      </pc:sldChg>
      <pc:sldChg chg="modSp modAnim">
        <pc:chgData name="Henk Verelst" userId="9229dd2c8e7cd7fb" providerId="LiveId" clId="{7F0D5BDB-14B3-440A-B82B-D14D0A03E35A}" dt="2021-08-28T08:05:07.751" v="332" actId="5793"/>
        <pc:sldMkLst>
          <pc:docMk/>
          <pc:sldMk cId="3801509445" sldId="348"/>
        </pc:sldMkLst>
        <pc:spChg chg="mod">
          <ac:chgData name="Henk Verelst" userId="9229dd2c8e7cd7fb" providerId="LiveId" clId="{7F0D5BDB-14B3-440A-B82B-D14D0A03E35A}" dt="2021-08-28T08:05:07.751" v="332" actId="5793"/>
          <ac:spMkLst>
            <pc:docMk/>
            <pc:sldMk cId="3801509445" sldId="348"/>
            <ac:spMk id="3" creationId="{00000000-0000-0000-0000-000000000000}"/>
          </ac:spMkLst>
        </pc:spChg>
      </pc:sldChg>
      <pc:sldChg chg="modSp mod">
        <pc:chgData name="Henk Verelst" userId="9229dd2c8e7cd7fb" providerId="LiveId" clId="{7F0D5BDB-14B3-440A-B82B-D14D0A03E35A}" dt="2021-08-28T13:08:23.463" v="764" actId="14100"/>
        <pc:sldMkLst>
          <pc:docMk/>
          <pc:sldMk cId="863506940" sldId="350"/>
        </pc:sldMkLst>
        <pc:picChg chg="mod modCrop">
          <ac:chgData name="Henk Verelst" userId="9229dd2c8e7cd7fb" providerId="LiveId" clId="{7F0D5BDB-14B3-440A-B82B-D14D0A03E35A}" dt="2021-08-28T13:08:23.463" v="764" actId="14100"/>
          <ac:picMkLst>
            <pc:docMk/>
            <pc:sldMk cId="863506940" sldId="350"/>
            <ac:picMk id="9" creationId="{00000000-0000-0000-0000-000000000000}"/>
          </ac:picMkLst>
        </pc:picChg>
      </pc:sldChg>
      <pc:sldChg chg="del">
        <pc:chgData name="Henk Verelst" userId="9229dd2c8e7cd7fb" providerId="LiveId" clId="{7F0D5BDB-14B3-440A-B82B-D14D0A03E35A}" dt="2021-08-28T09:30:10.002" v="504" actId="47"/>
        <pc:sldMkLst>
          <pc:docMk/>
          <pc:sldMk cId="4222250502" sldId="354"/>
        </pc:sldMkLst>
      </pc:sldChg>
      <pc:sldChg chg="addSp delSp modSp mod">
        <pc:chgData name="Henk Verelst" userId="9229dd2c8e7cd7fb" providerId="LiveId" clId="{7F0D5BDB-14B3-440A-B82B-D14D0A03E35A}" dt="2021-08-28T11:42:19.083" v="753" actId="1076"/>
        <pc:sldMkLst>
          <pc:docMk/>
          <pc:sldMk cId="0" sldId="358"/>
        </pc:sldMkLst>
        <pc:spChg chg="add mod">
          <ac:chgData name="Henk Verelst" userId="9229dd2c8e7cd7fb" providerId="LiveId" clId="{7F0D5BDB-14B3-440A-B82B-D14D0A03E35A}" dt="2021-08-28T11:42:19.083" v="753" actId="1076"/>
          <ac:spMkLst>
            <pc:docMk/>
            <pc:sldMk cId="0" sldId="358"/>
            <ac:spMk id="7" creationId="{0D0129C4-9507-45F5-9ABF-84856D96E455}"/>
          </ac:spMkLst>
        </pc:spChg>
        <pc:picChg chg="del">
          <ac:chgData name="Henk Verelst" userId="9229dd2c8e7cd7fb" providerId="LiveId" clId="{7F0D5BDB-14B3-440A-B82B-D14D0A03E35A}" dt="2021-08-28T11:42:02.176" v="750" actId="478"/>
          <ac:picMkLst>
            <pc:docMk/>
            <pc:sldMk cId="0" sldId="358"/>
            <ac:picMk id="6" creationId="{00000000-0000-0000-0000-000000000000}"/>
          </ac:picMkLst>
        </pc:picChg>
      </pc:sldChg>
      <pc:sldChg chg="addSp delSp modSp mod">
        <pc:chgData name="Henk Verelst" userId="9229dd2c8e7cd7fb" providerId="LiveId" clId="{7F0D5BDB-14B3-440A-B82B-D14D0A03E35A}" dt="2021-08-28T12:44:47.155" v="761" actId="1076"/>
        <pc:sldMkLst>
          <pc:docMk/>
          <pc:sldMk cId="3868382379" sldId="359"/>
        </pc:sldMkLst>
        <pc:spChg chg="add mod">
          <ac:chgData name="Henk Verelst" userId="9229dd2c8e7cd7fb" providerId="LiveId" clId="{7F0D5BDB-14B3-440A-B82B-D14D0A03E35A}" dt="2021-08-28T12:44:47.155" v="761" actId="1076"/>
          <ac:spMkLst>
            <pc:docMk/>
            <pc:sldMk cId="3868382379" sldId="359"/>
            <ac:spMk id="7" creationId="{5991C17E-A5C4-4577-8153-72A221BFEC83}"/>
          </ac:spMkLst>
        </pc:spChg>
        <pc:picChg chg="del">
          <ac:chgData name="Henk Verelst" userId="9229dd2c8e7cd7fb" providerId="LiveId" clId="{7F0D5BDB-14B3-440A-B82B-D14D0A03E35A}" dt="2021-08-28T12:44:30.461" v="755" actId="478"/>
          <ac:picMkLst>
            <pc:docMk/>
            <pc:sldMk cId="3868382379" sldId="359"/>
            <ac:picMk id="4" creationId="{00000000-0000-0000-0000-000000000000}"/>
          </ac:picMkLst>
        </pc:picChg>
      </pc:sldChg>
      <pc:sldChg chg="addSp delSp modSp mod">
        <pc:chgData name="Henk Verelst" userId="9229dd2c8e7cd7fb" providerId="LiveId" clId="{7F0D5BDB-14B3-440A-B82B-D14D0A03E35A}" dt="2021-08-28T16:20:54.460" v="830" actId="20577"/>
        <pc:sldMkLst>
          <pc:docMk/>
          <pc:sldMk cId="3854181258" sldId="360"/>
        </pc:sldMkLst>
        <pc:spChg chg="mod">
          <ac:chgData name="Henk Verelst" userId="9229dd2c8e7cd7fb" providerId="LiveId" clId="{7F0D5BDB-14B3-440A-B82B-D14D0A03E35A}" dt="2021-08-28T16:20:30.905" v="819" actId="20577"/>
          <ac:spMkLst>
            <pc:docMk/>
            <pc:sldMk cId="3854181258" sldId="360"/>
            <ac:spMk id="3" creationId="{00000000-0000-0000-0000-000000000000}"/>
          </ac:spMkLst>
        </pc:spChg>
        <pc:spChg chg="add mod">
          <ac:chgData name="Henk Verelst" userId="9229dd2c8e7cd7fb" providerId="LiveId" clId="{7F0D5BDB-14B3-440A-B82B-D14D0A03E35A}" dt="2021-08-28T16:20:54.460" v="830" actId="20577"/>
          <ac:spMkLst>
            <pc:docMk/>
            <pc:sldMk cId="3854181258" sldId="360"/>
            <ac:spMk id="8" creationId="{8D4FE290-8D14-429C-BE4C-B16E6B91672B}"/>
          </ac:spMkLst>
        </pc:spChg>
        <pc:picChg chg="del">
          <ac:chgData name="Henk Verelst" userId="9229dd2c8e7cd7fb" providerId="LiveId" clId="{7F0D5BDB-14B3-440A-B82B-D14D0A03E35A}" dt="2021-08-28T15:18:38.362" v="768" actId="478"/>
          <ac:picMkLst>
            <pc:docMk/>
            <pc:sldMk cId="3854181258" sldId="360"/>
            <ac:picMk id="6" creationId="{00000000-0000-0000-0000-000000000000}"/>
          </ac:picMkLst>
        </pc:picChg>
        <pc:picChg chg="mod modCrop">
          <ac:chgData name="Henk Verelst" userId="9229dd2c8e7cd7fb" providerId="LiveId" clId="{7F0D5BDB-14B3-440A-B82B-D14D0A03E35A}" dt="2021-08-28T15:19:43.199" v="780" actId="1076"/>
          <ac:picMkLst>
            <pc:docMk/>
            <pc:sldMk cId="3854181258" sldId="360"/>
            <ac:picMk id="7" creationId="{00000000-0000-0000-0000-000000000000}"/>
          </ac:picMkLst>
        </pc:picChg>
      </pc:sldChg>
      <pc:sldChg chg="del">
        <pc:chgData name="Henk Verelst" userId="9229dd2c8e7cd7fb" providerId="LiveId" clId="{7F0D5BDB-14B3-440A-B82B-D14D0A03E35A}" dt="2021-08-28T18:39:25.975" v="1170" actId="47"/>
        <pc:sldMkLst>
          <pc:docMk/>
          <pc:sldMk cId="4291237691" sldId="361"/>
        </pc:sldMkLst>
      </pc:sldChg>
      <pc:sldChg chg="modSp">
        <pc:chgData name="Henk Verelst" userId="9229dd2c8e7cd7fb" providerId="LiveId" clId="{7F0D5BDB-14B3-440A-B82B-D14D0A03E35A}" dt="2021-08-27T15:43:14.983" v="0"/>
        <pc:sldMkLst>
          <pc:docMk/>
          <pc:sldMk cId="3949093918" sldId="362"/>
        </pc:sldMkLst>
        <pc:spChg chg="mod">
          <ac:chgData name="Henk Verelst" userId="9229dd2c8e7cd7fb" providerId="LiveId" clId="{7F0D5BDB-14B3-440A-B82B-D14D0A03E35A}" dt="2021-08-27T15:43:14.983" v="0"/>
          <ac:spMkLst>
            <pc:docMk/>
            <pc:sldMk cId="3949093918" sldId="362"/>
            <ac:spMk id="4" creationId="{00000000-0000-0000-0000-000000000000}"/>
          </ac:spMkLst>
        </pc:spChg>
      </pc:sldChg>
      <pc:sldChg chg="modSp">
        <pc:chgData name="Henk Verelst" userId="9229dd2c8e7cd7fb" providerId="LiveId" clId="{7F0D5BDB-14B3-440A-B82B-D14D0A03E35A}" dt="2021-08-27T15:43:14.983" v="0"/>
        <pc:sldMkLst>
          <pc:docMk/>
          <pc:sldMk cId="1361313676" sldId="363"/>
        </pc:sldMkLst>
        <pc:spChg chg="mod">
          <ac:chgData name="Henk Verelst" userId="9229dd2c8e7cd7fb" providerId="LiveId" clId="{7F0D5BDB-14B3-440A-B82B-D14D0A03E35A}" dt="2021-08-27T15:43:14.983" v="0"/>
          <ac:spMkLst>
            <pc:docMk/>
            <pc:sldMk cId="1361313676" sldId="363"/>
            <ac:spMk id="4" creationId="{00000000-0000-0000-0000-000000000000}"/>
          </ac:spMkLst>
        </pc:spChg>
      </pc:sldChg>
      <pc:sldChg chg="addSp delSp modSp mod">
        <pc:chgData name="Henk Verelst" userId="9229dd2c8e7cd7fb" providerId="LiveId" clId="{7F0D5BDB-14B3-440A-B82B-D14D0A03E35A}" dt="2021-08-28T20:02:55.374" v="1227" actId="1076"/>
        <pc:sldMkLst>
          <pc:docMk/>
          <pc:sldMk cId="304048120" sldId="365"/>
        </pc:sldMkLst>
        <pc:spChg chg="add mod">
          <ac:chgData name="Henk Verelst" userId="9229dd2c8e7cd7fb" providerId="LiveId" clId="{7F0D5BDB-14B3-440A-B82B-D14D0A03E35A}" dt="2021-08-28T20:02:55.374" v="1227" actId="1076"/>
          <ac:spMkLst>
            <pc:docMk/>
            <pc:sldMk cId="304048120" sldId="365"/>
            <ac:spMk id="9" creationId="{4A277B44-D59A-4ACD-A2A5-4C3045CD708B}"/>
          </ac:spMkLst>
        </pc:spChg>
        <pc:picChg chg="del mod">
          <ac:chgData name="Henk Verelst" userId="9229dd2c8e7cd7fb" providerId="LiveId" clId="{7F0D5BDB-14B3-440A-B82B-D14D0A03E35A}" dt="2021-08-28T20:01:48.536" v="1218" actId="478"/>
          <ac:picMkLst>
            <pc:docMk/>
            <pc:sldMk cId="304048120" sldId="365"/>
            <ac:picMk id="7" creationId="{00000000-0000-0000-0000-000000000000}"/>
          </ac:picMkLst>
        </pc:picChg>
        <pc:picChg chg="del mod">
          <ac:chgData name="Henk Verelst" userId="9229dd2c8e7cd7fb" providerId="LiveId" clId="{7F0D5BDB-14B3-440A-B82B-D14D0A03E35A}" dt="2021-08-28T20:02:08.646" v="1224" actId="478"/>
          <ac:picMkLst>
            <pc:docMk/>
            <pc:sldMk cId="304048120" sldId="365"/>
            <ac:picMk id="8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20:02:50.641" v="1226" actId="1076"/>
          <ac:picMkLst>
            <pc:docMk/>
            <pc:sldMk cId="304048120" sldId="365"/>
            <ac:picMk id="10" creationId="{4967E6F1-F798-4706-A707-910ACFA471CE}"/>
          </ac:picMkLst>
        </pc:picChg>
      </pc:sldChg>
      <pc:sldChg chg="addSp delSp modSp mod">
        <pc:chgData name="Henk Verelst" userId="9229dd2c8e7cd7fb" providerId="LiveId" clId="{7F0D5BDB-14B3-440A-B82B-D14D0A03E35A}" dt="2021-08-28T21:40:32.728" v="1252" actId="1076"/>
        <pc:sldMkLst>
          <pc:docMk/>
          <pc:sldMk cId="685771991" sldId="369"/>
        </pc:sldMkLst>
        <pc:spChg chg="add mod">
          <ac:chgData name="Henk Verelst" userId="9229dd2c8e7cd7fb" providerId="LiveId" clId="{7F0D5BDB-14B3-440A-B82B-D14D0A03E35A}" dt="2021-08-28T21:40:32.728" v="1252" actId="1076"/>
          <ac:spMkLst>
            <pc:docMk/>
            <pc:sldMk cId="685771991" sldId="369"/>
            <ac:spMk id="9" creationId="{ABBCAD2F-8EFF-40D0-8BFF-00E1DA87E31B}"/>
          </ac:spMkLst>
        </pc:spChg>
        <pc:picChg chg="del">
          <ac:chgData name="Henk Verelst" userId="9229dd2c8e7cd7fb" providerId="LiveId" clId="{7F0D5BDB-14B3-440A-B82B-D14D0A03E35A}" dt="2021-08-28T21:40:05.981" v="1240" actId="478"/>
          <ac:picMkLst>
            <pc:docMk/>
            <pc:sldMk cId="685771991" sldId="369"/>
            <ac:picMk id="2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21:40:04.311" v="1239" actId="478"/>
          <ac:picMkLst>
            <pc:docMk/>
            <pc:sldMk cId="685771991" sldId="369"/>
            <ac:picMk id="8" creationId="{00000000-0000-0000-0000-000000000000}"/>
          </ac:picMkLst>
        </pc:picChg>
      </pc:sldChg>
      <pc:sldChg chg="modSp">
        <pc:chgData name="Henk Verelst" userId="9229dd2c8e7cd7fb" providerId="LiveId" clId="{7F0D5BDB-14B3-440A-B82B-D14D0A03E35A}" dt="2021-08-27T15:43:14.983" v="0"/>
        <pc:sldMkLst>
          <pc:docMk/>
          <pc:sldMk cId="3503887721" sldId="371"/>
        </pc:sldMkLst>
        <pc:spChg chg="mod">
          <ac:chgData name="Henk Verelst" userId="9229dd2c8e7cd7fb" providerId="LiveId" clId="{7F0D5BDB-14B3-440A-B82B-D14D0A03E35A}" dt="2021-08-27T15:43:14.983" v="0"/>
          <ac:spMkLst>
            <pc:docMk/>
            <pc:sldMk cId="3503887721" sldId="371"/>
            <ac:spMk id="4" creationId="{00000000-0000-0000-0000-000000000000}"/>
          </ac:spMkLst>
        </pc:spChg>
      </pc:sldChg>
      <pc:sldChg chg="addSp delSp modSp mod">
        <pc:chgData name="Henk Verelst" userId="9229dd2c8e7cd7fb" providerId="LiveId" clId="{7F0D5BDB-14B3-440A-B82B-D14D0A03E35A}" dt="2021-08-28T22:01:12.968" v="1268" actId="1076"/>
        <pc:sldMkLst>
          <pc:docMk/>
          <pc:sldMk cId="2713509005" sldId="374"/>
        </pc:sldMkLst>
        <pc:spChg chg="add mod">
          <ac:chgData name="Henk Verelst" userId="9229dd2c8e7cd7fb" providerId="LiveId" clId="{7F0D5BDB-14B3-440A-B82B-D14D0A03E35A}" dt="2021-08-28T21:59:42.238" v="1263" actId="1076"/>
          <ac:spMkLst>
            <pc:docMk/>
            <pc:sldMk cId="2713509005" sldId="374"/>
            <ac:spMk id="8" creationId="{A2102D5D-992D-478D-8A09-1734B13A893A}"/>
          </ac:spMkLst>
        </pc:spChg>
        <pc:picChg chg="del">
          <ac:chgData name="Henk Verelst" userId="9229dd2c8e7cd7fb" providerId="LiveId" clId="{7F0D5BDB-14B3-440A-B82B-D14D0A03E35A}" dt="2021-08-28T21:59:26.397" v="1258" actId="478"/>
          <ac:picMkLst>
            <pc:docMk/>
            <pc:sldMk cId="2713509005" sldId="374"/>
            <ac:picMk id="2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21:59:44.894" v="1264" actId="478"/>
          <ac:picMkLst>
            <pc:docMk/>
            <pc:sldMk cId="2713509005" sldId="374"/>
            <ac:picMk id="6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22:01:12.968" v="1268" actId="1076"/>
          <ac:picMkLst>
            <pc:docMk/>
            <pc:sldMk cId="2713509005" sldId="374"/>
            <ac:picMk id="10" creationId="{3708B339-1B13-4582-BB9F-AE07670C6F61}"/>
          </ac:picMkLst>
        </pc:picChg>
      </pc:sldChg>
      <pc:sldChg chg="addSp delSp modSp mod">
        <pc:chgData name="Henk Verelst" userId="9229dd2c8e7cd7fb" providerId="LiveId" clId="{7F0D5BDB-14B3-440A-B82B-D14D0A03E35A}" dt="2021-08-28T22:18:02.253" v="1280" actId="1076"/>
        <pc:sldMkLst>
          <pc:docMk/>
          <pc:sldMk cId="1186755218" sldId="377"/>
        </pc:sldMkLst>
        <pc:spChg chg="add mod">
          <ac:chgData name="Henk Verelst" userId="9229dd2c8e7cd7fb" providerId="LiveId" clId="{7F0D5BDB-14B3-440A-B82B-D14D0A03E35A}" dt="2021-08-28T22:14:56.293" v="1274" actId="1076"/>
          <ac:spMkLst>
            <pc:docMk/>
            <pc:sldMk cId="1186755218" sldId="377"/>
            <ac:spMk id="10" creationId="{E8BACE90-081B-48E7-A6DE-737D05756E20}"/>
          </ac:spMkLst>
        </pc:spChg>
        <pc:picChg chg="del">
          <ac:chgData name="Henk Verelst" userId="9229dd2c8e7cd7fb" providerId="LiveId" clId="{7F0D5BDB-14B3-440A-B82B-D14D0A03E35A}" dt="2021-08-28T22:14:51.347" v="1273" actId="478"/>
          <ac:picMkLst>
            <pc:docMk/>
            <pc:sldMk cId="1186755218" sldId="377"/>
            <ac:picMk id="2" creationId="{00000000-0000-0000-0000-000000000000}"/>
          </ac:picMkLst>
        </pc:picChg>
        <pc:picChg chg="del mod">
          <ac:chgData name="Henk Verelst" userId="9229dd2c8e7cd7fb" providerId="LiveId" clId="{7F0D5BDB-14B3-440A-B82B-D14D0A03E35A}" dt="2021-08-28T22:17:59.099" v="1279" actId="478"/>
          <ac:picMkLst>
            <pc:docMk/>
            <pc:sldMk cId="1186755218" sldId="377"/>
            <ac:picMk id="6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22:18:02.253" v="1280" actId="1076"/>
          <ac:picMkLst>
            <pc:docMk/>
            <pc:sldMk cId="1186755218" sldId="377"/>
            <ac:picMk id="11" creationId="{AD2FFA9F-9D97-40E7-8DC5-C067ECFD60AF}"/>
          </ac:picMkLst>
        </pc:picChg>
      </pc:sldChg>
      <pc:sldChg chg="del">
        <pc:chgData name="Henk Verelst" userId="9229dd2c8e7cd7fb" providerId="LiveId" clId="{7F0D5BDB-14B3-440A-B82B-D14D0A03E35A}" dt="2021-08-28T22:02:26.041" v="1269" actId="47"/>
        <pc:sldMkLst>
          <pc:docMk/>
          <pc:sldMk cId="2772239935" sldId="378"/>
        </pc:sldMkLst>
      </pc:sldChg>
      <pc:sldChg chg="addSp delSp modSp mod ord">
        <pc:chgData name="Henk Verelst" userId="9229dd2c8e7cd7fb" providerId="LiveId" clId="{7F0D5BDB-14B3-440A-B82B-D14D0A03E35A}" dt="2021-08-29T07:30:50.778" v="1305" actId="1076"/>
        <pc:sldMkLst>
          <pc:docMk/>
          <pc:sldMk cId="804827709" sldId="380"/>
        </pc:sldMkLst>
        <pc:spChg chg="add mod">
          <ac:chgData name="Henk Verelst" userId="9229dd2c8e7cd7fb" providerId="LiveId" clId="{7F0D5BDB-14B3-440A-B82B-D14D0A03E35A}" dt="2021-08-29T07:30:25.411" v="1301" actId="14100"/>
          <ac:spMkLst>
            <pc:docMk/>
            <pc:sldMk cId="804827709" sldId="380"/>
            <ac:spMk id="8" creationId="{431AE3DE-E88C-43AA-A790-FD84DA76E477}"/>
          </ac:spMkLst>
        </pc:spChg>
        <pc:picChg chg="del">
          <ac:chgData name="Henk Verelst" userId="9229dd2c8e7cd7fb" providerId="LiveId" clId="{7F0D5BDB-14B3-440A-B82B-D14D0A03E35A}" dt="2021-08-29T07:30:12.364" v="1297" actId="478"/>
          <ac:picMkLst>
            <pc:docMk/>
            <pc:sldMk cId="804827709" sldId="380"/>
            <ac:picMk id="2" creationId="{00000000-0000-0000-0000-000000000000}"/>
          </ac:picMkLst>
        </pc:picChg>
        <pc:picChg chg="del">
          <ac:chgData name="Henk Verelst" userId="9229dd2c8e7cd7fb" providerId="LiveId" clId="{7F0D5BDB-14B3-440A-B82B-D14D0A03E35A}" dt="2021-08-29T07:30:27.897" v="1302" actId="478"/>
          <ac:picMkLst>
            <pc:docMk/>
            <pc:sldMk cId="804827709" sldId="380"/>
            <ac:picMk id="6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9T07:30:50.778" v="1305" actId="1076"/>
          <ac:picMkLst>
            <pc:docMk/>
            <pc:sldMk cId="804827709" sldId="380"/>
            <ac:picMk id="10" creationId="{FB8D72A8-0DC6-4219-8B35-826BE09D4B44}"/>
          </ac:picMkLst>
        </pc:picChg>
      </pc:sldChg>
      <pc:sldChg chg="del">
        <pc:chgData name="Henk Verelst" userId="9229dd2c8e7cd7fb" providerId="LiveId" clId="{7F0D5BDB-14B3-440A-B82B-D14D0A03E35A}" dt="2021-08-29T07:25:42.987" v="1295" actId="47"/>
        <pc:sldMkLst>
          <pc:docMk/>
          <pc:sldMk cId="117874137" sldId="381"/>
        </pc:sldMkLst>
      </pc:sldChg>
      <pc:sldChg chg="del">
        <pc:chgData name="Henk Verelst" userId="9229dd2c8e7cd7fb" providerId="LiveId" clId="{7F0D5BDB-14B3-440A-B82B-D14D0A03E35A}" dt="2021-08-29T07:25:44.390" v="1296" actId="47"/>
        <pc:sldMkLst>
          <pc:docMk/>
          <pc:sldMk cId="3402549269" sldId="382"/>
        </pc:sldMkLst>
      </pc:sldChg>
      <pc:sldChg chg="delSp modSp mod">
        <pc:chgData name="Henk Verelst" userId="9229dd2c8e7cd7fb" providerId="LiveId" clId="{7F0D5BDB-14B3-440A-B82B-D14D0A03E35A}" dt="2021-08-28T16:21:23.582" v="831" actId="1076"/>
        <pc:sldMkLst>
          <pc:docMk/>
          <pc:sldMk cId="2620360103" sldId="497"/>
        </pc:sldMkLst>
        <pc:spChg chg="del">
          <ac:chgData name="Henk Verelst" userId="9229dd2c8e7cd7fb" providerId="LiveId" clId="{7F0D5BDB-14B3-440A-B82B-D14D0A03E35A}" dt="2021-08-28T15:49:30.180" v="815" actId="478"/>
          <ac:spMkLst>
            <pc:docMk/>
            <pc:sldMk cId="2620360103" sldId="497"/>
            <ac:spMk id="2" creationId="{AB5EDFA5-CF59-4FEF-BEE5-811497A4F088}"/>
          </ac:spMkLst>
        </pc:spChg>
        <pc:graphicFrameChg chg="mod modGraphic">
          <ac:chgData name="Henk Verelst" userId="9229dd2c8e7cd7fb" providerId="LiveId" clId="{7F0D5BDB-14B3-440A-B82B-D14D0A03E35A}" dt="2021-08-28T16:21:23.582" v="831" actId="1076"/>
          <ac:graphicFrameMkLst>
            <pc:docMk/>
            <pc:sldMk cId="2620360103" sldId="497"/>
            <ac:graphicFrameMk id="6" creationId="{00000000-0000-0000-0000-000000000000}"/>
          </ac:graphicFrameMkLst>
        </pc:graphicFrameChg>
      </pc:sldChg>
      <pc:sldChg chg="modSp modAnim">
        <pc:chgData name="Henk Verelst" userId="9229dd2c8e7cd7fb" providerId="LiveId" clId="{7F0D5BDB-14B3-440A-B82B-D14D0A03E35A}" dt="2021-08-28T16:25:08.587" v="1087" actId="20577"/>
        <pc:sldMkLst>
          <pc:docMk/>
          <pc:sldMk cId="3164735344" sldId="498"/>
        </pc:sldMkLst>
        <pc:spChg chg="mod">
          <ac:chgData name="Henk Verelst" userId="9229dd2c8e7cd7fb" providerId="LiveId" clId="{7F0D5BDB-14B3-440A-B82B-D14D0A03E35A}" dt="2021-08-28T16:25:08.587" v="1087" actId="20577"/>
          <ac:spMkLst>
            <pc:docMk/>
            <pc:sldMk cId="3164735344" sldId="498"/>
            <ac:spMk id="3" creationId="{00000000-0000-0000-0000-000000000000}"/>
          </ac:spMkLst>
        </pc:spChg>
      </pc:sldChg>
      <pc:sldChg chg="del">
        <pc:chgData name="Henk Verelst" userId="9229dd2c8e7cd7fb" providerId="LiveId" clId="{7F0D5BDB-14B3-440A-B82B-D14D0A03E35A}" dt="2021-08-28T18:39:40.432" v="1172" actId="47"/>
        <pc:sldMkLst>
          <pc:docMk/>
          <pc:sldMk cId="3333602504" sldId="499"/>
        </pc:sldMkLst>
      </pc:sldChg>
      <pc:sldChg chg="addSp delSp modSp mod">
        <pc:chgData name="Henk Verelst" userId="9229dd2c8e7cd7fb" providerId="LiveId" clId="{7F0D5BDB-14B3-440A-B82B-D14D0A03E35A}" dt="2021-08-28T19:02:38.172" v="1204" actId="1076"/>
        <pc:sldMkLst>
          <pc:docMk/>
          <pc:sldMk cId="731225151" sldId="500"/>
        </pc:sldMkLst>
        <pc:spChg chg="add mod">
          <ac:chgData name="Henk Verelst" userId="9229dd2c8e7cd7fb" providerId="LiveId" clId="{7F0D5BDB-14B3-440A-B82B-D14D0A03E35A}" dt="2021-08-28T19:02:38.172" v="1204" actId="1076"/>
          <ac:spMkLst>
            <pc:docMk/>
            <pc:sldMk cId="731225151" sldId="500"/>
            <ac:spMk id="10" creationId="{1969A2D1-EA99-4545-8CBB-9555153A89AC}"/>
          </ac:spMkLst>
        </pc:spChg>
        <pc:picChg chg="del">
          <ac:chgData name="Henk Verelst" userId="9229dd2c8e7cd7fb" providerId="LiveId" clId="{7F0D5BDB-14B3-440A-B82B-D14D0A03E35A}" dt="2021-08-28T19:01:58.942" v="1194" actId="478"/>
          <ac:picMkLst>
            <pc:docMk/>
            <pc:sldMk cId="731225151" sldId="500"/>
            <ac:picMk id="7" creationId="{00000000-0000-0000-0000-000000000000}"/>
          </ac:picMkLst>
        </pc:picChg>
        <pc:picChg chg="del mod">
          <ac:chgData name="Henk Verelst" userId="9229dd2c8e7cd7fb" providerId="LiveId" clId="{7F0D5BDB-14B3-440A-B82B-D14D0A03E35A}" dt="2021-08-28T19:02:00.632" v="1196" actId="478"/>
          <ac:picMkLst>
            <pc:docMk/>
            <pc:sldMk cId="731225151" sldId="500"/>
            <ac:picMk id="8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19:02:13.951" v="1199" actId="1076"/>
          <ac:picMkLst>
            <pc:docMk/>
            <pc:sldMk cId="731225151" sldId="500"/>
            <ac:picMk id="9" creationId="{EFA613B3-76DD-419F-9FAD-CE5DA3B4CB9E}"/>
          </ac:picMkLst>
        </pc:picChg>
      </pc:sldChg>
      <pc:sldChg chg="addSp delSp modSp mod">
        <pc:chgData name="Henk Verelst" userId="9229dd2c8e7cd7fb" providerId="LiveId" clId="{7F0D5BDB-14B3-440A-B82B-D14D0A03E35A}" dt="2021-08-28T19:03:27.244" v="1215" actId="1076"/>
        <pc:sldMkLst>
          <pc:docMk/>
          <pc:sldMk cId="1711555343" sldId="501"/>
        </pc:sldMkLst>
        <pc:spChg chg="add mod">
          <ac:chgData name="Henk Verelst" userId="9229dd2c8e7cd7fb" providerId="LiveId" clId="{7F0D5BDB-14B3-440A-B82B-D14D0A03E35A}" dt="2021-08-28T19:03:16.031" v="1212" actId="14100"/>
          <ac:spMkLst>
            <pc:docMk/>
            <pc:sldMk cId="1711555343" sldId="501"/>
            <ac:spMk id="9" creationId="{8EBBC8AE-7794-46A0-8C4E-FEC6975374E2}"/>
          </ac:spMkLst>
        </pc:spChg>
        <pc:picChg chg="del">
          <ac:chgData name="Henk Verelst" userId="9229dd2c8e7cd7fb" providerId="LiveId" clId="{7F0D5BDB-14B3-440A-B82B-D14D0A03E35A}" dt="2021-08-28T19:02:49.596" v="1205" actId="478"/>
          <ac:picMkLst>
            <pc:docMk/>
            <pc:sldMk cId="1711555343" sldId="501"/>
            <ac:picMk id="7" creationId="{00000000-0000-0000-0000-000000000000}"/>
          </ac:picMkLst>
        </pc:picChg>
        <pc:picChg chg="del">
          <ac:chgData name="Henk Verelst" userId="9229dd2c8e7cd7fb" providerId="LiveId" clId="{7F0D5BDB-14B3-440A-B82B-D14D0A03E35A}" dt="2021-08-28T19:02:51.216" v="1206" actId="478"/>
          <ac:picMkLst>
            <pc:docMk/>
            <pc:sldMk cId="1711555343" sldId="501"/>
            <ac:picMk id="8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8T19:03:27.244" v="1215" actId="1076"/>
          <ac:picMkLst>
            <pc:docMk/>
            <pc:sldMk cId="1711555343" sldId="501"/>
            <ac:picMk id="10" creationId="{82DBF4C4-2C32-4720-9B47-289A63941169}"/>
          </ac:picMkLst>
        </pc:picChg>
      </pc:sldChg>
      <pc:sldChg chg="addSp delSp modSp add del mod modAnim">
        <pc:chgData name="Henk Verelst" userId="9229dd2c8e7cd7fb" providerId="LiveId" clId="{7F0D5BDB-14B3-440A-B82B-D14D0A03E35A}" dt="2021-08-29T09:19:15.354" v="2024" actId="1076"/>
        <pc:sldMkLst>
          <pc:docMk/>
          <pc:sldMk cId="1443838019" sldId="506"/>
        </pc:sldMkLst>
        <pc:spChg chg="mod">
          <ac:chgData name="Henk Verelst" userId="9229dd2c8e7cd7fb" providerId="LiveId" clId="{7F0D5BDB-14B3-440A-B82B-D14D0A03E35A}" dt="2021-08-29T09:15:59.090" v="2013" actId="20577"/>
          <ac:spMkLst>
            <pc:docMk/>
            <pc:sldMk cId="1443838019" sldId="506"/>
            <ac:spMk id="3" creationId="{00000000-0000-0000-0000-000000000000}"/>
          </ac:spMkLst>
        </pc:spChg>
        <pc:spChg chg="add mod">
          <ac:chgData name="Henk Verelst" userId="9229dd2c8e7cd7fb" providerId="LiveId" clId="{7F0D5BDB-14B3-440A-B82B-D14D0A03E35A}" dt="2021-08-29T09:18:51.389" v="2021" actId="255"/>
          <ac:spMkLst>
            <pc:docMk/>
            <pc:sldMk cId="1443838019" sldId="506"/>
            <ac:spMk id="7" creationId="{7DBF99BD-28CF-43B9-80FF-8DE112C4AF12}"/>
          </ac:spMkLst>
        </pc:spChg>
        <pc:picChg chg="del">
          <ac:chgData name="Henk Verelst" userId="9229dd2c8e7cd7fb" providerId="LiveId" clId="{7F0D5BDB-14B3-440A-B82B-D14D0A03E35A}" dt="2021-08-29T09:17:44.383" v="2014" actId="478"/>
          <ac:picMkLst>
            <pc:docMk/>
            <pc:sldMk cId="1443838019" sldId="506"/>
            <ac:picMk id="2" creationId="{00000000-0000-0000-0000-000000000000}"/>
          </ac:picMkLst>
        </pc:picChg>
        <pc:picChg chg="add mod">
          <ac:chgData name="Henk Verelst" userId="9229dd2c8e7cd7fb" providerId="LiveId" clId="{7F0D5BDB-14B3-440A-B82B-D14D0A03E35A}" dt="2021-08-29T09:19:15.354" v="2024" actId="1076"/>
          <ac:picMkLst>
            <pc:docMk/>
            <pc:sldMk cId="1443838019" sldId="506"/>
            <ac:picMk id="9" creationId="{36C40EEE-CA2B-4933-B6FB-96A9D8DBDC27}"/>
          </ac:picMkLst>
        </pc:picChg>
      </pc:sldChg>
      <pc:sldChg chg="modSp add del">
        <pc:chgData name="Henk Verelst" userId="9229dd2c8e7cd7fb" providerId="LiveId" clId="{7F0D5BDB-14B3-440A-B82B-D14D0A03E35A}" dt="2021-08-29T09:13:10.596" v="1971" actId="2696"/>
        <pc:sldMkLst>
          <pc:docMk/>
          <pc:sldMk cId="3017331131" sldId="506"/>
        </pc:sldMkLst>
        <pc:spChg chg="mod">
          <ac:chgData name="Henk Verelst" userId="9229dd2c8e7cd7fb" providerId="LiveId" clId="{7F0D5BDB-14B3-440A-B82B-D14D0A03E35A}" dt="2021-08-29T08:39:09.741" v="1763"/>
          <ac:spMkLst>
            <pc:docMk/>
            <pc:sldMk cId="3017331131" sldId="506"/>
            <ac:spMk id="4" creationId="{00000000-0000-0000-0000-000000000000}"/>
          </ac:spMkLst>
        </pc:spChg>
      </pc:sldChg>
      <pc:sldChg chg="add del">
        <pc:chgData name="Henk Verelst" userId="9229dd2c8e7cd7fb" providerId="LiveId" clId="{7F0D5BDB-14B3-440A-B82B-D14D0A03E35A}" dt="2021-08-29T09:13:10.596" v="1971" actId="2696"/>
        <pc:sldMkLst>
          <pc:docMk/>
          <pc:sldMk cId="1331876474" sldId="507"/>
        </pc:sldMkLst>
      </pc:sldChg>
      <pc:sldChg chg="modSp add mod">
        <pc:chgData name="Henk Verelst" userId="9229dd2c8e7cd7fb" providerId="LiveId" clId="{7F0D5BDB-14B3-440A-B82B-D14D0A03E35A}" dt="2021-08-29T09:32:33.806" v="2035" actId="14100"/>
        <pc:sldMkLst>
          <pc:docMk/>
          <pc:sldMk cId="3881971031" sldId="507"/>
        </pc:sldMkLst>
        <pc:picChg chg="mod modCrop">
          <ac:chgData name="Henk Verelst" userId="9229dd2c8e7cd7fb" providerId="LiveId" clId="{7F0D5BDB-14B3-440A-B82B-D14D0A03E35A}" dt="2021-08-29T09:32:24.147" v="2032" actId="1076"/>
          <ac:picMkLst>
            <pc:docMk/>
            <pc:sldMk cId="3881971031" sldId="507"/>
            <ac:picMk id="2" creationId="{00000000-0000-0000-0000-000000000000}"/>
          </ac:picMkLst>
        </pc:picChg>
        <pc:picChg chg="mod modCrop">
          <ac:chgData name="Henk Verelst" userId="9229dd2c8e7cd7fb" providerId="LiveId" clId="{7F0D5BDB-14B3-440A-B82B-D14D0A03E35A}" dt="2021-08-29T09:32:33.806" v="2035" actId="14100"/>
          <ac:picMkLst>
            <pc:docMk/>
            <pc:sldMk cId="3881971031" sldId="507"/>
            <ac:picMk id="6" creationId="{00000000-0000-0000-0000-000000000000}"/>
          </ac:picMkLst>
        </pc:picChg>
      </pc:sldChg>
      <pc:sldChg chg="modSp del">
        <pc:chgData name="Henk Verelst" userId="9229dd2c8e7cd7fb" providerId="LiveId" clId="{7F0D5BDB-14B3-440A-B82B-D14D0A03E35A}" dt="2021-08-29T08:25:36.154" v="1701" actId="47"/>
        <pc:sldMkLst>
          <pc:docMk/>
          <pc:sldMk cId="2161371590" sldId="508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2161371590" sldId="508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2161371590" sldId="508"/>
            <ac:spMk id="7" creationId="{4E01BDCD-C1F4-4F51-9564-6C4C2AC369F2}"/>
          </ac:spMkLst>
        </pc:spChg>
      </pc:sldChg>
      <pc:sldChg chg="del">
        <pc:chgData name="Henk Verelst" userId="9229dd2c8e7cd7fb" providerId="LiveId" clId="{7F0D5BDB-14B3-440A-B82B-D14D0A03E35A}" dt="2021-08-29T07:38:33.947" v="1307" actId="47"/>
        <pc:sldMkLst>
          <pc:docMk/>
          <pc:sldMk cId="2599109928" sldId="509"/>
        </pc:sldMkLst>
      </pc:sldChg>
      <pc:sldChg chg="modSp">
        <pc:chgData name="Henk Verelst" userId="9229dd2c8e7cd7fb" providerId="LiveId" clId="{7F0D5BDB-14B3-440A-B82B-D14D0A03E35A}" dt="2021-08-27T15:43:14.983" v="0"/>
        <pc:sldMkLst>
          <pc:docMk/>
          <pc:sldMk cId="3757758500" sldId="510"/>
        </pc:sldMkLst>
        <pc:spChg chg="mod">
          <ac:chgData name="Henk Verelst" userId="9229dd2c8e7cd7fb" providerId="LiveId" clId="{7F0D5BDB-14B3-440A-B82B-D14D0A03E35A}" dt="2021-08-27T15:43:14.983" v="0"/>
          <ac:spMkLst>
            <pc:docMk/>
            <pc:sldMk cId="3757758500" sldId="510"/>
            <ac:spMk id="2" creationId="{0A70C6C0-84DF-49E7-8170-DC6FA1417246}"/>
          </ac:spMkLst>
        </pc:spChg>
      </pc:sldChg>
      <pc:sldChg chg="modSp del">
        <pc:chgData name="Henk Verelst" userId="9229dd2c8e7cd7fb" providerId="LiveId" clId="{7F0D5BDB-14B3-440A-B82B-D14D0A03E35A}" dt="2021-08-29T08:24:56.741" v="1689" actId="47"/>
        <pc:sldMkLst>
          <pc:docMk/>
          <pc:sldMk cId="4078271038" sldId="511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4078271038" sldId="511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4078271038" sldId="511"/>
            <ac:spMk id="7" creationId="{4E01BDCD-C1F4-4F51-9564-6C4C2AC369F2}"/>
          </ac:spMkLst>
        </pc:spChg>
      </pc:sldChg>
      <pc:sldChg chg="modSp del">
        <pc:chgData name="Henk Verelst" userId="9229dd2c8e7cd7fb" providerId="LiveId" clId="{7F0D5BDB-14B3-440A-B82B-D14D0A03E35A}" dt="2021-08-29T08:25:08.103" v="1691" actId="47"/>
        <pc:sldMkLst>
          <pc:docMk/>
          <pc:sldMk cId="1413378648" sldId="512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1413378648" sldId="512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1413378648" sldId="512"/>
            <ac:spMk id="7" creationId="{4E01BDCD-C1F4-4F51-9564-6C4C2AC369F2}"/>
          </ac:spMkLst>
        </pc:spChg>
      </pc:sldChg>
      <pc:sldChg chg="modSp del">
        <pc:chgData name="Henk Verelst" userId="9229dd2c8e7cd7fb" providerId="LiveId" clId="{7F0D5BDB-14B3-440A-B82B-D14D0A03E35A}" dt="2021-08-29T08:25:19.772" v="1695" actId="47"/>
        <pc:sldMkLst>
          <pc:docMk/>
          <pc:sldMk cId="2686043436" sldId="513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2686043436" sldId="513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2686043436" sldId="513"/>
            <ac:spMk id="7" creationId="{4E01BDCD-C1F4-4F51-9564-6C4C2AC369F2}"/>
          </ac:spMkLst>
        </pc:spChg>
      </pc:sldChg>
      <pc:sldChg chg="modSp del">
        <pc:chgData name="Henk Verelst" userId="9229dd2c8e7cd7fb" providerId="LiveId" clId="{7F0D5BDB-14B3-440A-B82B-D14D0A03E35A}" dt="2021-08-29T08:25:23.734" v="1697" actId="47"/>
        <pc:sldMkLst>
          <pc:docMk/>
          <pc:sldMk cId="567916841" sldId="515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567916841" sldId="515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567916841" sldId="515"/>
            <ac:spMk id="7" creationId="{4E01BDCD-C1F4-4F51-9564-6C4C2AC369F2}"/>
          </ac:spMkLst>
        </pc:spChg>
      </pc:sldChg>
      <pc:sldChg chg="modSp del">
        <pc:chgData name="Henk Verelst" userId="9229dd2c8e7cd7fb" providerId="LiveId" clId="{7F0D5BDB-14B3-440A-B82B-D14D0A03E35A}" dt="2021-08-29T08:25:31.244" v="1699" actId="47"/>
        <pc:sldMkLst>
          <pc:docMk/>
          <pc:sldMk cId="327726100" sldId="516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327726100" sldId="516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327726100" sldId="516"/>
            <ac:spMk id="7" creationId="{4E01BDCD-C1F4-4F51-9564-6C4C2AC369F2}"/>
          </ac:spMkLst>
        </pc:spChg>
      </pc:sldChg>
      <pc:sldChg chg="modSp del">
        <pc:chgData name="Henk Verelst" userId="9229dd2c8e7cd7fb" providerId="LiveId" clId="{7F0D5BDB-14B3-440A-B82B-D14D0A03E35A}" dt="2021-08-29T08:25:14.280" v="1693" actId="47"/>
        <pc:sldMkLst>
          <pc:docMk/>
          <pc:sldMk cId="257832239" sldId="517"/>
        </pc:sldMkLst>
        <pc:spChg chg="mod">
          <ac:chgData name="Henk Verelst" userId="9229dd2c8e7cd7fb" providerId="LiveId" clId="{7F0D5BDB-14B3-440A-B82B-D14D0A03E35A}" dt="2021-08-29T08:17:11.791" v="1363"/>
          <ac:spMkLst>
            <pc:docMk/>
            <pc:sldMk cId="257832239" sldId="517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7T15:43:14.983" v="0"/>
          <ac:spMkLst>
            <pc:docMk/>
            <pc:sldMk cId="257832239" sldId="517"/>
            <ac:spMk id="7" creationId="{4E01BDCD-C1F4-4F51-9564-6C4C2AC369F2}"/>
          </ac:spMkLst>
        </pc:spChg>
      </pc:sldChg>
      <pc:sldChg chg="modSp add modAnim">
        <pc:chgData name="Henk Verelst" userId="9229dd2c8e7cd7fb" providerId="LiveId" clId="{7F0D5BDB-14B3-440A-B82B-D14D0A03E35A}" dt="2021-08-28T07:27:24.578" v="178" actId="20577"/>
        <pc:sldMkLst>
          <pc:docMk/>
          <pc:sldMk cId="4272906208" sldId="519"/>
        </pc:sldMkLst>
        <pc:spChg chg="mod">
          <ac:chgData name="Henk Verelst" userId="9229dd2c8e7cd7fb" providerId="LiveId" clId="{7F0D5BDB-14B3-440A-B82B-D14D0A03E35A}" dt="2021-08-28T07:27:24.578" v="178" actId="20577"/>
          <ac:spMkLst>
            <pc:docMk/>
            <pc:sldMk cId="4272906208" sldId="519"/>
            <ac:spMk id="3" creationId="{00000000-0000-0000-0000-000000000000}"/>
          </ac:spMkLst>
        </pc:spChg>
      </pc:sldChg>
      <pc:sldChg chg="modSp add modAnim">
        <pc:chgData name="Henk Verelst" userId="9229dd2c8e7cd7fb" providerId="LiveId" clId="{7F0D5BDB-14B3-440A-B82B-D14D0A03E35A}" dt="2021-08-28T08:11:39.060" v="451" actId="20577"/>
        <pc:sldMkLst>
          <pc:docMk/>
          <pc:sldMk cId="4257104115" sldId="520"/>
        </pc:sldMkLst>
        <pc:spChg chg="mod">
          <ac:chgData name="Henk Verelst" userId="9229dd2c8e7cd7fb" providerId="LiveId" clId="{7F0D5BDB-14B3-440A-B82B-D14D0A03E35A}" dt="2021-08-28T08:11:39.060" v="451" actId="20577"/>
          <ac:spMkLst>
            <pc:docMk/>
            <pc:sldMk cId="4257104115" sldId="520"/>
            <ac:spMk id="3" creationId="{00000000-0000-0000-0000-000000000000}"/>
          </ac:spMkLst>
        </pc:spChg>
      </pc:sldChg>
      <pc:sldChg chg="modSp add modAnim">
        <pc:chgData name="Henk Verelst" userId="9229dd2c8e7cd7fb" providerId="LiveId" clId="{7F0D5BDB-14B3-440A-B82B-D14D0A03E35A}" dt="2021-08-28T09:59:28.664" v="728" actId="20577"/>
        <pc:sldMkLst>
          <pc:docMk/>
          <pc:sldMk cId="1789455203" sldId="521"/>
        </pc:sldMkLst>
        <pc:spChg chg="mod">
          <ac:chgData name="Henk Verelst" userId="9229dd2c8e7cd7fb" providerId="LiveId" clId="{7F0D5BDB-14B3-440A-B82B-D14D0A03E35A}" dt="2021-08-28T09:59:28.664" v="728" actId="20577"/>
          <ac:spMkLst>
            <pc:docMk/>
            <pc:sldMk cId="1789455203" sldId="521"/>
            <ac:spMk id="3" creationId="{00000000-0000-0000-0000-000000000000}"/>
          </ac:spMkLst>
        </pc:spChg>
      </pc:sldChg>
      <pc:sldChg chg="add">
        <pc:chgData name="Henk Verelst" userId="9229dd2c8e7cd7fb" providerId="LiveId" clId="{7F0D5BDB-14B3-440A-B82B-D14D0A03E35A}" dt="2021-08-28T09:26:29.843" v="492"/>
        <pc:sldMkLst>
          <pc:docMk/>
          <pc:sldMk cId="3715459460" sldId="522"/>
        </pc:sldMkLst>
      </pc:sldChg>
      <pc:sldChg chg="add">
        <pc:chgData name="Henk Verelst" userId="9229dd2c8e7cd7fb" providerId="LiveId" clId="{7F0D5BDB-14B3-440A-B82B-D14D0A03E35A}" dt="2021-08-28T09:26:29.843" v="492"/>
        <pc:sldMkLst>
          <pc:docMk/>
          <pc:sldMk cId="321755083" sldId="523"/>
        </pc:sldMkLst>
      </pc:sldChg>
      <pc:sldChg chg="modSp add mod modAnim">
        <pc:chgData name="Henk Verelst" userId="9229dd2c8e7cd7fb" providerId="LiveId" clId="{7F0D5BDB-14B3-440A-B82B-D14D0A03E35A}" dt="2021-08-28T15:40:26.317" v="810" actId="20577"/>
        <pc:sldMkLst>
          <pc:docMk/>
          <pc:sldMk cId="684068097" sldId="524"/>
        </pc:sldMkLst>
        <pc:spChg chg="mod">
          <ac:chgData name="Henk Verelst" userId="9229dd2c8e7cd7fb" providerId="LiveId" clId="{7F0D5BDB-14B3-440A-B82B-D14D0A03E35A}" dt="2021-08-28T15:40:26.317" v="810" actId="20577"/>
          <ac:spMkLst>
            <pc:docMk/>
            <pc:sldMk cId="684068097" sldId="524"/>
            <ac:spMk id="3" creationId="{00000000-0000-0000-0000-000000000000}"/>
          </ac:spMkLst>
        </pc:spChg>
      </pc:sldChg>
      <pc:sldChg chg="addSp delSp modSp add mod">
        <pc:chgData name="Henk Verelst" userId="9229dd2c8e7cd7fb" providerId="LiveId" clId="{7F0D5BDB-14B3-440A-B82B-D14D0A03E35A}" dt="2021-08-29T08:47:19.899" v="1937" actId="14861"/>
        <pc:sldMkLst>
          <pc:docMk/>
          <pc:sldMk cId="1436062834" sldId="525"/>
        </pc:sldMkLst>
        <pc:spChg chg="mod">
          <ac:chgData name="Henk Verelst" userId="9229dd2c8e7cd7fb" providerId="LiveId" clId="{7F0D5BDB-14B3-440A-B82B-D14D0A03E35A}" dt="2021-08-29T08:47:14.481" v="1936" actId="14861"/>
          <ac:spMkLst>
            <pc:docMk/>
            <pc:sldMk cId="1436062834" sldId="525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3:24.144" v="1591" actId="1035"/>
          <ac:spMkLst>
            <pc:docMk/>
            <pc:sldMk cId="1436062834" sldId="525"/>
            <ac:spMk id="3" creationId="{41C16AD6-1946-4D23-8CD1-98DE4F1E47FF}"/>
          </ac:spMkLst>
        </pc:spChg>
        <pc:spChg chg="mod">
          <ac:chgData name="Henk Verelst" userId="9229dd2c8e7cd7fb" providerId="LiveId" clId="{7F0D5BDB-14B3-440A-B82B-D14D0A03E35A}" dt="2021-08-29T08:23:15.836" v="1581" actId="1036"/>
          <ac:spMkLst>
            <pc:docMk/>
            <pc:sldMk cId="1436062834" sldId="525"/>
            <ac:spMk id="7" creationId="{4E01BDCD-C1F4-4F51-9564-6C4C2AC369F2}"/>
          </ac:spMkLst>
        </pc:spChg>
        <pc:spChg chg="mod">
          <ac:chgData name="Henk Verelst" userId="9229dd2c8e7cd7fb" providerId="LiveId" clId="{7F0D5BDB-14B3-440A-B82B-D14D0A03E35A}" dt="2021-08-29T08:23:58.590" v="1682" actId="1035"/>
          <ac:spMkLst>
            <pc:docMk/>
            <pc:sldMk cId="1436062834" sldId="525"/>
            <ac:spMk id="8" creationId="{63A0DA79-7BE4-402E-8462-E1785C133ACF}"/>
          </ac:spMkLst>
        </pc:spChg>
        <pc:spChg chg="mod">
          <ac:chgData name="Henk Verelst" userId="9229dd2c8e7cd7fb" providerId="LiveId" clId="{7F0D5BDB-14B3-440A-B82B-D14D0A03E35A}" dt="2021-08-29T08:23:26.635" v="1596" actId="1035"/>
          <ac:spMkLst>
            <pc:docMk/>
            <pc:sldMk cId="1436062834" sldId="525"/>
            <ac:spMk id="9" creationId="{4CE56F9A-52B7-4A25-959E-17FBFB0BD7F9}"/>
          </ac:spMkLst>
        </pc:spChg>
        <pc:spChg chg="mod">
          <ac:chgData name="Henk Verelst" userId="9229dd2c8e7cd7fb" providerId="LiveId" clId="{7F0D5BDB-14B3-440A-B82B-D14D0A03E35A}" dt="2021-08-29T08:23:29.185" v="1601" actId="1035"/>
          <ac:spMkLst>
            <pc:docMk/>
            <pc:sldMk cId="1436062834" sldId="525"/>
            <ac:spMk id="10" creationId="{D832B0E5-7A66-4A98-97B8-7DE77EEEE1D8}"/>
          </ac:spMkLst>
        </pc:spChg>
        <pc:spChg chg="mod">
          <ac:chgData name="Henk Verelst" userId="9229dd2c8e7cd7fb" providerId="LiveId" clId="{7F0D5BDB-14B3-440A-B82B-D14D0A03E35A}" dt="2021-08-29T08:23:31.540" v="1606" actId="1035"/>
          <ac:spMkLst>
            <pc:docMk/>
            <pc:sldMk cId="1436062834" sldId="525"/>
            <ac:spMk id="11" creationId="{A7508426-BCBA-4C94-AC6C-48B0440E005C}"/>
          </ac:spMkLst>
        </pc:spChg>
        <pc:spChg chg="add del mod">
          <ac:chgData name="Henk Verelst" userId="9229dd2c8e7cd7fb" providerId="LiveId" clId="{7F0D5BDB-14B3-440A-B82B-D14D0A03E35A}" dt="2021-08-29T08:22:19.964" v="1459" actId="478"/>
          <ac:spMkLst>
            <pc:docMk/>
            <pc:sldMk cId="1436062834" sldId="525"/>
            <ac:spMk id="12" creationId="{96F4647C-0547-4946-BBF4-9F8E866CFDC5}"/>
          </ac:spMkLst>
        </pc:spChg>
        <pc:spChg chg="add mod">
          <ac:chgData name="Henk Verelst" userId="9229dd2c8e7cd7fb" providerId="LiveId" clId="{7F0D5BDB-14B3-440A-B82B-D14D0A03E35A}" dt="2021-08-29T08:47:19.899" v="1937" actId="14861"/>
          <ac:spMkLst>
            <pc:docMk/>
            <pc:sldMk cId="1436062834" sldId="525"/>
            <ac:spMk id="13" creationId="{BA0DFEEE-AFD4-4A38-BE04-FE5AF83400FF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4" creationId="{3693CE84-451F-4832-96E8-7733030D1113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5" creationId="{9127277F-F1AE-4BFD-85AB-C86F0CBE3E30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6" creationId="{E38A16BC-C445-4596-BE58-1DCFD0C2AD29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7" creationId="{C02D8A49-6F49-46B2-89C9-D581BC278FBC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8" creationId="{3E5E4089-B563-4897-A762-CB32F4AFB6BA}"/>
          </ac:spMkLst>
        </pc:spChg>
        <pc:spChg chg="add mod">
          <ac:chgData name="Henk Verelst" userId="9229dd2c8e7cd7fb" providerId="LiveId" clId="{7F0D5BDB-14B3-440A-B82B-D14D0A03E35A}" dt="2021-08-29T08:23:06.162" v="1561" actId="571"/>
          <ac:spMkLst>
            <pc:docMk/>
            <pc:sldMk cId="1436062834" sldId="525"/>
            <ac:spMk id="19" creationId="{DA763B86-ECC5-4C4E-9F76-BFB248E476D0}"/>
          </ac:spMkLst>
        </pc:spChg>
      </pc:sldChg>
      <pc:sldChg chg="modSp add mod">
        <pc:chgData name="Henk Verelst" userId="9229dd2c8e7cd7fb" providerId="LiveId" clId="{7F0D5BDB-14B3-440A-B82B-D14D0A03E35A}" dt="2021-08-29T08:43:57.383" v="1831" actId="20577"/>
        <pc:sldMkLst>
          <pc:docMk/>
          <pc:sldMk cId="3382275737" sldId="526"/>
        </pc:sldMkLst>
        <pc:spChg chg="mod">
          <ac:chgData name="Henk Verelst" userId="9229dd2c8e7cd7fb" providerId="LiveId" clId="{7F0D5BDB-14B3-440A-B82B-D14D0A03E35A}" dt="2021-08-29T08:43:51.734" v="1822"/>
          <ac:spMkLst>
            <pc:docMk/>
            <pc:sldMk cId="3382275737" sldId="526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7:11.506" v="1735" actId="14861"/>
          <ac:spMkLst>
            <pc:docMk/>
            <pc:sldMk cId="3382275737" sldId="526"/>
            <ac:spMk id="7" creationId="{4E01BDCD-C1F4-4F51-9564-6C4C2AC369F2}"/>
          </ac:spMkLst>
        </pc:spChg>
        <pc:spChg chg="mod">
          <ac:chgData name="Henk Verelst" userId="9229dd2c8e7cd7fb" providerId="LiveId" clId="{7F0D5BDB-14B3-440A-B82B-D14D0A03E35A}" dt="2021-08-29T08:43:57.383" v="1831" actId="20577"/>
          <ac:spMkLst>
            <pc:docMk/>
            <pc:sldMk cId="3382275737" sldId="526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4:10.834" v="1841" actId="20577"/>
        <pc:sldMkLst>
          <pc:docMk/>
          <pc:sldMk cId="3107953969" sldId="527"/>
        </pc:sldMkLst>
        <pc:spChg chg="mod">
          <ac:chgData name="Henk Verelst" userId="9229dd2c8e7cd7fb" providerId="LiveId" clId="{7F0D5BDB-14B3-440A-B82B-D14D0A03E35A}" dt="2021-08-29T08:44:06.833" v="1832"/>
          <ac:spMkLst>
            <pc:docMk/>
            <pc:sldMk cId="3107953969" sldId="527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7:02.928" v="1734" actId="14861"/>
          <ac:spMkLst>
            <pc:docMk/>
            <pc:sldMk cId="3107953969" sldId="527"/>
            <ac:spMk id="8" creationId="{63A0DA79-7BE4-402E-8462-E1785C133ACF}"/>
          </ac:spMkLst>
        </pc:spChg>
        <pc:spChg chg="mod">
          <ac:chgData name="Henk Verelst" userId="9229dd2c8e7cd7fb" providerId="LiveId" clId="{7F0D5BDB-14B3-440A-B82B-D14D0A03E35A}" dt="2021-08-29T08:44:10.834" v="1841" actId="20577"/>
          <ac:spMkLst>
            <pc:docMk/>
            <pc:sldMk cId="3107953969" sldId="527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4:22.051" v="1851" actId="20577"/>
        <pc:sldMkLst>
          <pc:docMk/>
          <pc:sldMk cId="2709127915" sldId="528"/>
        </pc:sldMkLst>
        <pc:spChg chg="mod">
          <ac:chgData name="Henk Verelst" userId="9229dd2c8e7cd7fb" providerId="LiveId" clId="{7F0D5BDB-14B3-440A-B82B-D14D0A03E35A}" dt="2021-08-29T08:44:17.388" v="1842"/>
          <ac:spMkLst>
            <pc:docMk/>
            <pc:sldMk cId="2709127915" sldId="528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6:52.901" v="1733" actId="14861"/>
          <ac:spMkLst>
            <pc:docMk/>
            <pc:sldMk cId="2709127915" sldId="528"/>
            <ac:spMk id="3" creationId="{41C16AD6-1946-4D23-8CD1-98DE4F1E47FF}"/>
          </ac:spMkLst>
        </pc:spChg>
        <pc:spChg chg="mod">
          <ac:chgData name="Henk Verelst" userId="9229dd2c8e7cd7fb" providerId="LiveId" clId="{7F0D5BDB-14B3-440A-B82B-D14D0A03E35A}" dt="2021-08-29T08:44:22.051" v="1851" actId="20577"/>
          <ac:spMkLst>
            <pc:docMk/>
            <pc:sldMk cId="2709127915" sldId="528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4:33.570" v="1871" actId="20577"/>
        <pc:sldMkLst>
          <pc:docMk/>
          <pc:sldMk cId="3550095688" sldId="529"/>
        </pc:sldMkLst>
        <pc:spChg chg="mod">
          <ac:chgData name="Henk Verelst" userId="9229dd2c8e7cd7fb" providerId="LiveId" clId="{7F0D5BDB-14B3-440A-B82B-D14D0A03E35A}" dt="2021-08-29T08:44:29.838" v="1862" actId="20577"/>
          <ac:spMkLst>
            <pc:docMk/>
            <pc:sldMk cId="3550095688" sldId="529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6:47.114" v="1732" actId="14861"/>
          <ac:spMkLst>
            <pc:docMk/>
            <pc:sldMk cId="3550095688" sldId="529"/>
            <ac:spMk id="9" creationId="{4CE56F9A-52B7-4A25-959E-17FBFB0BD7F9}"/>
          </ac:spMkLst>
        </pc:spChg>
        <pc:spChg chg="mod">
          <ac:chgData name="Henk Verelst" userId="9229dd2c8e7cd7fb" providerId="LiveId" clId="{7F0D5BDB-14B3-440A-B82B-D14D0A03E35A}" dt="2021-08-29T08:44:33.570" v="1871" actId="20577"/>
          <ac:spMkLst>
            <pc:docMk/>
            <pc:sldMk cId="3550095688" sldId="529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4:43.637" v="1891" actId="20577"/>
        <pc:sldMkLst>
          <pc:docMk/>
          <pc:sldMk cId="3308222984" sldId="530"/>
        </pc:sldMkLst>
        <pc:spChg chg="mod">
          <ac:chgData name="Henk Verelst" userId="9229dd2c8e7cd7fb" providerId="LiveId" clId="{7F0D5BDB-14B3-440A-B82B-D14D0A03E35A}" dt="2021-08-29T08:44:39.690" v="1882" actId="20577"/>
          <ac:spMkLst>
            <pc:docMk/>
            <pc:sldMk cId="3308222984" sldId="530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6:43.625" v="1731" actId="14861"/>
          <ac:spMkLst>
            <pc:docMk/>
            <pc:sldMk cId="3308222984" sldId="530"/>
            <ac:spMk id="10" creationId="{D832B0E5-7A66-4A98-97B8-7DE77EEEE1D8}"/>
          </ac:spMkLst>
        </pc:spChg>
        <pc:spChg chg="mod">
          <ac:chgData name="Henk Verelst" userId="9229dd2c8e7cd7fb" providerId="LiveId" clId="{7F0D5BDB-14B3-440A-B82B-D14D0A03E35A}" dt="2021-08-29T08:44:43.637" v="1891" actId="20577"/>
          <ac:spMkLst>
            <pc:docMk/>
            <pc:sldMk cId="3308222984" sldId="530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4:59.082" v="1914" actId="20577"/>
        <pc:sldMkLst>
          <pc:docMk/>
          <pc:sldMk cId="417420274" sldId="531"/>
        </pc:sldMkLst>
        <pc:spChg chg="mod">
          <ac:chgData name="Henk Verelst" userId="9229dd2c8e7cd7fb" providerId="LiveId" clId="{7F0D5BDB-14B3-440A-B82B-D14D0A03E35A}" dt="2021-08-29T08:44:51.541" v="1892"/>
          <ac:spMkLst>
            <pc:docMk/>
            <pc:sldMk cId="417420274" sldId="531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6:34.383" v="1730" actId="14861"/>
          <ac:spMkLst>
            <pc:docMk/>
            <pc:sldMk cId="417420274" sldId="531"/>
            <ac:spMk id="11" creationId="{A7508426-BCBA-4C94-AC6C-48B0440E005C}"/>
          </ac:spMkLst>
        </pc:spChg>
        <pc:spChg chg="mod">
          <ac:chgData name="Henk Verelst" userId="9229dd2c8e7cd7fb" providerId="LiveId" clId="{7F0D5BDB-14B3-440A-B82B-D14D0A03E35A}" dt="2021-08-29T08:44:59.082" v="1914" actId="20577"/>
          <ac:spMkLst>
            <pc:docMk/>
            <pc:sldMk cId="417420274" sldId="531"/>
            <ac:spMk id="13" creationId="{BA0DFEEE-AFD4-4A38-BE04-FE5AF83400FF}"/>
          </ac:spMkLst>
        </pc:spChg>
      </pc:sldChg>
      <pc:sldChg chg="modSp add del mod">
        <pc:chgData name="Henk Verelst" userId="9229dd2c8e7cd7fb" providerId="LiveId" clId="{7F0D5BDB-14B3-440A-B82B-D14D0A03E35A}" dt="2021-08-29T08:43:17.038" v="1790" actId="2696"/>
        <pc:sldMkLst>
          <pc:docMk/>
          <pc:sldMk cId="426703938" sldId="532"/>
        </pc:sldMkLst>
        <pc:spChg chg="mod">
          <ac:chgData name="Henk Verelst" userId="9229dd2c8e7cd7fb" providerId="LiveId" clId="{7F0D5BDB-14B3-440A-B82B-D14D0A03E35A}" dt="2021-08-29T08:26:28.702" v="1729" actId="14861"/>
          <ac:spMkLst>
            <pc:docMk/>
            <pc:sldMk cId="426703938" sldId="532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26:16.734" v="1726" actId="20577"/>
          <ac:spMkLst>
            <pc:docMk/>
            <pc:sldMk cId="426703938" sldId="532"/>
            <ac:spMk id="13" creationId="{BA0DFEEE-AFD4-4A38-BE04-FE5AF83400FF}"/>
          </ac:spMkLst>
        </pc:spChg>
      </pc:sldChg>
      <pc:sldChg chg="modSp add mod">
        <pc:chgData name="Henk Verelst" userId="9229dd2c8e7cd7fb" providerId="LiveId" clId="{7F0D5BDB-14B3-440A-B82B-D14D0A03E35A}" dt="2021-08-29T08:47:26.010" v="1938" actId="14861"/>
        <pc:sldMkLst>
          <pc:docMk/>
          <pc:sldMk cId="923810015" sldId="532"/>
        </pc:sldMkLst>
        <pc:spChg chg="mod">
          <ac:chgData name="Henk Verelst" userId="9229dd2c8e7cd7fb" providerId="LiveId" clId="{7F0D5BDB-14B3-440A-B82B-D14D0A03E35A}" dt="2021-08-29T08:47:26.010" v="1938" actId="14861"/>
          <ac:spMkLst>
            <pc:docMk/>
            <pc:sldMk cId="923810015" sldId="532"/>
            <ac:spMk id="2" creationId="{B339FE34-BDA5-44DA-96BF-023D6D2A0BD3}"/>
          </ac:spMkLst>
        </pc:spChg>
        <pc:spChg chg="mod">
          <ac:chgData name="Henk Verelst" userId="9229dd2c8e7cd7fb" providerId="LiveId" clId="{7F0D5BDB-14B3-440A-B82B-D14D0A03E35A}" dt="2021-08-29T08:47:07.287" v="1935" actId="14861"/>
          <ac:spMkLst>
            <pc:docMk/>
            <pc:sldMk cId="923810015" sldId="532"/>
            <ac:spMk id="13" creationId="{BA0DFEEE-AFD4-4A38-BE04-FE5AF83400FF}"/>
          </ac:spMkLst>
        </pc:spChg>
      </pc:sldChg>
      <pc:sldChg chg="modSp add del mod ord">
        <pc:chgData name="Henk Verelst" userId="9229dd2c8e7cd7fb" providerId="LiveId" clId="{7F0D5BDB-14B3-440A-B82B-D14D0A03E35A}" dt="2021-08-29T08:41:57.650" v="1775" actId="47"/>
        <pc:sldMkLst>
          <pc:docMk/>
          <pc:sldMk cId="825438277" sldId="533"/>
        </pc:sldMkLst>
        <pc:spChg chg="mod">
          <ac:chgData name="Henk Verelst" userId="9229dd2c8e7cd7fb" providerId="LiveId" clId="{7F0D5BDB-14B3-440A-B82B-D14D0A03E35A}" dt="2021-08-29T08:40:59.728" v="1774" actId="14100"/>
          <ac:spMkLst>
            <pc:docMk/>
            <pc:sldMk cId="825438277" sldId="533"/>
            <ac:spMk id="3" creationId="{00000000-0000-0000-0000-000000000000}"/>
          </ac:spMkLst>
        </pc:spChg>
        <pc:spChg chg="mod">
          <ac:chgData name="Henk Verelst" userId="9229dd2c8e7cd7fb" providerId="LiveId" clId="{7F0D5BDB-14B3-440A-B82B-D14D0A03E35A}" dt="2021-08-29T08:39:09.741" v="1763"/>
          <ac:spMkLst>
            <pc:docMk/>
            <pc:sldMk cId="825438277" sldId="533"/>
            <ac:spMk id="4" creationId="{00000000-0000-0000-0000-000000000000}"/>
          </ac:spMkLst>
        </pc:spChg>
      </pc:sldChg>
      <pc:sldChg chg="addSp modSp add mod modAnim">
        <pc:chgData name="Henk Verelst" userId="9229dd2c8e7cd7fb" providerId="LiveId" clId="{7F0D5BDB-14B3-440A-B82B-D14D0A03E35A}" dt="2021-08-29T09:53:14.056" v="2093" actId="207"/>
        <pc:sldMkLst>
          <pc:docMk/>
          <pc:sldMk cId="2789591170" sldId="533"/>
        </pc:sldMkLst>
        <pc:spChg chg="mod">
          <ac:chgData name="Henk Verelst" userId="9229dd2c8e7cd7fb" providerId="LiveId" clId="{7F0D5BDB-14B3-440A-B82B-D14D0A03E35A}" dt="2021-08-29T09:51:40.138" v="2077" actId="20577"/>
          <ac:spMkLst>
            <pc:docMk/>
            <pc:sldMk cId="2789591170" sldId="533"/>
            <ac:spMk id="3" creationId="{00000000-0000-0000-0000-000000000000}"/>
          </ac:spMkLst>
        </pc:spChg>
        <pc:spChg chg="mod">
          <ac:chgData name="Henk Verelst" userId="9229dd2c8e7cd7fb" providerId="LiveId" clId="{7F0D5BDB-14B3-440A-B82B-D14D0A03E35A}" dt="2021-08-29T09:38:34.096" v="2039" actId="20577"/>
          <ac:spMkLst>
            <pc:docMk/>
            <pc:sldMk cId="2789591170" sldId="533"/>
            <ac:spMk id="4" creationId="{00000000-0000-0000-0000-000000000000}"/>
          </ac:spMkLst>
        </pc:spChg>
        <pc:graphicFrameChg chg="add mod modGraphic">
          <ac:chgData name="Henk Verelst" userId="9229dd2c8e7cd7fb" providerId="LiveId" clId="{7F0D5BDB-14B3-440A-B82B-D14D0A03E35A}" dt="2021-08-29T09:53:14.056" v="2093" actId="207"/>
          <ac:graphicFrameMkLst>
            <pc:docMk/>
            <pc:sldMk cId="2789591170" sldId="533"/>
            <ac:graphicFrameMk id="2" creationId="{C0269118-B52B-4FF8-8D9E-A1B69254AA7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8F371-F371-4BB2-A9EF-5F0A85EB845F}" type="datetimeFigureOut">
              <a:rPr lang="nl-BE" smtClean="0"/>
              <a:pPr/>
              <a:t>23/09/2021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3A56A-9A24-403F-A33D-F89D371E4D6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4635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537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836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27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581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66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89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80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3A56A-9A24-403F-A33D-F89D371E4D6D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7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9" y="4170507"/>
            <a:ext cx="9117367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816" y="1915202"/>
            <a:ext cx="4767749" cy="165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74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343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416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06364" y="-440535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697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4487" y="-48760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213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3180EA7F-5CEC-4ECF-98F8-0B9904C05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2067DE-C209-4455-96BF-741B7A4D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26A7-416D-4F74-9253-2E5D07A85377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276A-B751-4483-972F-85FD08FC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01106E-1F71-4BA4-A96E-2EC5F5F1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6453-AAF0-4DAD-A15C-C0BD05D8D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803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1664209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 lang="nl-NL" sz="4400" b="1" kern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4D31-A3C5-416C-A6B5-8572557BB7D4}" type="datetimeFigureOut">
              <a:rPr lang="nl-BE" smtClean="0"/>
              <a:t>23/09/2021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8" descr="UCLL_MobyusLogo_CMYK_Ring.png"/>
          <p:cNvPicPr>
            <a:picLocks noChangeAspect="1"/>
          </p:cNvPicPr>
          <p:nvPr/>
        </p:nvPicPr>
        <p:blipFill rotWithShape="1">
          <a:blip r:embed="rId3" cstate="email">
            <a:alphaModFix amt="2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97220"/>
            <a:ext cx="4591359" cy="3460781"/>
          </a:xfrm>
          <a:prstGeom prst="rect">
            <a:avLst/>
          </a:prstGeom>
        </p:spPr>
      </p:pic>
      <p:pic>
        <p:nvPicPr>
          <p:cNvPr id="8" name="Picture 9" descr="UCLL_MobyusLogo_RGB_Baseline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3461" y="6142613"/>
            <a:ext cx="3778539" cy="70713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600" y="1844824"/>
            <a:ext cx="10972800" cy="428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rgbClr val="CC0000"/>
                </a:solidFill>
              </a:defRPr>
            </a:lvl1pPr>
            <a:lvl2pPr>
              <a:defRPr baseline="0">
                <a:solidFill>
                  <a:srgbClr val="004582"/>
                </a:solidFill>
              </a:defRPr>
            </a:lvl2pPr>
            <a:lvl3pPr>
              <a:defRPr baseline="0">
                <a:solidFill>
                  <a:srgbClr val="004582"/>
                </a:solidFill>
              </a:defRPr>
            </a:lvl3pPr>
            <a:lvl4pPr>
              <a:defRPr baseline="0">
                <a:solidFill>
                  <a:srgbClr val="004582"/>
                </a:solidFill>
              </a:defRPr>
            </a:lvl4pPr>
            <a:lvl5pPr>
              <a:defRPr baseline="0">
                <a:solidFill>
                  <a:srgbClr val="00458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144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4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5150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20" y="3429001"/>
            <a:ext cx="10251256" cy="2336063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33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44846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90648D-C9C1-4EBF-84A8-FCB3B35FBE84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E87ECAC-D856-40AA-8E84-C99F7B9B654C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A8C42FE-CFF4-4D18-A264-D3132514E4A2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69D8287-A23F-4F51-8EE2-37AC976F002F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E300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56722D-D6E8-4457-851C-A6B990B6E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F05CEC-057B-4CA8-B781-92525C72EC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C08303D-667E-43FC-B099-15706FB4A711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2000" b="0" i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2021-2022</a:t>
            </a: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5A4E03B7-1367-46A2-89CA-03C3FB08852E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46" name="Ondertitel 2">
            <a:extLst>
              <a:ext uri="{FF2B5EF4-FFF2-40B4-BE49-F238E27FC236}">
                <a16:creationId xmlns:a16="http://schemas.microsoft.com/office/drawing/2014/main" id="{7CAF1DEE-BD91-4B79-A638-613C117170E1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3A8FA640-3DC5-4321-BB74-56C04F7D8C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92619" y="3429000"/>
            <a:ext cx="2691153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30046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 cstate="email">
            <a:alphaModFix amt="6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816" y="-914400"/>
            <a:ext cx="45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60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A0874-40FE-470D-909F-447E8CD56CF3}"/>
              </a:ext>
            </a:extLst>
          </p:cNvPr>
          <p:cNvSpPr/>
          <p:nvPr userDrawn="1"/>
        </p:nvSpPr>
        <p:spPr>
          <a:xfrm>
            <a:off x="0" y="-177800"/>
            <a:ext cx="12192000" cy="703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011B60-A6B7-46C1-885C-D5EBCD2962E4}"/>
              </a:ext>
            </a:extLst>
          </p:cNvPr>
          <p:cNvCxnSpPr/>
          <p:nvPr userDrawn="1"/>
        </p:nvCxnSpPr>
        <p:spPr>
          <a:xfrm>
            <a:off x="1993900" y="3937000"/>
            <a:ext cx="0" cy="3175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4AAAF3-F8DA-4742-AEAE-749855026DB6}"/>
              </a:ext>
            </a:extLst>
          </p:cNvPr>
          <p:cNvSpPr txBox="1"/>
          <p:nvPr userDrawn="1"/>
        </p:nvSpPr>
        <p:spPr>
          <a:xfrm>
            <a:off x="2170092" y="6160557"/>
            <a:ext cx="7159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2000" b="0" i="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Afstandsonderwijs</a:t>
            </a: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2021-2022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5C1A3-6FDD-4203-B7FB-3D31D18962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21284" y="1273764"/>
            <a:ext cx="2009752" cy="1895031"/>
          </a:xfrm>
          <a:prstGeom prst="rect">
            <a:avLst/>
          </a:pr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449FF3FB-68E5-4852-A643-A18BA099B4B8}"/>
              </a:ext>
            </a:extLst>
          </p:cNvPr>
          <p:cNvSpPr>
            <a:spLocks noGrp="1" noChangeAspect="1"/>
          </p:cNvSpPr>
          <p:nvPr>
            <p:ph type="ctrTitle" hasCustomPrompt="1"/>
          </p:nvPr>
        </p:nvSpPr>
        <p:spPr>
          <a:xfrm>
            <a:off x="2170092" y="4018035"/>
            <a:ext cx="7046336" cy="9173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cap="all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&lt;Naam OPO&gt;</a:t>
            </a:r>
            <a:br>
              <a:rPr lang="en-US" dirty="0"/>
            </a:br>
            <a:endParaRPr lang="nl-BE" dirty="0"/>
          </a:p>
        </p:txBody>
      </p:sp>
      <p:sp>
        <p:nvSpPr>
          <p:cNvPr id="23" name="Ondertitel 2">
            <a:extLst>
              <a:ext uri="{FF2B5EF4-FFF2-40B4-BE49-F238E27FC236}">
                <a16:creationId xmlns:a16="http://schemas.microsoft.com/office/drawing/2014/main" id="{E652C784-8E54-4F92-8388-564994D8A3DE}"/>
              </a:ext>
            </a:extLst>
          </p:cNvPr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2170092" y="5141717"/>
            <a:ext cx="7046336" cy="954385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</a:t>
            </a:r>
            <a:r>
              <a:rPr lang="en-US" dirty="0" err="1"/>
              <a:t>Hoofdstuk</a:t>
            </a:r>
            <a:r>
              <a:rPr lang="en-US" dirty="0"/>
              <a:t>/Module naam&gt;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67214C-E5D6-42CF-9604-7DA186211E32}"/>
              </a:ext>
            </a:extLst>
          </p:cNvPr>
          <p:cNvSpPr/>
          <p:nvPr userDrawn="1"/>
        </p:nvSpPr>
        <p:spPr>
          <a:xfrm rot="20194225">
            <a:off x="9857294" y="3155266"/>
            <a:ext cx="3242955" cy="3895951"/>
          </a:xfrm>
          <a:custGeom>
            <a:avLst/>
            <a:gdLst>
              <a:gd name="connsiteX0" fmla="*/ 3242955 w 3242955"/>
              <a:gd name="connsiteY0" fmla="*/ 0 h 3895951"/>
              <a:gd name="connsiteX1" fmla="*/ 1554638 w 3242955"/>
              <a:gd name="connsiteY1" fmla="*/ 3895951 h 3895951"/>
              <a:gd name="connsiteX2" fmla="*/ 1 w 3242955"/>
              <a:gd name="connsiteY2" fmla="*/ 3222246 h 3895951"/>
              <a:gd name="connsiteX3" fmla="*/ 0 w 3242955"/>
              <a:gd name="connsiteY3" fmla="*/ 0 h 389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955" h="3895951">
                <a:moveTo>
                  <a:pt x="3242955" y="0"/>
                </a:moveTo>
                <a:lnTo>
                  <a:pt x="1554638" y="3895951"/>
                </a:lnTo>
                <a:lnTo>
                  <a:pt x="1" y="3222246"/>
                </a:lnTo>
                <a:lnTo>
                  <a:pt x="0" y="0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3C7452-FC81-47AA-B6BE-149D02BDF6CE}"/>
              </a:ext>
            </a:extLst>
          </p:cNvPr>
          <p:cNvSpPr/>
          <p:nvPr userDrawn="1"/>
        </p:nvSpPr>
        <p:spPr>
          <a:xfrm rot="20210350">
            <a:off x="10914376" y="-646731"/>
            <a:ext cx="1679496" cy="3136313"/>
          </a:xfrm>
          <a:custGeom>
            <a:avLst/>
            <a:gdLst>
              <a:gd name="connsiteX0" fmla="*/ 1 w 1679496"/>
              <a:gd name="connsiteY0" fmla="*/ 0 h 3136313"/>
              <a:gd name="connsiteX1" fmla="*/ 1679496 w 1679496"/>
              <a:gd name="connsiteY1" fmla="*/ 718474 h 3136313"/>
              <a:gd name="connsiteX2" fmla="*/ 645165 w 1679496"/>
              <a:gd name="connsiteY2" fmla="*/ 3136313 h 3136313"/>
              <a:gd name="connsiteX3" fmla="*/ 0 w 1679496"/>
              <a:gd name="connsiteY3" fmla="*/ 3136313 h 31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9496" h="3136313">
                <a:moveTo>
                  <a:pt x="1" y="0"/>
                </a:moveTo>
                <a:lnTo>
                  <a:pt x="1679496" y="718474"/>
                </a:lnTo>
                <a:lnTo>
                  <a:pt x="645165" y="3136313"/>
                </a:lnTo>
                <a:lnTo>
                  <a:pt x="0" y="3136313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FC272F-9C14-4ACC-8697-4BE1606A3CEF}"/>
              </a:ext>
            </a:extLst>
          </p:cNvPr>
          <p:cNvSpPr/>
          <p:nvPr userDrawn="1"/>
        </p:nvSpPr>
        <p:spPr>
          <a:xfrm rot="20210350">
            <a:off x="7706570" y="-737697"/>
            <a:ext cx="2467189" cy="1780251"/>
          </a:xfrm>
          <a:custGeom>
            <a:avLst/>
            <a:gdLst>
              <a:gd name="connsiteX0" fmla="*/ 0 w 2467189"/>
              <a:gd name="connsiteY0" fmla="*/ 0 h 1780251"/>
              <a:gd name="connsiteX1" fmla="*/ 2467189 w 2467189"/>
              <a:gd name="connsiteY1" fmla="*/ 1055443 h 1780251"/>
              <a:gd name="connsiteX2" fmla="*/ 2467189 w 2467189"/>
              <a:gd name="connsiteY2" fmla="*/ 1780251 h 1780251"/>
              <a:gd name="connsiteX3" fmla="*/ 0 w 2467189"/>
              <a:gd name="connsiteY3" fmla="*/ 1780251 h 178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189" h="1780251">
                <a:moveTo>
                  <a:pt x="0" y="0"/>
                </a:moveTo>
                <a:lnTo>
                  <a:pt x="2467189" y="1055443"/>
                </a:lnTo>
                <a:lnTo>
                  <a:pt x="2467189" y="1780251"/>
                </a:lnTo>
                <a:lnTo>
                  <a:pt x="0" y="1780251"/>
                </a:lnTo>
                <a:close/>
              </a:path>
            </a:pathLst>
          </a:cu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01EC414C-106C-42A8-9073-57F4C2720678}"/>
              </a:ext>
            </a:extLst>
          </p:cNvPr>
          <p:cNvSpPr/>
          <p:nvPr userDrawn="1"/>
        </p:nvSpPr>
        <p:spPr>
          <a:xfrm flipV="1">
            <a:off x="-1" y="-185376"/>
            <a:ext cx="3819524" cy="1578078"/>
          </a:xfrm>
          <a:prstGeom prst="rtTriangle">
            <a:avLst/>
          </a:prstGeom>
          <a:solidFill>
            <a:srgbClr val="003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AB209A-4825-4136-AF9F-D3B3381010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7"/>
          <a:stretch>
            <a:fillRect/>
          </a:stretch>
        </p:blipFill>
        <p:spPr>
          <a:xfrm rot="20241555">
            <a:off x="-761759" y="294941"/>
            <a:ext cx="8313725" cy="2251267"/>
          </a:xfrm>
          <a:custGeom>
            <a:avLst/>
            <a:gdLst>
              <a:gd name="connsiteX0" fmla="*/ 5356623 w 8313725"/>
              <a:gd name="connsiteY0" fmla="*/ 0 h 2251267"/>
              <a:gd name="connsiteX1" fmla="*/ 8313725 w 8313725"/>
              <a:gd name="connsiteY1" fmla="*/ 1233391 h 2251267"/>
              <a:gd name="connsiteX2" fmla="*/ 8313725 w 8313725"/>
              <a:gd name="connsiteY2" fmla="*/ 2251267 h 2251267"/>
              <a:gd name="connsiteX3" fmla="*/ 0 w 8313725"/>
              <a:gd name="connsiteY3" fmla="*/ 2251267 h 2251267"/>
              <a:gd name="connsiteX4" fmla="*/ 938992 w 8313725"/>
              <a:gd name="connsiteY4" fmla="*/ 0 h 225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3725" h="2251267">
                <a:moveTo>
                  <a:pt x="5356623" y="0"/>
                </a:moveTo>
                <a:lnTo>
                  <a:pt x="8313725" y="1233391"/>
                </a:lnTo>
                <a:lnTo>
                  <a:pt x="8313725" y="2251267"/>
                </a:lnTo>
                <a:lnTo>
                  <a:pt x="0" y="2251267"/>
                </a:lnTo>
                <a:lnTo>
                  <a:pt x="938992" y="0"/>
                </a:lnTo>
                <a:close/>
              </a:path>
            </a:pathLst>
          </a:custGeom>
        </p:spPr>
      </p:pic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0938ABF8-EB41-4E06-A8C0-EBE6288F7F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29425" y="3429000"/>
            <a:ext cx="2754348" cy="242315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&lt;Lector(en)&gt;</a:t>
            </a:r>
          </a:p>
        </p:txBody>
      </p:sp>
    </p:spTree>
    <p:extLst>
      <p:ext uri="{BB962C8B-B14F-4D97-AF65-F5344CB8AC3E}">
        <p14:creationId xmlns:p14="http://schemas.microsoft.com/office/powerpoint/2010/main" val="195483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0" y="0"/>
            <a:ext cx="2641600" cy="6858000"/>
          </a:xfrm>
          <a:prstGeom prst="rect">
            <a:avLst/>
          </a:prstGeom>
          <a:solidFill>
            <a:srgbClr val="0034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6A643B-7809-4298-9832-84B91604B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1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6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ED51EA-10F7-4D2F-9648-64106B441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EADB993-2617-487C-AE15-E3DCA446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60"/>
            <a:ext cx="5181600" cy="510794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53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35A0-AF71-4D6B-9D67-37090200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9463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FontTx/>
              <a:buNone/>
              <a:defRPr sz="2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>
              <a:buFontTx/>
              <a:buNone/>
              <a:defRPr sz="18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>
              <a:buFontTx/>
              <a:buNone/>
              <a:defRPr sz="16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18D846-1B78-43E3-8682-45D61AF5F170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20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3BC-102E-4FEF-8F6F-CCD313A4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31" y="365126"/>
            <a:ext cx="11140669" cy="673028"/>
          </a:xfrm>
          <a:prstGeom prst="rect">
            <a:avLst/>
          </a:prstGeom>
        </p:spPr>
        <p:txBody>
          <a:bodyPr/>
          <a:lstStyle>
            <a:lvl1pPr>
              <a:defRPr sz="3200" b="0" cap="all" baseline="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5221D3-B9C1-4F04-AC64-EF07A729C593}"/>
              </a:ext>
            </a:extLst>
          </p:cNvPr>
          <p:cNvCxnSpPr>
            <a:cxnSpLocks/>
          </p:cNvCxnSpPr>
          <p:nvPr userDrawn="1"/>
        </p:nvCxnSpPr>
        <p:spPr>
          <a:xfrm>
            <a:off x="0" y="1037583"/>
            <a:ext cx="3746977" cy="0"/>
          </a:xfrm>
          <a:prstGeom prst="line">
            <a:avLst/>
          </a:prstGeom>
          <a:ln w="38100">
            <a:solidFill>
              <a:srgbClr val="E000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616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540-0285-49FC-9278-F0496FF2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700" y="1384301"/>
            <a:ext cx="8610600" cy="8255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0034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E6D7C9-C990-4992-A8CB-6BC4F572F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8800" y="2482849"/>
            <a:ext cx="7823200" cy="28067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C530CC-ACD9-4DC4-94E6-11E8661E5095}"/>
              </a:ext>
            </a:extLst>
          </p:cNvPr>
          <p:cNvSpPr/>
          <p:nvPr userDrawn="1"/>
        </p:nvSpPr>
        <p:spPr>
          <a:xfrm>
            <a:off x="12700" y="0"/>
            <a:ext cx="2628900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1521-2CA5-4EE5-A929-4C6A687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" y="254000"/>
            <a:ext cx="2555875" cy="55244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8CBD0F-28C9-4330-9855-D3F4284FA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27" y="6032499"/>
            <a:ext cx="16668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2">
    <p:bg>
      <p:bgPr>
        <a:blipFill dpi="0" rotWithShape="1">
          <a:blip r:embed="rId2" cstate="email">
            <a:alphaModFix amt="6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16058" y="4818952"/>
            <a:ext cx="9117367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816" y="-914400"/>
            <a:ext cx="45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16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5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5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653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1867" y="-1615933"/>
            <a:ext cx="8100000" cy="81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66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1867" y="-1615933"/>
            <a:ext cx="8100000" cy="8100000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260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0418" y="-600957"/>
            <a:ext cx="2247195" cy="22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73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18498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83340" y="0"/>
            <a:ext cx="9641770" cy="118499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09235" y="1464907"/>
            <a:ext cx="11515875" cy="510384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 sz="3200"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 sz="2800">
                <a:solidFill>
                  <a:srgbClr val="002757"/>
                </a:solidFill>
              </a:defRPr>
            </a:lvl2pPr>
            <a:lvl3pPr>
              <a:defRPr sz="2400">
                <a:solidFill>
                  <a:srgbClr val="002757"/>
                </a:solidFill>
              </a:defRPr>
            </a:lvl3pPr>
            <a:lvl4pPr>
              <a:defRPr sz="2000"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94" y="122524"/>
            <a:ext cx="1929152" cy="6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611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836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706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67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33" r:id="rId16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38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>
    <p:wipe dir="r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7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67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DAE1E3-B047-459A-B393-BF55226BCFA3}"/>
              </a:ext>
            </a:extLst>
          </p:cNvPr>
          <p:cNvSpPr txBox="1">
            <a:spLocks/>
          </p:cNvSpPr>
          <p:nvPr/>
        </p:nvSpPr>
        <p:spPr>
          <a:xfrm>
            <a:off x="0" y="6586430"/>
            <a:ext cx="12192000" cy="271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Graduaat</a:t>
            </a:r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0" i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Programmeren</a:t>
            </a:r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7FF17D-59DB-46AA-9F20-9079EFD70BFB}"/>
              </a:ext>
            </a:extLst>
          </p:cNvPr>
          <p:cNvSpPr txBox="1">
            <a:spLocks/>
          </p:cNvSpPr>
          <p:nvPr/>
        </p:nvSpPr>
        <p:spPr>
          <a:xfrm>
            <a:off x="9448800" y="6586430"/>
            <a:ext cx="2743200" cy="27157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 | </a:t>
            </a:r>
            <a:fld id="{DB94497A-CC7E-45EC-9FBF-288A2612B00E}" type="slidenum">
              <a:rPr lang="en-US" sz="1200" b="0" i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r"/>
              <a:t>‹#›</a:t>
            </a:fld>
            <a:endParaRPr lang="en-US" sz="1200" b="0" i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5495-2D49-4EC4-A151-357D599D2CB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9" r="28875"/>
          <a:stretch/>
        </p:blipFill>
        <p:spPr bwMode="auto">
          <a:xfrm>
            <a:off x="9287956" y="-1"/>
            <a:ext cx="2904044" cy="2238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4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t98873t4.aspx" TargetMode="External"/><Relationship Id="rId3" Type="http://schemas.openxmlformats.org/officeDocument/2006/relationships/hyperlink" Target="http://msdn.microsoft.com/en-us/library/678hzkk9.aspx" TargetMode="External"/><Relationship Id="rId7" Type="http://schemas.openxmlformats.org/officeDocument/2006/relationships/hyperlink" Target="http://msdn.microsoft.com/en-us/library/ctetwysk.aspx" TargetMode="External"/><Relationship Id="rId2" Type="http://schemas.openxmlformats.org/officeDocument/2006/relationships/hyperlink" Target="http://msdn.microsoft.com/en-us/library/364x0z75.aspx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sdn.microsoft.com/en-us/library/x0sksh43.aspx" TargetMode="External"/><Relationship Id="rId5" Type="http://schemas.openxmlformats.org/officeDocument/2006/relationships/hyperlink" Target="http://msdn.microsoft.com/en-us/library/5kzh1b5w.aspx" TargetMode="External"/><Relationship Id="rId4" Type="http://schemas.openxmlformats.org/officeDocument/2006/relationships/hyperlink" Target="http://msdn.microsoft.com/en-us/library/b1e65aza.aspx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362314fe.aspx" TargetMode="External"/><Relationship Id="rId3" Type="http://schemas.openxmlformats.org/officeDocument/2006/relationships/hyperlink" Target="http://msdn.microsoft.com/en-us/library/5bdb6693.aspx" TargetMode="External"/><Relationship Id="rId7" Type="http://schemas.openxmlformats.org/officeDocument/2006/relationships/hyperlink" Target="http://msdn.microsoft.com/en-us/library/cbf1574z.aspx" TargetMode="External"/><Relationship Id="rId2" Type="http://schemas.openxmlformats.org/officeDocument/2006/relationships/hyperlink" Target="http://msdn.microsoft.com/en-us/library/c8f5xwh7.aspx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msdn.microsoft.com/en-us/library/ybs77ex4.aspx" TargetMode="External"/><Relationship Id="rId5" Type="http://schemas.openxmlformats.org/officeDocument/2006/relationships/hyperlink" Target="http://msdn.microsoft.com/en-us/library/9kkx3h3c.aspx" TargetMode="External"/><Relationship Id="rId4" Type="http://schemas.openxmlformats.org/officeDocument/2006/relationships/hyperlink" Target="http://msdn.microsoft.com/en-us/library/x9h8tsay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pedia.org/wiki/ASCII_(tekenset)" TargetMode="Externa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assignment-operator" TargetMode="External"/><Relationship Id="rId2" Type="http://schemas.openxmlformats.org/officeDocument/2006/relationships/hyperlink" Target="https://docs.microsoft.com/en-us/dotnet/csharp/language-reference/operators/boolean-logical-operators#conditional-logical-or-operator-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ocs.microsoft.com/en-us/dotnet/csharp/language-reference/operators/arithmetic-operators#compound-assignment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cryptocrew.com/2013/03/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BE" dirty="0"/>
              <a:t>Programmeren met C# - basis</a:t>
            </a:r>
            <a:br>
              <a:rPr lang="nl-BE" dirty="0"/>
            </a:b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69D28-88A4-4031-806A-4DB6A7CB0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Variabelen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9589B-2EAA-4B9C-9296-33364516A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Wat hebben we nodig?</a:t>
            </a:r>
          </a:p>
          <a:p>
            <a:pPr lvl="1"/>
            <a:r>
              <a:rPr lang="nl-BE" dirty="0"/>
              <a:t>Data type</a:t>
            </a:r>
          </a:p>
          <a:p>
            <a:pPr lvl="2"/>
            <a:r>
              <a:rPr lang="nl-BE" dirty="0"/>
              <a:t>Geeft aan welk type van waarde we in dit element zullen opslaan: geheel getal / tekst / </a:t>
            </a:r>
            <a:r>
              <a:rPr lang="nl-BE" dirty="0" err="1"/>
              <a:t>boolean</a:t>
            </a:r>
            <a:r>
              <a:rPr lang="nl-BE" dirty="0"/>
              <a:t> / …</a:t>
            </a:r>
          </a:p>
          <a:p>
            <a:pPr lvl="2"/>
            <a:r>
              <a:rPr lang="nl-BE" dirty="0"/>
              <a:t>C# is een </a:t>
            </a:r>
            <a:r>
              <a:rPr lang="nl-BE" dirty="0" err="1"/>
              <a:t>strongly</a:t>
            </a:r>
            <a:r>
              <a:rPr lang="nl-BE" dirty="0"/>
              <a:t> </a:t>
            </a:r>
            <a:r>
              <a:rPr lang="nl-BE" dirty="0" err="1"/>
              <a:t>typed</a:t>
            </a:r>
            <a:r>
              <a:rPr lang="nl-BE" dirty="0"/>
              <a:t> </a:t>
            </a:r>
            <a:r>
              <a:rPr lang="nl-BE" dirty="0" err="1"/>
              <a:t>language</a:t>
            </a:r>
            <a:r>
              <a:rPr lang="nl-BE" dirty="0"/>
              <a:t>: </a:t>
            </a:r>
          </a:p>
          <a:p>
            <a:pPr lvl="3"/>
            <a:r>
              <a:rPr lang="nl-BE" dirty="0"/>
              <a:t>Er moet voor elk element aangegeven worden tot welk type deze behoort</a:t>
            </a:r>
          </a:p>
          <a:p>
            <a:pPr lvl="3"/>
            <a:r>
              <a:rPr lang="nl-BE" dirty="0"/>
              <a:t>Dit element kan enkel een waarde van dit type bevatten (dit zal gecontroleerd worden door de compiler)</a:t>
            </a:r>
          </a:p>
          <a:p>
            <a:pPr lvl="3"/>
            <a:r>
              <a:rPr lang="nl-BE" dirty="0"/>
              <a:t>Een object kan niet van type wijzigen</a:t>
            </a:r>
          </a:p>
          <a:p>
            <a:pPr lvl="3"/>
            <a:r>
              <a:rPr lang="nl-BE" dirty="0"/>
              <a:t>Compiler zal nagaan of we waarden van het juiste type in de objecten steken.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15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Waarom moet het type aangegeven worden?</a:t>
            </a:r>
          </a:p>
          <a:p>
            <a:pPr lvl="1"/>
            <a:r>
              <a:rPr lang="nl-BE"/>
              <a:t>Om een waarde op te slaan moeten we plaats in het geheugen gebruiken.</a:t>
            </a:r>
          </a:p>
          <a:p>
            <a:pPr lvl="1"/>
            <a:r>
              <a:rPr lang="nl-BE"/>
              <a:t>De grootte van deze plaats is afhankelijk van het type variabele. Via het type geven we dus aan hoeveel plaats er moet gereserveerd worden in het geheugen</a:t>
            </a:r>
          </a:p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Variabele waarde</a:t>
            </a:r>
          </a:p>
          <a:p>
            <a:pPr lvl="1"/>
            <a:r>
              <a:rPr lang="nl-BE" dirty="0"/>
              <a:t>Niet verplicht maar wel warm aanbevolen</a:t>
            </a:r>
          </a:p>
          <a:p>
            <a:pPr lvl="1"/>
            <a:r>
              <a:rPr lang="nl-BE" dirty="0"/>
              <a:t>Het gebruik van een variabele zonder waarde is niet mogelijk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71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Type mogelijkheden</a:t>
            </a:r>
          </a:p>
          <a:p>
            <a:pPr lvl="1"/>
            <a:r>
              <a:rPr lang="nl-BE" dirty="0"/>
              <a:t>built-in data types: gedefinieerd in het .NET </a:t>
            </a:r>
            <a:r>
              <a:rPr lang="nl-BE" dirty="0" err="1"/>
              <a:t>framework</a:t>
            </a:r>
            <a:endParaRPr lang="nl-BE" dirty="0"/>
          </a:p>
          <a:p>
            <a:pPr lvl="1"/>
            <a:r>
              <a:rPr lang="nl-BE" dirty="0"/>
              <a:t>User </a:t>
            </a:r>
            <a:r>
              <a:rPr lang="nl-BE" dirty="0" err="1"/>
              <a:t>defined</a:t>
            </a:r>
            <a:r>
              <a:rPr lang="nl-BE" dirty="0"/>
              <a:t> data types: door de programmeur gemaakt. (later meer hierover)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Built in types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3802745"/>
              </p:ext>
            </p:extLst>
          </p:nvPr>
        </p:nvGraphicFramePr>
        <p:xfrm>
          <a:off x="1991543" y="2188129"/>
          <a:ext cx="8208913" cy="385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C# Type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.NET Framework Type (#bytes)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Waarde bereik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 dirty="0">
                          <a:hlinkClick r:id="rId2"/>
                        </a:rPr>
                        <a:t>decimal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System.Decimal (12)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1x10</a:t>
                      </a:r>
                      <a:r>
                        <a:rPr lang="nl-BE" sz="1800" baseline="30000" dirty="0"/>
                        <a:t>-28  </a:t>
                      </a:r>
                      <a:r>
                        <a:rPr lang="nl-BE" sz="1800" baseline="0" dirty="0"/>
                        <a:t>-&gt; 7,9x10</a:t>
                      </a:r>
                      <a:r>
                        <a:rPr lang="nl-BE" sz="1800" baseline="30000" dirty="0"/>
                        <a:t>28</a:t>
                      </a:r>
                      <a:endParaRPr lang="nl-BE" sz="1800" baseline="30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3"/>
                        </a:rPr>
                        <a:t>double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/>
                        <a:t>System.Double</a:t>
                      </a:r>
                      <a:r>
                        <a:rPr lang="nl-BE" sz="1800" dirty="0"/>
                        <a:t> (8)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5x10</a:t>
                      </a:r>
                      <a:r>
                        <a:rPr lang="nl-BE" sz="1800" baseline="30000" dirty="0"/>
                        <a:t>-324</a:t>
                      </a:r>
                      <a:r>
                        <a:rPr lang="nl-BE" sz="1800" dirty="0"/>
                        <a:t> -&gt; 1,7x10</a:t>
                      </a:r>
                      <a:r>
                        <a:rPr lang="nl-BE" sz="1800" baseline="30000" dirty="0"/>
                        <a:t>308</a:t>
                      </a:r>
                      <a:endParaRPr lang="nl-BE" sz="1800" baseline="30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 dirty="0" err="1">
                          <a:hlinkClick r:id="rId4"/>
                        </a:rPr>
                        <a:t>float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System.Single (4)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1,5x10</a:t>
                      </a:r>
                      <a:r>
                        <a:rPr lang="nl-BE" sz="1800" kern="1200" baseline="30000" dirty="0">
                          <a:solidFill>
                            <a:schemeClr val="dk1"/>
                          </a:solidFill>
                        </a:rPr>
                        <a:t>-45</a:t>
                      </a:r>
                      <a:r>
                        <a:rPr lang="nl-BE" sz="1800" dirty="0"/>
                        <a:t> -&gt; 3,4x10</a:t>
                      </a:r>
                      <a:r>
                        <a:rPr lang="nl-BE" sz="1800" kern="1200" baseline="30000" dirty="0">
                          <a:solidFill>
                            <a:schemeClr val="dk1"/>
                          </a:solidFill>
                        </a:rPr>
                        <a:t>38</a:t>
                      </a:r>
                      <a:endParaRPr lang="nl-BE" sz="1800" kern="1200" baseline="300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5"/>
                        </a:rPr>
                        <a:t>int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System.Int32 (4)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-2.147.483.648 -&gt; 2.147.483.647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6"/>
                        </a:rPr>
                        <a:t>uint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System.UInt32 (4)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0 -&gt; 4.294.967.295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7"/>
                        </a:rPr>
                        <a:t>long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System.Int64 (8)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+-9.223.372.036.854.775.808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8"/>
                        </a:rPr>
                        <a:t>ulong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System.UInt64 (8)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0 -&gt; 18.446.774.073.709.551.615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8 bits = 1 byte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8188494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Built in types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966310"/>
              </p:ext>
            </p:extLst>
          </p:nvPr>
        </p:nvGraphicFramePr>
        <p:xfrm>
          <a:off x="2001890" y="2384478"/>
          <a:ext cx="8208911" cy="385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6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C# Type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.NET Framework Type (#bytes)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Waarde bereik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 dirty="0" err="1">
                          <a:hlinkClick r:id="rId2"/>
                        </a:rPr>
                        <a:t>bool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/>
                        <a:t>System.Boolean</a:t>
                      </a:r>
                      <a:r>
                        <a:rPr lang="nl-BE" sz="1800" dirty="0"/>
                        <a:t> (1)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 true /</a:t>
                      </a:r>
                      <a:r>
                        <a:rPr lang="nl-BE" sz="1800" baseline="0"/>
                        <a:t> false waarde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 dirty="0">
                          <a:hlinkClick r:id="rId3"/>
                        </a:rPr>
                        <a:t>byte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/>
                        <a:t>System.Byte</a:t>
                      </a:r>
                      <a:r>
                        <a:rPr lang="nl-BE" sz="1800" dirty="0"/>
                        <a:t> (1)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integers van 0 – &gt;255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4"/>
                        </a:rPr>
                        <a:t>char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 err="1"/>
                        <a:t>System.Char</a:t>
                      </a:r>
                      <a:r>
                        <a:rPr lang="nl-BE" sz="1800" dirty="0"/>
                        <a:t> (2)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karakter</a:t>
                      </a:r>
                      <a:r>
                        <a:rPr lang="nl-BE" sz="1800" baseline="0" dirty="0"/>
                        <a:t> tussen ‘ ’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5"/>
                        </a:rPr>
                        <a:t>object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System.Object (-)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objecten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6"/>
                        </a:rPr>
                        <a:t>short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System.Int16 (2)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-32768</a:t>
                      </a:r>
                      <a:r>
                        <a:rPr lang="nl-BE" sz="1800" baseline="0" dirty="0"/>
                        <a:t> </a:t>
                      </a:r>
                      <a:r>
                        <a:rPr lang="nl-BE" sz="1800" dirty="0"/>
                        <a:t>-&gt; 32767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7"/>
                        </a:rPr>
                        <a:t>ushort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System.UInt16 (2)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0 -&gt; 65535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u="none" strike="noStrike">
                          <a:hlinkClick r:id="rId8"/>
                        </a:rPr>
                        <a:t>string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/>
                        <a:t>System.String (-)</a:t>
                      </a: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BE" sz="1800" dirty="0"/>
                        <a:t> array van karakters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9525" marR="9525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8 bits = 1 byte</a:t>
                      </a:r>
                      <a:endParaRPr lang="nl-BE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pPr marL="9525" marR="952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l-BE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3296385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Welke built in type gebruiken?</a:t>
            </a:r>
          </a:p>
          <a:p>
            <a:pPr lvl="1"/>
            <a:r>
              <a:rPr lang="nl-BE"/>
              <a:t>Op basis van type waarde</a:t>
            </a:r>
          </a:p>
          <a:p>
            <a:pPr lvl="2"/>
            <a:r>
              <a:rPr lang="nl-BE"/>
              <a:t>Komma getal, geheel getal, tekst, …</a:t>
            </a:r>
          </a:p>
          <a:p>
            <a:pPr lvl="1"/>
            <a:r>
              <a:rPr lang="nl-BE"/>
              <a:t>Op basis van grootte</a:t>
            </a:r>
          </a:p>
          <a:p>
            <a:pPr lvl="2"/>
            <a:r>
              <a:rPr lang="nl-BE"/>
              <a:t>Voorbeeld: 3 of 12 cijfers </a:t>
            </a:r>
          </a:p>
          <a:p>
            <a:pPr lvl="1"/>
            <a:r>
              <a:rPr lang="nl-BE"/>
              <a:t>Niet te klein kiezen (geheugen is goedkoop)</a:t>
            </a:r>
          </a:p>
          <a:p>
            <a:pPr lvl="2"/>
            <a:r>
              <a:rPr lang="nl-BE"/>
              <a:t>=&gt; int </a:t>
            </a:r>
            <a:r>
              <a:rPr lang="nl-BE" err="1"/>
              <a:t>ipv</a:t>
            </a:r>
            <a:r>
              <a:rPr lang="nl-BE"/>
              <a:t> </a:t>
            </a:r>
            <a:r>
              <a:rPr lang="nl-BE" err="1"/>
              <a:t>ushort</a:t>
            </a:r>
            <a:endParaRPr lang="nl-BE"/>
          </a:p>
          <a:p>
            <a:pPr lvl="2"/>
            <a:r>
              <a:rPr lang="nl-BE"/>
              <a:t>=&gt; double </a:t>
            </a:r>
            <a:r>
              <a:rPr lang="nl-BE" err="1"/>
              <a:t>ipv</a:t>
            </a:r>
            <a:r>
              <a:rPr lang="nl-BE"/>
              <a:t> </a:t>
            </a:r>
            <a:r>
              <a:rPr lang="nl-BE" err="1"/>
              <a:t>float</a:t>
            </a:r>
            <a:endParaRPr lang="nl-BE"/>
          </a:p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char</a:t>
            </a:r>
            <a:r>
              <a:rPr lang="nl-BE" dirty="0"/>
              <a:t> = </a:t>
            </a:r>
            <a:r>
              <a:rPr lang="nl-BE" dirty="0" err="1"/>
              <a:t>unicode</a:t>
            </a:r>
            <a:endParaRPr lang="nl-BE" dirty="0"/>
          </a:p>
          <a:p>
            <a:pPr lvl="1"/>
            <a:r>
              <a:rPr lang="nl-BE" dirty="0"/>
              <a:t>Karakter: ‘a’ ‘c’ ‘3’ ...</a:t>
            </a:r>
          </a:p>
          <a:p>
            <a:pPr lvl="1"/>
            <a:r>
              <a:rPr lang="nl-BE" dirty="0"/>
              <a:t>ASCII tabel!</a:t>
            </a:r>
          </a:p>
          <a:p>
            <a:pPr lvl="2"/>
            <a:r>
              <a:rPr lang="nl-BE" dirty="0"/>
              <a:t>Elk karakter heeft een bepaalde numerieke waarde, opgenomen in de ASCII tabel.</a:t>
            </a:r>
          </a:p>
          <a:p>
            <a:pPr lvl="2"/>
            <a:r>
              <a:rPr lang="nl-BE" dirty="0"/>
              <a:t>Hierdoor kunnen we rekenen met karakters. (zie later)</a:t>
            </a:r>
          </a:p>
          <a:p>
            <a:r>
              <a:rPr lang="nl-BE" dirty="0"/>
              <a:t>String = tekst</a:t>
            </a:r>
          </a:p>
          <a:p>
            <a:pPr lvl="1"/>
            <a:r>
              <a:rPr lang="nl-BE" dirty="0"/>
              <a:t>“Dit is tekst.”</a:t>
            </a:r>
          </a:p>
          <a:p>
            <a:pPr lvl="2"/>
            <a:endParaRPr lang="nl-BE" dirty="0"/>
          </a:p>
          <a:p>
            <a:pPr lvl="1">
              <a:buNone/>
            </a:pPr>
            <a:endParaRPr lang="nl-BE" dirty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Syntax:</a:t>
            </a:r>
          </a:p>
          <a:p>
            <a:pPr lvl="1"/>
            <a:r>
              <a:rPr lang="nl-BE" dirty="0"/>
              <a:t>Declaratie (= creatie)</a:t>
            </a:r>
            <a:br>
              <a:rPr lang="nl-BE" dirty="0"/>
            </a:br>
            <a:r>
              <a:rPr lang="nl-BE" sz="2600" dirty="0">
                <a:solidFill>
                  <a:srgbClr val="0000FF"/>
                </a:solidFill>
              </a:rPr>
              <a:t>int </a:t>
            </a:r>
            <a:r>
              <a:rPr lang="nl-BE" sz="2600" dirty="0">
                <a:solidFill>
                  <a:schemeClr val="tx1"/>
                </a:solidFill>
              </a:rPr>
              <a:t>test;</a:t>
            </a:r>
            <a:endParaRPr lang="nl-BE" i="1" dirty="0">
              <a:solidFill>
                <a:schemeClr val="tx1"/>
              </a:solidFill>
            </a:endParaRPr>
          </a:p>
          <a:p>
            <a:pPr lvl="1"/>
            <a:r>
              <a:rPr lang="nl-BE" dirty="0"/>
              <a:t>Declaratie &amp; initialisatie</a:t>
            </a:r>
            <a:r>
              <a:rPr lang="nl-BE" i="1" dirty="0"/>
              <a:t>:</a:t>
            </a:r>
            <a:br>
              <a:rPr lang="nl-BE" i="1" dirty="0"/>
            </a:br>
            <a:r>
              <a:rPr lang="nl-BE" dirty="0">
                <a:solidFill>
                  <a:srgbClr val="0000FF"/>
                </a:solidFill>
              </a:rPr>
              <a:t>int </a:t>
            </a:r>
            <a:r>
              <a:rPr lang="nl-BE" dirty="0">
                <a:solidFill>
                  <a:schemeClr val="tx1"/>
                </a:solidFill>
              </a:rPr>
              <a:t>test =</a:t>
            </a:r>
            <a:r>
              <a:rPr lang="nl-BE" dirty="0">
                <a:solidFill>
                  <a:srgbClr val="0000FF"/>
                </a:solidFill>
              </a:rPr>
              <a:t> </a:t>
            </a:r>
            <a:r>
              <a:rPr lang="nl-BE" dirty="0">
                <a:solidFill>
                  <a:schemeClr val="tx1"/>
                </a:solidFill>
              </a:rPr>
              <a:t>10;</a:t>
            </a:r>
            <a:br>
              <a:rPr lang="nl-BE" dirty="0"/>
            </a:br>
            <a:r>
              <a:rPr lang="nl-BE" dirty="0">
                <a:solidFill>
                  <a:srgbClr val="0000FF"/>
                </a:solidFill>
              </a:rPr>
              <a:t>double </a:t>
            </a:r>
            <a:r>
              <a:rPr lang="nl-BE" dirty="0">
                <a:solidFill>
                  <a:schemeClr val="tx1"/>
                </a:solidFill>
              </a:rPr>
              <a:t>percentage = 88.2;</a:t>
            </a:r>
          </a:p>
          <a:p>
            <a:pPr lvl="1"/>
            <a:r>
              <a:rPr lang="nl-BE" dirty="0"/>
              <a:t>Waarde toekennen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tx1"/>
                </a:solidFill>
              </a:rPr>
              <a:t>	percentage = 88.2;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tx1"/>
                </a:solidFill>
              </a:rPr>
              <a:t>	percentage = 0;</a:t>
            </a:r>
            <a:endParaRPr lang="nl-BE" dirty="0"/>
          </a:p>
          <a:p>
            <a:pPr lvl="1"/>
            <a:r>
              <a:rPr lang="nl-BE" dirty="0"/>
              <a:t>= toekenningoperator </a:t>
            </a:r>
          </a:p>
          <a:p>
            <a:pPr lvl="2"/>
            <a:r>
              <a:rPr lang="nl-BE" dirty="0"/>
              <a:t>Waarde aan de rechterkant van = wordt toegewezen aan de linkerkant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Elke variabele kan van waarde veranderen tijdens het uitvoeren van het programma</a:t>
            </a:r>
            <a:br>
              <a:rPr lang="nl-BE" i="1"/>
            </a:br>
            <a:endParaRPr lang="nl-BE" i="1"/>
          </a:p>
          <a:p>
            <a:endParaRPr lang="nl-BE"/>
          </a:p>
          <a:p>
            <a:endParaRPr lang="nl-BE" i="1"/>
          </a:p>
          <a:p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3140969"/>
            <a:ext cx="3762375" cy="124777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41" y="2941911"/>
            <a:ext cx="1089147" cy="137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50744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01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Elke variabele moet </a:t>
            </a:r>
            <a:r>
              <a:rPr lang="nl-BE" dirty="0" err="1"/>
              <a:t>geïnitialiseerd</a:t>
            </a:r>
            <a:r>
              <a:rPr lang="nl-BE" dirty="0"/>
              <a:t> worden voor gebruik.</a:t>
            </a:r>
            <a:br>
              <a:rPr lang="nl-BE" i="1" dirty="0"/>
            </a:br>
            <a:endParaRPr lang="nl-BE" i="1" dirty="0"/>
          </a:p>
          <a:p>
            <a:endParaRPr lang="nl-BE" dirty="0"/>
          </a:p>
          <a:p>
            <a:endParaRPr lang="nl-BE" i="1" dirty="0"/>
          </a:p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15" y="2390730"/>
            <a:ext cx="4643568" cy="140415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3553" y="3794887"/>
            <a:ext cx="6953051" cy="22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Vaste waarde toekennen aan de verschillende numeriek types</a:t>
            </a:r>
            <a:r>
              <a:rPr lang="nl-BE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nl-BE"/>
              <a:t>double = standaard decimale type</a:t>
            </a:r>
          </a:p>
          <a:p>
            <a:pPr lvl="1"/>
            <a:endParaRPr lang="nl-BE"/>
          </a:p>
          <a:p>
            <a:pPr marL="457200" lvl="1" indent="0">
              <a:buNone/>
            </a:pPr>
            <a:endParaRPr lang="nl-BE"/>
          </a:p>
          <a:p>
            <a:pPr lvl="1"/>
            <a:r>
              <a:rPr lang="nl-BE" err="1"/>
              <a:t>Float</a:t>
            </a:r>
            <a:r>
              <a:rPr lang="nl-BE"/>
              <a:t> = type aangeven (f suffix)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 i="1"/>
          </a:p>
          <a:p>
            <a:pPr marL="0" indent="0">
              <a:buNone/>
            </a:pPr>
            <a:r>
              <a:rPr lang="nl-BE"/>
              <a:t>	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FF4AA55-3918-41F6-998C-CEE5475C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365104"/>
            <a:ext cx="3400900" cy="63826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FCD87BA-09D2-4B55-A7FF-FED0E1F5E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07" y="5050511"/>
            <a:ext cx="3486637" cy="78115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41B61F7-3892-4987-94E1-EF9DC6EC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522" y="2987707"/>
            <a:ext cx="343900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1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Vaste waarde toekennen aan de verschillende numeriek types</a:t>
            </a:r>
            <a:r>
              <a:rPr lang="nl-BE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nl-BE"/>
              <a:t>Decimal type (m)</a:t>
            </a:r>
            <a:br>
              <a:rPr lang="nl-BE"/>
            </a:br>
            <a:endParaRPr lang="nl-BE"/>
          </a:p>
          <a:p>
            <a:pPr lvl="1"/>
            <a:endParaRPr lang="nl-BE" i="1"/>
          </a:p>
          <a:p>
            <a:pPr marL="0" indent="0">
              <a:buNone/>
            </a:pPr>
            <a:r>
              <a:rPr lang="nl-BE"/>
              <a:t>	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48D0B9-F972-4D20-B5BC-7B54515F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052710"/>
            <a:ext cx="3562847" cy="7525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A64FAB7-71CF-4E94-9ABF-15BA4ABD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3861048"/>
            <a:ext cx="3543795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String</a:t>
            </a:r>
          </a:p>
          <a:p>
            <a:pPr lvl="1"/>
            <a:r>
              <a:rPr lang="nl-BE" dirty="0"/>
              <a:t>Escape karakters: karakter combinaties </a:t>
            </a:r>
          </a:p>
          <a:p>
            <a:pPr marL="457200" lvl="1" indent="0">
              <a:buNone/>
            </a:pPr>
            <a:r>
              <a:rPr lang="nl-BE" dirty="0"/>
              <a:t>	met een speciale eigenschap binnen </a:t>
            </a:r>
          </a:p>
          <a:p>
            <a:pPr marL="457200" lvl="1" indent="0">
              <a:buNone/>
            </a:pPr>
            <a:r>
              <a:rPr lang="nl-BE" dirty="0"/>
              <a:t>	een string</a:t>
            </a:r>
          </a:p>
          <a:p>
            <a:pPr lvl="1">
              <a:buNone/>
            </a:pPr>
            <a:endParaRPr lang="nl-BE" dirty="0"/>
          </a:p>
          <a:p>
            <a:endParaRPr lang="nl-BE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7608168" y="1294434"/>
          <a:ext cx="3888432" cy="4685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4818">
                <a:tc>
                  <a:txBody>
                    <a:bodyPr/>
                    <a:lstStyle/>
                    <a:p>
                      <a:r>
                        <a:rPr lang="nl-BE" dirty="0"/>
                        <a:t>Escape</a:t>
                      </a:r>
                      <a:r>
                        <a:rPr lang="nl-BE" baseline="0" dirty="0"/>
                        <a:t> </a:t>
                      </a:r>
                      <a:r>
                        <a:rPr lang="nl-BE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/>
                        <a:t>Aanhalingsteken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Dubbel</a:t>
                      </a:r>
                      <a:r>
                        <a:rPr lang="nl-BE" b="1" baseline="0" dirty="0"/>
                        <a:t> aanhalingsteken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/>
                        <a:t>\a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Backspace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/>
                        <a:t>\f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formfeed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/>
                        <a:t>Newline</a:t>
                      </a:r>
                      <a:endParaRPr lang="nl-B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/>
                        <a:t>Carriage</a:t>
                      </a:r>
                      <a:r>
                        <a:rPr lang="nl-BE" b="1" dirty="0"/>
                        <a:t>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 b="1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/>
                        <a:t>Horizontal</a:t>
                      </a:r>
                      <a:r>
                        <a:rPr lang="nl-BE" b="1" dirty="0"/>
                        <a:t>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791">
                <a:tc>
                  <a:txBody>
                    <a:bodyPr/>
                    <a:lstStyle/>
                    <a:p>
                      <a:r>
                        <a:rPr lang="nl-BE"/>
                        <a:t>\v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Vertical</a:t>
                      </a:r>
                      <a:r>
                        <a:rPr lang="nl-BE" dirty="0"/>
                        <a:t>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4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Voorbeeld:</a:t>
            </a:r>
          </a:p>
          <a:p>
            <a:pPr lvl="1"/>
            <a:r>
              <a:rPr lang="nl-BE"/>
              <a:t>Maak een programma dat de volgende tekst op de console schrijft: </a:t>
            </a:r>
          </a:p>
          <a:p>
            <a:pPr marL="457200" lvl="1" indent="0">
              <a:buNone/>
            </a:pPr>
            <a:r>
              <a:rPr lang="nl-BE"/>
              <a:t>Pad naar mijn bestand:</a:t>
            </a:r>
          </a:p>
          <a:p>
            <a:pPr marL="457200" lvl="1" indent="0">
              <a:buNone/>
            </a:pPr>
            <a:r>
              <a:rPr lang="nl-BE"/>
              <a:t>\\server\technotes\namen.txt</a:t>
            </a:r>
          </a:p>
          <a:p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227F4A5C-A55E-44C2-B75C-C928ABE21D5E}"/>
              </a:ext>
            </a:extLst>
          </p:cNvPr>
          <p:cNvSpPr/>
          <p:nvPr/>
        </p:nvSpPr>
        <p:spPr>
          <a:xfrm>
            <a:off x="695400" y="3662490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"\\server\technotes\namen.txt"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072C7FE-F6E4-4650-A397-1EA76CF4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12" y="4985929"/>
            <a:ext cx="278168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Literal</a:t>
            </a:r>
            <a:r>
              <a:rPr lang="nl-BE"/>
              <a:t> string:</a:t>
            </a:r>
          </a:p>
          <a:p>
            <a:pPr lvl="1"/>
            <a:r>
              <a:rPr lang="nl-BE"/>
              <a:t>Vermijden dat escape karakters geïnterpreteerd worden</a:t>
            </a:r>
          </a:p>
          <a:p>
            <a:pPr lvl="1">
              <a:buNone/>
            </a:pPr>
            <a:r>
              <a:rPr lang="en-US"/>
              <a:t> </a:t>
            </a:r>
            <a:endParaRPr lang="nl-BE"/>
          </a:p>
          <a:p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7ED946C-5CCD-46DB-A867-D2249F28B25C}"/>
              </a:ext>
            </a:extLst>
          </p:cNvPr>
          <p:cNvSpPr/>
          <p:nvPr/>
        </p:nvSpPr>
        <p:spPr>
          <a:xfrm>
            <a:off x="839416" y="269339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@"\\server\technotes\namen.txt"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800C107-C47B-4A4C-B951-DD31BEAD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37" y="4233093"/>
            <a:ext cx="447737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Variabelen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Variabelen</a:t>
            </a:r>
          </a:p>
          <a:p>
            <a:r>
              <a:rPr lang="nl-BE" dirty="0"/>
              <a:t>Conversie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355258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39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Conversie van variabelen</a:t>
            </a:r>
          </a:p>
          <a:p>
            <a:pPr lvl="1"/>
            <a:r>
              <a:rPr lang="nl-BE" dirty="0"/>
              <a:t>De waarde van een variabele kan geconverteerd worden van het ene naar een ander type.</a:t>
            </a:r>
          </a:p>
          <a:p>
            <a:r>
              <a:rPr lang="nl-BE" dirty="0"/>
              <a:t>Conversie types</a:t>
            </a:r>
          </a:p>
          <a:p>
            <a:pPr lvl="1"/>
            <a:r>
              <a:rPr lang="nl-BE" dirty="0"/>
              <a:t>Impliciete conversie: </a:t>
            </a:r>
          </a:p>
          <a:p>
            <a:pPr lvl="2"/>
            <a:r>
              <a:rPr lang="nl-BE" dirty="0"/>
              <a:t>De compiler doet de conversie zelf.</a:t>
            </a:r>
          </a:p>
          <a:p>
            <a:pPr lvl="2"/>
            <a:r>
              <a:rPr lang="nl-BE" dirty="0"/>
              <a:t>Zonder verlies van data.</a:t>
            </a:r>
          </a:p>
          <a:p>
            <a:pPr lvl="1"/>
            <a:r>
              <a:rPr lang="nl-BE" dirty="0"/>
              <a:t>Expliciete conversie = CASTING: </a:t>
            </a:r>
          </a:p>
          <a:p>
            <a:pPr lvl="2"/>
            <a:r>
              <a:rPr lang="nl-BE" dirty="0"/>
              <a:t>De programmeur geeft de conversie zelf aan.</a:t>
            </a:r>
          </a:p>
          <a:p>
            <a:pPr lvl="2"/>
            <a:r>
              <a:rPr lang="nl-BE" dirty="0"/>
              <a:t>Bij mogelijk verlies van data!</a:t>
            </a:r>
            <a:endParaRPr lang="nl-BE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Impliciete conversie</a:t>
            </a:r>
          </a:p>
          <a:p>
            <a:pPr lvl="1"/>
            <a:r>
              <a:rPr lang="nl-BE" dirty="0"/>
              <a:t>De maximale waarde van variabele x kan zonder verlies van data in variabele y gestoken worden.</a:t>
            </a:r>
          </a:p>
          <a:p>
            <a:pPr lvl="1"/>
            <a:r>
              <a:rPr lang="nl-BE" dirty="0"/>
              <a:t>Voorbeeld</a:t>
            </a:r>
          </a:p>
          <a:p>
            <a:pPr marL="457200" lvl="1" indent="0">
              <a:buNone/>
            </a:pPr>
            <a:br>
              <a:rPr lang="nl-BE" i="1" dirty="0"/>
            </a:br>
            <a:endParaRPr lang="nl-BE" i="1" dirty="0"/>
          </a:p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129C4-9507-45F5-9ABF-84856D96E455}"/>
              </a:ext>
            </a:extLst>
          </p:cNvPr>
          <p:cNvSpPr txBox="1"/>
          <p:nvPr/>
        </p:nvSpPr>
        <p:spPr>
          <a:xfrm>
            <a:off x="2860118" y="3197961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1234;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Expliciete conversie</a:t>
            </a:r>
          </a:p>
          <a:p>
            <a:pPr lvl="1"/>
            <a:r>
              <a:rPr lang="nl-BE"/>
              <a:t>De maximale waarde van variabele x kan niet zonder verlies van data in variabele y gestoken worden.</a:t>
            </a:r>
          </a:p>
          <a:p>
            <a:pPr lvl="1"/>
            <a:r>
              <a:rPr lang="nl-BE"/>
              <a:t>De compiler zal de programmeur waarschuwen.</a:t>
            </a:r>
          </a:p>
          <a:p>
            <a:pPr marL="457200" lvl="1" indent="0">
              <a:buNone/>
            </a:pPr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13" y="3609515"/>
            <a:ext cx="9058183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Programmeer 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Statement</a:t>
            </a:r>
          </a:p>
          <a:p>
            <a:pPr lvl="1"/>
            <a:r>
              <a:rPr lang="nl-BE"/>
              <a:t>Commando om een bepaalde actie uit te voeren</a:t>
            </a:r>
          </a:p>
          <a:p>
            <a:pPr lvl="1"/>
            <a:r>
              <a:rPr lang="nl-BE"/>
              <a:t>Elke statement wordt afgesloten met een ;</a:t>
            </a:r>
          </a:p>
          <a:p>
            <a:pPr marL="457200" lvl="1" indent="0">
              <a:buNone/>
            </a:pPr>
            <a:r>
              <a:rPr lang="nl-BE"/>
              <a:t>	</a:t>
            </a:r>
            <a:r>
              <a:rPr lang="nl-BE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nl-BE" i="1" err="1">
                <a:solidFill>
                  <a:schemeClr val="bg1">
                    <a:lumMod val="50000"/>
                  </a:schemeClr>
                </a:solidFill>
              </a:rPr>
              <a:t>Console.WriteLine</a:t>
            </a:r>
            <a:r>
              <a:rPr lang="nl-BE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nl-BE" i="1" err="1">
                <a:solidFill>
                  <a:schemeClr val="bg1">
                    <a:lumMod val="50000"/>
                  </a:schemeClr>
                </a:solidFill>
              </a:rPr>
              <a:t>Hello</a:t>
            </a:r>
            <a:r>
              <a:rPr lang="nl-BE" i="1">
                <a:solidFill>
                  <a:schemeClr val="bg1">
                    <a:lumMod val="50000"/>
                  </a:schemeClr>
                </a:solidFill>
              </a:rPr>
              <a:t> World!”);</a:t>
            </a:r>
            <a:endParaRPr lang="nl-BE"/>
          </a:p>
          <a:p>
            <a:pPr lvl="1"/>
            <a:r>
              <a:rPr lang="nl-BE"/>
              <a:t>Spaties, tabs en nieuwe regels worden genegeerd door VS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8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Expliciete conversie</a:t>
            </a:r>
          </a:p>
          <a:p>
            <a:pPr lvl="1"/>
            <a:r>
              <a:rPr lang="nl-BE"/>
              <a:t>Wanneer we expliciet aangeven dat het type moet omgezet worden zal het programma wel compileren</a:t>
            </a:r>
          </a:p>
          <a:p>
            <a:pPr lvl="1"/>
            <a:r>
              <a:rPr lang="nl-BE"/>
              <a:t>Let op voor mogelijk data verlies!</a:t>
            </a:r>
          </a:p>
          <a:p>
            <a:pPr marL="457200" lvl="1" indent="0">
              <a:buNone/>
            </a:pPr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1C17E-A5C4-4577-8153-72A221BFEC83}"/>
              </a:ext>
            </a:extLst>
          </p:cNvPr>
          <p:cNvSpPr txBox="1"/>
          <p:nvPr/>
        </p:nvSpPr>
        <p:spPr>
          <a:xfrm>
            <a:off x="1658617" y="3429000"/>
            <a:ext cx="83997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1234;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83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Expliciete conversie</a:t>
            </a:r>
          </a:p>
          <a:p>
            <a:pPr lvl="1"/>
            <a:r>
              <a:rPr lang="nl-BE"/>
              <a:t>Resultaat van expliciete conversie met overflow</a:t>
            </a:r>
          </a:p>
          <a:p>
            <a:pPr marL="457200" lvl="1" indent="0">
              <a:buNone/>
            </a:pPr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624137"/>
            <a:ext cx="7381875" cy="160972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94"/>
          <a:stretch/>
        </p:blipFill>
        <p:spPr>
          <a:xfrm>
            <a:off x="2626793" y="4358936"/>
            <a:ext cx="7056932" cy="19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Parse</a:t>
            </a:r>
            <a:r>
              <a:rPr lang="nl-BE"/>
              <a:t> functies</a:t>
            </a:r>
          </a:p>
          <a:p>
            <a:pPr lvl="1"/>
            <a:r>
              <a:rPr lang="nl-BE"/>
              <a:t>Elk type voorziet in een </a:t>
            </a:r>
            <a:r>
              <a:rPr lang="nl-BE" err="1"/>
              <a:t>Parse</a:t>
            </a:r>
            <a:r>
              <a:rPr lang="nl-BE"/>
              <a:t> functie</a:t>
            </a:r>
          </a:p>
          <a:p>
            <a:pPr lvl="1"/>
            <a:r>
              <a:rPr lang="nl-BE"/>
              <a:t>De </a:t>
            </a:r>
            <a:r>
              <a:rPr lang="nl-BE" err="1"/>
              <a:t>Parse</a:t>
            </a:r>
            <a:r>
              <a:rPr lang="nl-BE"/>
              <a:t> functie zal een tekst omzetten naar de overeenkomstige numerieke waarde</a:t>
            </a:r>
          </a:p>
          <a:p>
            <a:pPr lvl="1">
              <a:buNone/>
            </a:pPr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789040"/>
            <a:ext cx="5233953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Parse</a:t>
            </a:r>
            <a:r>
              <a:rPr lang="nl-BE"/>
              <a:t> functies</a:t>
            </a:r>
          </a:p>
          <a:p>
            <a:pPr lvl="1"/>
            <a:r>
              <a:rPr lang="nl-BE"/>
              <a:t>Opgelet: de </a:t>
            </a:r>
            <a:r>
              <a:rPr lang="nl-BE" err="1"/>
              <a:t>Parse</a:t>
            </a:r>
            <a:r>
              <a:rPr lang="nl-BE"/>
              <a:t> functie zal geen </a:t>
            </a:r>
            <a:r>
              <a:rPr lang="nl-BE" err="1"/>
              <a:t>compile</a:t>
            </a:r>
            <a:r>
              <a:rPr lang="nl-BE"/>
              <a:t> error geven (alles tussen “ wordt niet gecontroleerd tijdens het compileren)</a:t>
            </a:r>
          </a:p>
          <a:p>
            <a:pPr lvl="1">
              <a:buNone/>
            </a:pPr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429000"/>
            <a:ext cx="885043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Convert klasse</a:t>
            </a:r>
          </a:p>
          <a:p>
            <a:pPr lvl="1"/>
            <a:r>
              <a:rPr lang="nl-BE" dirty="0"/>
              <a:t>De Convert klasse voorziet functies per type</a:t>
            </a:r>
          </a:p>
          <a:p>
            <a:pPr lvl="1"/>
            <a:r>
              <a:rPr lang="nl-BE" dirty="0"/>
              <a:t>Meerdere bron types mogelijk (&lt;&gt; Parse enkel van string waarde)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t="23790"/>
          <a:stretch/>
        </p:blipFill>
        <p:spPr>
          <a:xfrm>
            <a:off x="8094466" y="3582014"/>
            <a:ext cx="2285369" cy="1756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FE290-8D14-429C-BE4C-B16E6B91672B}"/>
              </a:ext>
            </a:extLst>
          </p:cNvPr>
          <p:cNvSpPr txBox="1"/>
          <p:nvPr/>
        </p:nvSpPr>
        <p:spPr>
          <a:xfrm>
            <a:off x="1012712" y="3054044"/>
            <a:ext cx="7165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“123"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i2 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i3 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'9'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i4 =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.ToInt32(4.9);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"i2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i2);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"i3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i3);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"i4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i4);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1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Convert</a:t>
            </a:r>
            <a:r>
              <a:rPr lang="nl-BE"/>
              <a:t> klasse</a:t>
            </a:r>
          </a:p>
          <a:p>
            <a:pPr lvl="1"/>
            <a:r>
              <a:rPr lang="nl-BE"/>
              <a:t>Opgelet: net zoals de </a:t>
            </a:r>
            <a:r>
              <a:rPr lang="nl-BE" err="1"/>
              <a:t>Parse</a:t>
            </a:r>
            <a:r>
              <a:rPr lang="nl-BE"/>
              <a:t> functie is er geen </a:t>
            </a:r>
            <a:r>
              <a:rPr lang="nl-BE" err="1"/>
              <a:t>compile</a:t>
            </a:r>
            <a:r>
              <a:rPr lang="nl-BE"/>
              <a:t> time controle van tekst waarden</a:t>
            </a:r>
          </a:p>
          <a:p>
            <a:pPr lvl="1">
              <a:buNone/>
            </a:pPr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2" y="3284984"/>
            <a:ext cx="871791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Conversie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Conversie van user input</a:t>
            </a:r>
          </a:p>
          <a:p>
            <a:pPr lvl="1"/>
            <a:r>
              <a:rPr lang="nl-BE"/>
              <a:t>De input van een gebruiker (</a:t>
            </a:r>
            <a:r>
              <a:rPr lang="nl-BE" err="1"/>
              <a:t>Console.ReadLine</a:t>
            </a:r>
            <a:r>
              <a:rPr lang="nl-BE"/>
              <a:t>) is steeds van het type tekst =&gt; conversie noodzakelijk</a:t>
            </a:r>
          </a:p>
          <a:p>
            <a:pPr lvl="1">
              <a:buNone/>
            </a:pPr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16932"/>
            <a:ext cx="8655616" cy="122413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7566"/>
            <a:ext cx="8493621" cy="8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909BB-6929-46EE-8A83-43DA674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Conversie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97B07B-5035-4EA6-8B51-2918348D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Ter info: output naar het scherm mogelijk via</a:t>
            </a:r>
          </a:p>
          <a:p>
            <a:pPr lvl="1"/>
            <a:r>
              <a:rPr lang="nl-BE" dirty="0" err="1"/>
              <a:t>Console.WriteLine</a:t>
            </a:r>
            <a:r>
              <a:rPr lang="nl-BE" dirty="0"/>
              <a:t>(“Input:”); =&gt; zal “Input:” tonen + de cursor op een nieuwe lijn plaatsen: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 err="1"/>
              <a:t>Console.Write</a:t>
            </a:r>
            <a:r>
              <a:rPr lang="nl-BE" dirty="0"/>
              <a:t>(“Input</a:t>
            </a:r>
            <a:r>
              <a:rPr lang="nl-BE"/>
              <a:t>:”); =&gt; </a:t>
            </a:r>
            <a:r>
              <a:rPr lang="nl-BE" dirty="0"/>
              <a:t>zal “input:” tonen + de cursor na deze tekst laten staan: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D01C11-7F7F-43AF-83E7-6CCA75B6DA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39"/>
          <a:stretch/>
        </p:blipFill>
        <p:spPr>
          <a:xfrm>
            <a:off x="3008515" y="2086186"/>
            <a:ext cx="1853823" cy="116389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2B1E0A4-A289-41E8-99A0-44587B128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3" t="10101" r="91343" b="85699"/>
          <a:stretch/>
        </p:blipFill>
        <p:spPr>
          <a:xfrm>
            <a:off x="1080127" y="4853295"/>
            <a:ext cx="1445605" cy="8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Operatoren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Wiskundige operatoren</a:t>
            </a:r>
          </a:p>
          <a:p>
            <a:r>
              <a:rPr lang="nl-BE" dirty="0"/>
              <a:t>Toekenningsoperatoren</a:t>
            </a:r>
          </a:p>
          <a:p>
            <a:r>
              <a:rPr lang="nl-BE" dirty="0"/>
              <a:t>Relationele operatoren</a:t>
            </a:r>
          </a:p>
          <a:p>
            <a:r>
              <a:rPr lang="nl-BE" dirty="0"/>
              <a:t>Logische operatoren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1881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66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Operatoren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Operator = symbool dat de compiler vertelt een specifieke manipulatie uit te voeren</a:t>
            </a:r>
          </a:p>
          <a:p>
            <a:r>
              <a:rPr lang="nl-BE" dirty="0"/>
              <a:t>Type operatoren</a:t>
            </a:r>
          </a:p>
          <a:p>
            <a:pPr lvl="1"/>
            <a:r>
              <a:rPr lang="nl-BE" dirty="0"/>
              <a:t>Wiskundige</a:t>
            </a:r>
          </a:p>
          <a:p>
            <a:pPr lvl="1"/>
            <a:r>
              <a:rPr lang="nl-BE" dirty="0"/>
              <a:t>Relationele</a:t>
            </a:r>
          </a:p>
          <a:p>
            <a:pPr lvl="1"/>
            <a:r>
              <a:rPr lang="nl-BE" dirty="0"/>
              <a:t>Booleaanse (Logische &amp; relationele)</a:t>
            </a:r>
          </a:p>
          <a:p>
            <a:pPr lvl="1"/>
            <a:r>
              <a:rPr lang="nl-BE" dirty="0"/>
              <a:t>[</a:t>
            </a:r>
            <a:r>
              <a:rPr lang="nl-BE" dirty="0" err="1"/>
              <a:t>Bitwise</a:t>
            </a:r>
            <a:r>
              <a:rPr lang="nl-BE" dirty="0"/>
              <a:t>]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9204661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Programmeer 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Identifier</a:t>
            </a:r>
            <a:endParaRPr lang="nl-BE" dirty="0"/>
          </a:p>
          <a:p>
            <a:pPr lvl="1"/>
            <a:r>
              <a:rPr lang="nl-BE" dirty="0"/>
              <a:t>Een unieke naam van een element in je programma.</a:t>
            </a:r>
          </a:p>
          <a:p>
            <a:pPr lvl="1"/>
            <a:r>
              <a:rPr lang="nl-BE" dirty="0"/>
              <a:t>Elementen: variabele, klasse, functie, </a:t>
            </a:r>
            <a:r>
              <a:rPr lang="nl-BE" dirty="0" err="1"/>
              <a:t>namespace</a:t>
            </a:r>
            <a:r>
              <a:rPr lang="nl-BE" dirty="0"/>
              <a:t>, …</a:t>
            </a:r>
          </a:p>
          <a:p>
            <a:pPr lvl="1"/>
            <a:r>
              <a:rPr lang="nl-BE" dirty="0"/>
              <a:t>Deze </a:t>
            </a:r>
            <a:r>
              <a:rPr lang="nl-BE" dirty="0" err="1"/>
              <a:t>identifier</a:t>
            </a:r>
            <a:r>
              <a:rPr lang="nl-BE" dirty="0"/>
              <a:t> moet aan verschillende regels voldoen:</a:t>
            </a:r>
            <a:endParaRPr lang="nl-BE" b="1" dirty="0"/>
          </a:p>
          <a:p>
            <a:pPr lvl="2"/>
            <a:r>
              <a:rPr lang="nl-BE" dirty="0"/>
              <a:t>Enkel gebruik van letters, cijfers en </a:t>
            </a:r>
            <a:r>
              <a:rPr lang="nl-BE" dirty="0" err="1"/>
              <a:t>underscores</a:t>
            </a:r>
            <a:r>
              <a:rPr lang="nl-BE" dirty="0"/>
              <a:t> is toegestaan.</a:t>
            </a:r>
          </a:p>
          <a:p>
            <a:pPr lvl="2"/>
            <a:r>
              <a:rPr lang="nl-BE" dirty="0"/>
              <a:t>Elke </a:t>
            </a:r>
            <a:r>
              <a:rPr lang="nl-BE" dirty="0" err="1"/>
              <a:t>Identifier</a:t>
            </a:r>
            <a:r>
              <a:rPr lang="nl-BE" dirty="0"/>
              <a:t> moet beginnen met een letter of </a:t>
            </a:r>
            <a:r>
              <a:rPr lang="nl-BE" dirty="0" err="1"/>
              <a:t>underscore</a:t>
            </a:r>
            <a:r>
              <a:rPr lang="nl-BE" dirty="0"/>
              <a:t>.</a:t>
            </a:r>
          </a:p>
          <a:p>
            <a:pPr lvl="2"/>
            <a:r>
              <a:rPr lang="nl-BE" dirty="0"/>
              <a:t>Case </a:t>
            </a:r>
            <a:r>
              <a:rPr lang="nl-BE" dirty="0" err="1"/>
              <a:t>sensitive</a:t>
            </a:r>
            <a:r>
              <a:rPr lang="nl-BE" dirty="0"/>
              <a:t> = er is een verschil tussen de </a:t>
            </a:r>
            <a:r>
              <a:rPr lang="nl-BE" dirty="0" err="1"/>
              <a:t>identifier</a:t>
            </a:r>
            <a:r>
              <a:rPr lang="nl-BE" dirty="0"/>
              <a:t> </a:t>
            </a:r>
            <a:r>
              <a:rPr lang="nl-BE" b="1" dirty="0"/>
              <a:t>A</a:t>
            </a:r>
            <a:r>
              <a:rPr lang="nl-BE" dirty="0"/>
              <a:t>uto en </a:t>
            </a:r>
            <a:r>
              <a:rPr lang="nl-BE" b="1" dirty="0"/>
              <a:t>a</a:t>
            </a:r>
            <a:r>
              <a:rPr lang="nl-BE" dirty="0"/>
              <a:t>uto</a:t>
            </a:r>
          </a:p>
          <a:p>
            <a:pPr marL="0" indent="0">
              <a:buNone/>
            </a:pP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Operatoren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b="1" dirty="0"/>
              <a:t>Wiskundige operatoren</a:t>
            </a:r>
          </a:p>
          <a:p>
            <a:r>
              <a:rPr lang="nl-BE" dirty="0"/>
              <a:t>Toekenningsoperatoren</a:t>
            </a:r>
          </a:p>
          <a:p>
            <a:r>
              <a:rPr lang="nl-BE" dirty="0"/>
              <a:t>Relationele operatoren</a:t>
            </a:r>
          </a:p>
          <a:p>
            <a:r>
              <a:rPr lang="nl-BE" dirty="0"/>
              <a:t>Logische operatoren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1881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78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Met de wiskundige operatoren kunnen we rekenkundige bewerkingen uitvoeren op de variabelen (numerieke)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6EA98-A211-4B98-85D6-CB30E72CE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107"/>
              </p:ext>
            </p:extLst>
          </p:nvPr>
        </p:nvGraphicFramePr>
        <p:xfrm>
          <a:off x="2500723" y="1697074"/>
          <a:ext cx="6912768" cy="4147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280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Omschrijving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Optellen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Aftrekken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72">
                <a:tc>
                  <a:txBody>
                    <a:bodyPr/>
                    <a:lstStyle/>
                    <a:p>
                      <a:r>
                        <a:rPr lang="nl-BE" sz="280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Delen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Vermenigvuldigen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Modulus (rest van deling)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Verhogen met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2800"/>
                        <a:t>--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Verminderen met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3601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Syntax</a:t>
            </a:r>
          </a:p>
          <a:p>
            <a:pPr lvl="1"/>
            <a:r>
              <a:rPr lang="nl-BE" dirty="0"/>
              <a:t>Voorbeeld: </a:t>
            </a:r>
            <a:r>
              <a:rPr lang="nl-BE" dirty="0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  <a:r>
              <a:rPr lang="nl-BE" dirty="0">
                <a:solidFill>
                  <a:schemeClr val="bg1">
                    <a:lumMod val="65000"/>
                  </a:schemeClr>
                </a:solidFill>
                <a:ea typeface="Calibri"/>
                <a:cs typeface="Times New Roman"/>
              </a:rPr>
              <a:t>int totaal = </a:t>
            </a:r>
            <a:r>
              <a:rPr lang="nl-BE" dirty="0">
                <a:ea typeface="Calibri"/>
                <a:cs typeface="Times New Roman"/>
              </a:rPr>
              <a:t>55 + 3;</a:t>
            </a:r>
          </a:p>
          <a:p>
            <a:pPr lvl="1"/>
            <a:r>
              <a:rPr lang="nl-BE" dirty="0">
                <a:ea typeface="Calibri"/>
                <a:cs typeface="Times New Roman"/>
              </a:rPr>
              <a:t>Toekenning van een waarde =&gt; resultaat van sommatie wordt in variabele totaal geplaatst</a:t>
            </a:r>
          </a:p>
          <a:p>
            <a:pPr lvl="1"/>
            <a:r>
              <a:rPr lang="nl-BE" dirty="0"/>
              <a:t>Alle operatoren zijn toepasbaar op alle numerieke types</a:t>
            </a:r>
          </a:p>
          <a:p>
            <a:pPr lvl="2"/>
            <a:r>
              <a:rPr lang="nl-BE" dirty="0"/>
              <a:t>De + operator kan ook toegepast worden op variabelen van het type string en </a:t>
            </a:r>
            <a:r>
              <a:rPr lang="nl-BE" dirty="0" err="1"/>
              <a:t>char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47353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 dirty="0"/>
              <a:t>Voorbeelden</a:t>
            </a:r>
          </a:p>
          <a:p>
            <a:pPr>
              <a:lnSpc>
                <a:spcPct val="115000"/>
              </a:lnSpc>
              <a:buNone/>
            </a:pPr>
            <a:r>
              <a:rPr lang="nl-BE" dirty="0">
                <a:solidFill>
                  <a:srgbClr val="0000FF"/>
                </a:solidFill>
                <a:ea typeface="Calibri"/>
                <a:cs typeface="Times New Roman"/>
              </a:rPr>
              <a:t>	</a:t>
            </a:r>
            <a:endParaRPr lang="nl-B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6E9A9-019C-4198-A5D9-3041A479221A}"/>
              </a:ext>
            </a:extLst>
          </p:cNvPr>
          <p:cNvSpPr txBox="1"/>
          <p:nvPr/>
        </p:nvSpPr>
        <p:spPr>
          <a:xfrm>
            <a:off x="439188" y="2324949"/>
            <a:ext cx="82698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var1 = 10;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var2 = 20;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sum = var1 + var2;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difference = var2 - var1;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 = var1 * var2;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quotient = var2 / var1;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modulus = var2 % var1;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"sum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"difference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difference);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"product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product);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"quotient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quotient);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"modulus =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modulus);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58A08-D8FF-45C0-8126-1C0163AD7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6893" y="2979244"/>
            <a:ext cx="2668453" cy="185020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 err="1"/>
              <a:t>Increment</a:t>
            </a:r>
            <a:r>
              <a:rPr lang="nl-BE"/>
              <a:t> (++): </a:t>
            </a:r>
          </a:p>
          <a:p>
            <a:pPr lvl="1">
              <a:lnSpc>
                <a:spcPct val="115000"/>
              </a:lnSpc>
            </a:pPr>
            <a:r>
              <a:rPr lang="nl-BE"/>
              <a:t>Zal variabele met 1 verhogen</a:t>
            </a: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buNone/>
            </a:pP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	</a:t>
            </a:r>
            <a:endParaRPr lang="nl-BE">
              <a:ea typeface="Calibri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B34A7-BB0F-4A59-87CA-57C4E322F013}"/>
              </a:ext>
            </a:extLst>
          </p:cNvPr>
          <p:cNvSpPr txBox="1"/>
          <p:nvPr/>
        </p:nvSpPr>
        <p:spPr>
          <a:xfrm>
            <a:off x="1085981" y="2896742"/>
            <a:ext cx="8291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tooLow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higher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"higher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higher);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5FB3C9-8D69-4B2B-939E-1EF7CFEC8F86}"/>
              </a:ext>
            </a:extLst>
          </p:cNvPr>
          <p:cNvPicPr/>
          <p:nvPr/>
        </p:nvPicPr>
        <p:blipFill rotWithShape="1">
          <a:blip r:embed="rId2"/>
          <a:srcRect t="45074"/>
          <a:stretch/>
        </p:blipFill>
        <p:spPr>
          <a:xfrm>
            <a:off x="8598766" y="3258104"/>
            <a:ext cx="2403398" cy="905523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 err="1"/>
              <a:t>Decrement</a:t>
            </a:r>
            <a:r>
              <a:rPr lang="nl-BE"/>
              <a:t> (--): </a:t>
            </a:r>
          </a:p>
          <a:p>
            <a:pPr lvl="1">
              <a:lnSpc>
                <a:spcPct val="115000"/>
              </a:lnSpc>
            </a:pPr>
            <a:r>
              <a:rPr lang="nl-BE"/>
              <a:t>Zal de variabele met 1 verlagen</a:t>
            </a: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buNone/>
            </a:pP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	</a:t>
            </a:r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268FC-82AF-4833-8B24-6986B6C40222}"/>
              </a:ext>
            </a:extLst>
          </p:cNvPr>
          <p:cNvSpPr txBox="1"/>
          <p:nvPr/>
        </p:nvSpPr>
        <p:spPr>
          <a:xfrm>
            <a:off x="449060" y="2838548"/>
            <a:ext cx="82155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tooHigh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10;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tooHigh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tooHigh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tooHigh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lower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tooHigh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"lower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lower);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52C8C-7666-48F8-9A91-A379DA6C4012}"/>
              </a:ext>
            </a:extLst>
          </p:cNvPr>
          <p:cNvPicPr/>
          <p:nvPr/>
        </p:nvPicPr>
        <p:blipFill rotWithShape="1">
          <a:blip r:embed="rId2"/>
          <a:srcRect b="47248"/>
          <a:stretch/>
        </p:blipFill>
        <p:spPr>
          <a:xfrm>
            <a:off x="8804431" y="3259168"/>
            <a:ext cx="2425821" cy="88670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 dirty="0"/>
              <a:t>Opgelet: verschillend resultaat wanneer de increment of </a:t>
            </a:r>
            <a:r>
              <a:rPr lang="nl-BE" dirty="0" err="1"/>
              <a:t>decrement</a:t>
            </a:r>
            <a:r>
              <a:rPr lang="nl-BE" dirty="0"/>
              <a:t> operator gebruikt worden als prefix of suffix</a:t>
            </a:r>
          </a:p>
          <a:p>
            <a:pPr lvl="1">
              <a:lnSpc>
                <a:spcPct val="115000"/>
              </a:lnSpc>
            </a:pPr>
            <a:r>
              <a:rPr lang="nl-BE" dirty="0"/>
              <a:t>Prefix: verhoging of verlaging wordt uitgevoerd voor andere bewerkingen / toekenningen</a:t>
            </a:r>
          </a:p>
          <a:p>
            <a:pPr lvl="1">
              <a:lnSpc>
                <a:spcPct val="115000"/>
              </a:lnSpc>
            </a:pPr>
            <a:r>
              <a:rPr lang="nl-BE" dirty="0"/>
              <a:t>Suffix: verhoging of verlaging wordt uitgevoerd na andere bewerkingen / toekenningen</a:t>
            </a:r>
          </a:p>
          <a:p>
            <a:pPr>
              <a:lnSpc>
                <a:spcPct val="115000"/>
              </a:lnSpc>
              <a:buNone/>
            </a:pPr>
            <a:endParaRPr lang="nl-BE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/>
              <a:t>Prefix: ++</a:t>
            </a:r>
            <a:r>
              <a:rPr lang="nl-BE" err="1"/>
              <a:t>naamVariabele</a:t>
            </a:r>
            <a:r>
              <a:rPr lang="nl-BE"/>
              <a:t> / --</a:t>
            </a:r>
            <a:r>
              <a:rPr lang="nl-BE" err="1"/>
              <a:t>naamVariabele</a:t>
            </a:r>
            <a:endParaRPr lang="nl-BE"/>
          </a:p>
          <a:p>
            <a:pPr>
              <a:lnSpc>
                <a:spcPct val="115000"/>
              </a:lnSpc>
              <a:buNone/>
            </a:pPr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A613B3-76DD-419F-9FAD-CE5DA3B4CB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33866" y="3086746"/>
            <a:ext cx="2550157" cy="881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9A2D1-EA99-4545-8CBB-9555153A89AC}"/>
              </a:ext>
            </a:extLst>
          </p:cNvPr>
          <p:cNvSpPr txBox="1"/>
          <p:nvPr/>
        </p:nvSpPr>
        <p:spPr>
          <a:xfrm>
            <a:off x="730188" y="2922199"/>
            <a:ext cx="746390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prefixTest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10;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higher =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prefixTest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"higher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higher);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251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/>
              <a:t>Suffix: </a:t>
            </a:r>
            <a:r>
              <a:rPr lang="nl-BE" err="1"/>
              <a:t>naamVariabele</a:t>
            </a:r>
            <a:r>
              <a:rPr lang="nl-BE"/>
              <a:t>++ / </a:t>
            </a:r>
            <a:r>
              <a:rPr lang="nl-BE" err="1"/>
              <a:t>naamVariabele</a:t>
            </a:r>
            <a:r>
              <a:rPr lang="nl-BE"/>
              <a:t>--</a:t>
            </a:r>
          </a:p>
          <a:p>
            <a:pPr>
              <a:lnSpc>
                <a:spcPct val="115000"/>
              </a:lnSpc>
              <a:buNone/>
            </a:pPr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BC8AE-7794-46A0-8C4E-FEC6975374E2}"/>
              </a:ext>
            </a:extLst>
          </p:cNvPr>
          <p:cNvSpPr txBox="1"/>
          <p:nvPr/>
        </p:nvSpPr>
        <p:spPr>
          <a:xfrm>
            <a:off x="554854" y="2377471"/>
            <a:ext cx="989416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fr-BE" sz="2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fr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10;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fr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fr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fr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 </a:t>
            </a:r>
            <a:r>
              <a:rPr lang="fr-BE" sz="2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fr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"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fr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higher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++;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 higher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higher);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fr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fr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fr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 </a:t>
            </a:r>
            <a:r>
              <a:rPr lang="fr-BE" sz="24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fr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"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fr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suffixTest</a:t>
            </a:r>
            <a:r>
              <a:rPr lang="fr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BF4C4-2C32-4720-9B47-289A639411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0412" y="3838536"/>
            <a:ext cx="2324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553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Programmeer 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err="1"/>
              <a:t>Keyword</a:t>
            </a:r>
            <a:endParaRPr lang="nl-BE"/>
          </a:p>
          <a:p>
            <a:pPr lvl="1"/>
            <a:r>
              <a:rPr lang="nl-BE" b="1"/>
              <a:t>Gereserveerd woord </a:t>
            </a:r>
            <a:r>
              <a:rPr lang="nl-BE"/>
              <a:t>binnen C# met een specifiek betekenis voor de compiler. (totaal 78 </a:t>
            </a:r>
            <a:r>
              <a:rPr lang="nl-BE" err="1"/>
              <a:t>keywords</a:t>
            </a:r>
            <a:r>
              <a:rPr lang="nl-BE"/>
              <a:t>)</a:t>
            </a:r>
          </a:p>
          <a:p>
            <a:pPr lvl="1"/>
            <a:r>
              <a:rPr lang="nl-BE"/>
              <a:t>Voorbeelden:</a:t>
            </a:r>
          </a:p>
          <a:p>
            <a:pPr lvl="2"/>
            <a:r>
              <a:rPr lang="nl-BE" err="1"/>
              <a:t>Main</a:t>
            </a:r>
            <a:endParaRPr lang="nl-BE"/>
          </a:p>
          <a:p>
            <a:pPr lvl="2"/>
            <a:r>
              <a:rPr lang="nl-BE"/>
              <a:t>int</a:t>
            </a:r>
          </a:p>
          <a:p>
            <a:pPr lvl="2"/>
            <a:r>
              <a:rPr lang="nl-BE"/>
              <a:t>string</a:t>
            </a:r>
          </a:p>
          <a:p>
            <a:pPr lvl="2"/>
            <a:r>
              <a:rPr lang="nl-BE" err="1"/>
              <a:t>const</a:t>
            </a:r>
            <a:endParaRPr lang="nl-BE"/>
          </a:p>
          <a:p>
            <a:pPr lvl="2"/>
            <a:r>
              <a:rPr lang="nl-BE" err="1"/>
              <a:t>namespace</a:t>
            </a:r>
            <a:endParaRPr lang="nl-BE"/>
          </a:p>
          <a:p>
            <a:pPr lvl="2"/>
            <a:r>
              <a:rPr lang="nl-BE"/>
              <a:t>private</a:t>
            </a:r>
          </a:p>
          <a:p>
            <a:pPr lvl="2"/>
            <a:r>
              <a:rPr lang="nl-BE"/>
              <a:t>…</a:t>
            </a:r>
          </a:p>
          <a:p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Bewerkingen met verschillende data types</a:t>
            </a:r>
          </a:p>
          <a:p>
            <a:pPr lvl="1"/>
            <a:r>
              <a:rPr lang="nl-BE" dirty="0"/>
              <a:t>Het data type van het resultaat is het data type van het meest nauwkeurige element van de bewerking (waarnaar het andere element impliciet wordt geconverteerd)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77B44-D59A-4ACD-A2A5-4C3045CD708B}"/>
              </a:ext>
            </a:extLst>
          </p:cNvPr>
          <p:cNvSpPr txBox="1"/>
          <p:nvPr/>
        </p:nvSpPr>
        <p:spPr>
          <a:xfrm>
            <a:off x="920068" y="3660383"/>
            <a:ext cx="74993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20.2;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"result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67E6F1-F798-4706-A707-910ACFA4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78" y="4105687"/>
            <a:ext cx="207674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1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Bewerkingen met verschillende data types</a:t>
            </a:r>
          </a:p>
          <a:p>
            <a:pPr lvl="1"/>
            <a:r>
              <a:rPr lang="nl-BE"/>
              <a:t>Belangrijk is dus dat het type van het resultaat hierop is voorzien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420" y="2582551"/>
            <a:ext cx="11576009" cy="28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444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Bewerkingen met verschillende data types</a:t>
            </a:r>
          </a:p>
          <a:p>
            <a:pPr lvl="1"/>
            <a:r>
              <a:rPr lang="nl-BE"/>
              <a:t>Indien impliciete conversie niet mogelijk is, kan een expliciete worden aangegeven (data verlies!)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212976"/>
            <a:ext cx="6810375" cy="207645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4149080"/>
            <a:ext cx="1587003" cy="9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56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 type van tussenresultaten.</a:t>
            </a:r>
          </a:p>
          <a:p>
            <a:pPr lvl="1"/>
            <a:r>
              <a:rPr lang="nl-BE" dirty="0"/>
              <a:t>Zelfde regels als bij resultaten =&gt; type van tussenresultaat = type van het meest nauwkeurig element</a:t>
            </a:r>
          </a:p>
          <a:p>
            <a:pPr marL="457200" lvl="1" indent="0">
              <a:buNone/>
            </a:pPr>
            <a:endParaRPr lang="nl-BE" dirty="0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 dirty="0">
              <a:ea typeface="Calibri"/>
              <a:cs typeface="Times New Roman"/>
            </a:endParaRPr>
          </a:p>
          <a:p>
            <a:pPr lvl="1">
              <a:buNone/>
            </a:pPr>
            <a:endParaRPr lang="nl-BE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 dirty="0"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E591A-88E8-42E7-BFB9-CE6F6FF22831}"/>
              </a:ext>
            </a:extLst>
          </p:cNvPr>
          <p:cNvSpPr txBox="1"/>
          <p:nvPr/>
        </p:nvSpPr>
        <p:spPr>
          <a:xfrm>
            <a:off x="798991" y="2996187"/>
            <a:ext cx="8171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5 + (10/3);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result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DC009E-43DA-4CD3-9BB3-568911B26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70885" y="3119437"/>
            <a:ext cx="1676400" cy="61912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Data type van tussenresultaten.</a:t>
            </a:r>
          </a:p>
          <a:p>
            <a:pPr lvl="1"/>
            <a:r>
              <a:rPr lang="nl-BE"/>
              <a:t>Indien tussenresultaat nauwkeuriger moet zijn =&gt; expliciete casting van een van de elementen naar dat type</a:t>
            </a: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ea typeface="Calibri"/>
              <a:cs typeface="Times New Roman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97824"/>
            <a:ext cx="6648450" cy="9620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14" y="4669738"/>
            <a:ext cx="407122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182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Data type van tussenresultaten.</a:t>
            </a:r>
          </a:p>
          <a:p>
            <a:pPr lvl="1"/>
            <a:r>
              <a:rPr lang="nl-BE" dirty="0"/>
              <a:t>Alternatieve manieren om het gewenst resultaat te bekomen</a:t>
            </a:r>
          </a:p>
          <a:p>
            <a:pPr marL="457200" lvl="1" indent="0">
              <a:buNone/>
            </a:pPr>
            <a:endParaRPr lang="nl-BE" dirty="0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 dirty="0">
              <a:ea typeface="Calibri"/>
              <a:cs typeface="Times New Roman"/>
            </a:endParaRPr>
          </a:p>
          <a:p>
            <a:pPr lvl="1">
              <a:buNone/>
            </a:pPr>
            <a:endParaRPr lang="nl-BE" dirty="0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 dirty="0"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CAD2F-8EFF-40D0-8BFF-00E1DA87E31B}"/>
              </a:ext>
            </a:extLst>
          </p:cNvPr>
          <p:cNvSpPr txBox="1"/>
          <p:nvPr/>
        </p:nvSpPr>
        <p:spPr>
          <a:xfrm>
            <a:off x="1049783" y="2838548"/>
            <a:ext cx="9177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= 5 + (10/3d);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result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result);</a:t>
            </a: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result = 5 + (10/3.0); 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result =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result);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19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Data type van tussenresultaten.</a:t>
            </a:r>
          </a:p>
          <a:p>
            <a:pPr lvl="1"/>
            <a:r>
              <a:rPr lang="nl-BE"/>
              <a:t>Gelijkaardige problematiek indien we werken met variabelen</a:t>
            </a: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ea typeface="Calibri"/>
              <a:cs typeface="Times New Roman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992891"/>
            <a:ext cx="7077075" cy="204787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46" y="3232730"/>
            <a:ext cx="1928507" cy="10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618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2" y="3086176"/>
            <a:ext cx="8305800" cy="1971675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Data type van tussenresultaten.</a:t>
            </a:r>
          </a:p>
          <a:p>
            <a:pPr lvl="1"/>
            <a:r>
              <a:rPr lang="nl-BE"/>
              <a:t>Gelijkaardige problematiek indien we werken met variabelen</a:t>
            </a: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ea typeface="Calibri"/>
              <a:cs typeface="Times New Roman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2902517"/>
            <a:ext cx="407122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31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Data type van tussenresultaten.</a:t>
            </a:r>
          </a:p>
          <a:p>
            <a:pPr lvl="1"/>
            <a:r>
              <a:rPr lang="nl-BE"/>
              <a:t>Gelijkaardige problematiek indien we werken met variabelen</a:t>
            </a: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marL="457200" lvl="1" indent="0">
              <a:buNone/>
            </a:pPr>
            <a:endParaRPr lang="nl-BE"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solidFill>
                <a:srgbClr val="0000FF"/>
              </a:solidFill>
              <a:ea typeface="Calibri"/>
              <a:cs typeface="Times New Roman"/>
            </a:endParaRPr>
          </a:p>
          <a:p>
            <a:pPr lvl="1">
              <a:buNone/>
            </a:pPr>
            <a:endParaRPr lang="nl-BE">
              <a:ea typeface="Calibri"/>
              <a:cs typeface="Times New Roman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67" y="3368994"/>
            <a:ext cx="6991350" cy="19907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8" y="3005067"/>
            <a:ext cx="407122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476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Type String</a:t>
            </a:r>
          </a:p>
          <a:p>
            <a:pPr lvl="1"/>
            <a:r>
              <a:rPr lang="nl-BE">
                <a:ea typeface="Calibri"/>
                <a:cs typeface="Times New Roman"/>
              </a:rPr>
              <a:t>Met de + operator kunnen teksten aan elkaar “geplakt” worden</a:t>
            </a:r>
          </a:p>
          <a:p>
            <a:pPr lvl="1">
              <a:buNone/>
            </a:pPr>
            <a:br>
              <a:rPr lang="en-US" i="1">
                <a:ea typeface="Calibri"/>
                <a:cs typeface="Times New Roman"/>
              </a:rPr>
            </a:br>
            <a:endParaRPr lang="nl-BE">
              <a:ea typeface="Calibri"/>
              <a:cs typeface="Times New Roman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529" y="3000375"/>
            <a:ext cx="6086475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01F8BD-338B-4356-80B5-0D20705E0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539" y="4137543"/>
            <a:ext cx="3117408" cy="65553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Programmeer 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Contextuele </a:t>
            </a:r>
            <a:r>
              <a:rPr lang="nl-BE" dirty="0" err="1"/>
              <a:t>keywords</a:t>
            </a:r>
            <a:endParaRPr lang="nl-BE" dirty="0"/>
          </a:p>
          <a:p>
            <a:pPr lvl="1"/>
            <a:r>
              <a:rPr lang="nl-BE" dirty="0" err="1"/>
              <a:t>Keywords</a:t>
            </a:r>
            <a:r>
              <a:rPr lang="nl-BE" dirty="0"/>
              <a:t> die enkel binnen een bepaalde context een voorgedefineerde waarde hebben</a:t>
            </a:r>
          </a:p>
          <a:p>
            <a:pPr lvl="1"/>
            <a:r>
              <a:rPr lang="nl-BE" dirty="0"/>
              <a:t>Voorbeelden:</a:t>
            </a:r>
          </a:p>
          <a:p>
            <a:pPr lvl="2"/>
            <a:r>
              <a:rPr lang="nl-BE" dirty="0" err="1"/>
              <a:t>partial</a:t>
            </a:r>
            <a:endParaRPr lang="nl-BE" dirty="0"/>
          </a:p>
          <a:p>
            <a:pPr lvl="2"/>
            <a:r>
              <a:rPr lang="nl-BE" dirty="0" err="1"/>
              <a:t>descending</a:t>
            </a:r>
            <a:endParaRPr lang="nl-BE" dirty="0"/>
          </a:p>
          <a:p>
            <a:pPr lvl="2"/>
            <a:r>
              <a:rPr lang="nl-BE" dirty="0" err="1"/>
              <a:t>orderby</a:t>
            </a:r>
            <a:endParaRPr lang="nl-BE" dirty="0"/>
          </a:p>
          <a:p>
            <a:pPr lvl="2"/>
            <a:r>
              <a:rPr lang="nl-BE" dirty="0" err="1"/>
              <a:t>dynamic</a:t>
            </a:r>
            <a:endParaRPr lang="nl-BE" dirty="0"/>
          </a:p>
          <a:p>
            <a:pPr lvl="2"/>
            <a:r>
              <a:rPr lang="nl-BE" dirty="0"/>
              <a:t>…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729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Type String</a:t>
            </a:r>
          </a:p>
          <a:p>
            <a:pPr lvl="1"/>
            <a:r>
              <a:rPr lang="nl-BE">
                <a:ea typeface="Calibri"/>
                <a:cs typeface="Times New Roman"/>
              </a:rPr>
              <a:t>Indien andere types worden toegevoegd worden deze impliciet geconverteerd naar string</a:t>
            </a:r>
          </a:p>
          <a:p>
            <a:pPr lvl="1">
              <a:buNone/>
            </a:pPr>
            <a:br>
              <a:rPr lang="en-US" i="1">
                <a:ea typeface="Calibri"/>
                <a:cs typeface="Times New Roman"/>
              </a:rPr>
            </a:br>
            <a:endParaRPr lang="nl-BE">
              <a:ea typeface="Calibri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02D5D-992D-478D-8A09-1734B13A893A}"/>
              </a:ext>
            </a:extLst>
          </p:cNvPr>
          <p:cNvSpPr txBox="1"/>
          <p:nvPr/>
        </p:nvSpPr>
        <p:spPr>
          <a:xfrm>
            <a:off x="309235" y="3132896"/>
            <a:ext cx="11179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numberOfVisitor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1205;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"Hallo,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bezoeker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("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numberOfVisitor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8B339-1B13-4582-BB9F-AE07670C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993" y="4613142"/>
            <a:ext cx="3187940" cy="5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09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Type </a:t>
            </a:r>
            <a:r>
              <a:rPr lang="nl-BE" dirty="0" err="1"/>
              <a:t>Char</a:t>
            </a:r>
            <a:endParaRPr lang="nl-BE" dirty="0"/>
          </a:p>
          <a:p>
            <a:pPr lvl="1"/>
            <a:r>
              <a:rPr lang="nl-BE" dirty="0">
                <a:ea typeface="Calibri"/>
                <a:cs typeface="Times New Roman"/>
              </a:rPr>
              <a:t>In een bewerking zal een </a:t>
            </a:r>
            <a:r>
              <a:rPr lang="nl-BE" dirty="0" err="1">
                <a:ea typeface="Calibri"/>
                <a:cs typeface="Times New Roman"/>
              </a:rPr>
              <a:t>char</a:t>
            </a:r>
            <a:r>
              <a:rPr lang="nl-BE" dirty="0">
                <a:ea typeface="Calibri"/>
                <a:cs typeface="Times New Roman"/>
              </a:rPr>
              <a:t> omgezet worden naar zijn ASCII waarde</a:t>
            </a:r>
          </a:p>
          <a:p>
            <a:pPr lvl="1"/>
            <a:r>
              <a:rPr lang="nl-BE" dirty="0">
                <a:ea typeface="Calibri"/>
                <a:cs typeface="Times New Roman"/>
              </a:rPr>
              <a:t>ASCII tabel</a:t>
            </a:r>
          </a:p>
          <a:p>
            <a:pPr lvl="2"/>
            <a:r>
              <a:rPr lang="nl-BE" b="1" dirty="0">
                <a:hlinkClick r:id="rId2"/>
              </a:rPr>
              <a:t>https://nl.wikipedia.org/wiki/ASCII_(tekenset)</a:t>
            </a:r>
            <a:br>
              <a:rPr lang="en-US" i="1" dirty="0">
                <a:ea typeface="Calibri"/>
                <a:cs typeface="Times New Roman"/>
              </a:rPr>
            </a:br>
            <a:endParaRPr lang="nl-BE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95245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Type </a:t>
            </a:r>
            <a:r>
              <a:rPr lang="nl-BE" err="1"/>
              <a:t>Char</a:t>
            </a:r>
            <a:br>
              <a:rPr lang="en-US" i="1">
                <a:ea typeface="Calibri"/>
                <a:cs typeface="Times New Roman"/>
              </a:rPr>
            </a:br>
            <a:endParaRPr lang="nl-BE">
              <a:ea typeface="Calibri"/>
              <a:cs typeface="Times New Roman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16832"/>
            <a:ext cx="655229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573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Wiskundige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Type </a:t>
            </a:r>
            <a:r>
              <a:rPr lang="nl-BE" err="1"/>
              <a:t>Char</a:t>
            </a:r>
            <a:endParaRPr lang="nl-BE"/>
          </a:p>
          <a:p>
            <a:pPr lvl="1"/>
            <a:r>
              <a:rPr lang="nl-BE"/>
              <a:t>Indien een </a:t>
            </a:r>
            <a:r>
              <a:rPr lang="nl-BE" err="1"/>
              <a:t>char</a:t>
            </a:r>
            <a:r>
              <a:rPr lang="nl-BE"/>
              <a:t> en een int worden opgeteld =&gt; conversie van </a:t>
            </a:r>
            <a:r>
              <a:rPr lang="nl-BE" err="1"/>
              <a:t>char</a:t>
            </a:r>
            <a:r>
              <a:rPr lang="nl-BE"/>
              <a:t> naar int</a:t>
            </a:r>
          </a:p>
          <a:p>
            <a:pPr lvl="1"/>
            <a:r>
              <a:rPr lang="nl-BE"/>
              <a:t>Terug </a:t>
            </a:r>
            <a:r>
              <a:rPr lang="nl-BE" err="1"/>
              <a:t>char</a:t>
            </a:r>
            <a:r>
              <a:rPr lang="nl-BE"/>
              <a:t> waarde via expliciete conversie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834" y="4835809"/>
            <a:ext cx="3514385" cy="1390799"/>
          </a:xfrm>
          <a:prstGeom prst="rect">
            <a:avLst/>
          </a:prstGeom>
        </p:spPr>
      </p:pic>
      <p:sp>
        <p:nvSpPr>
          <p:cNvPr id="27" name="Pijl: gekromd rechts 26"/>
          <p:cNvSpPr/>
          <p:nvPr/>
        </p:nvSpPr>
        <p:spPr>
          <a:xfrm>
            <a:off x="2978614" y="4965605"/>
            <a:ext cx="591389" cy="119399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ACE90-081B-48E7-A6DE-737D05756E20}"/>
              </a:ext>
            </a:extLst>
          </p:cNvPr>
          <p:cNvSpPr txBox="1"/>
          <p:nvPr/>
        </p:nvSpPr>
        <p:spPr>
          <a:xfrm>
            <a:off x="776797" y="3355563"/>
            <a:ext cx="877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alfabetChar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alfabetChar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alfabetChar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+ 2);</a:t>
            </a:r>
          </a:p>
          <a:p>
            <a:r>
              <a:rPr lang="pt-BR" sz="2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"a + 2 = 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+ alfabetChar);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FFA9F-9D97-40E7-8DC5-C067ECFD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076" y="3674818"/>
            <a:ext cx="2019869" cy="5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52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Operatoren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Wiskundige operatoren</a:t>
            </a:r>
          </a:p>
          <a:p>
            <a:r>
              <a:rPr lang="nl-BE" b="1" dirty="0"/>
              <a:t>Toekenningsoperatoren</a:t>
            </a:r>
          </a:p>
          <a:p>
            <a:r>
              <a:rPr lang="nl-BE" dirty="0"/>
              <a:t>Relationele operatoren</a:t>
            </a:r>
          </a:p>
          <a:p>
            <a:r>
              <a:rPr lang="nl-BE" dirty="0"/>
              <a:t>Logische operatoren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1881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35262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Toekenningsoperatoren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0DE030-040C-41B5-A5F9-A4C69BB8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18435"/>
              </p:ext>
            </p:extLst>
          </p:nvPr>
        </p:nvGraphicFramePr>
        <p:xfrm>
          <a:off x="2639616" y="2060848"/>
          <a:ext cx="7056784" cy="421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685">
                <a:tc>
                  <a:txBody>
                    <a:bodyPr/>
                    <a:lstStyle/>
                    <a:p>
                      <a:r>
                        <a:rPr lang="nl-BE" sz="280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Omschrijving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85">
                <a:tc>
                  <a:txBody>
                    <a:bodyPr/>
                    <a:lstStyle/>
                    <a:p>
                      <a:r>
                        <a:rPr lang="nl-BE" sz="28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Toekenning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/>
                        <a:t>+=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Additieve toekenning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Substractie</a:t>
                      </a:r>
                      <a:r>
                        <a:rPr lang="nl-BE" sz="2800" baseline="0" dirty="0"/>
                        <a:t> toekenning</a:t>
                      </a:r>
                      <a:endParaRPr lang="nl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Meervoud toekenning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Fractie toekenning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85">
                <a:tc>
                  <a:txBody>
                    <a:bodyPr/>
                    <a:lstStyle/>
                    <a:p>
                      <a:r>
                        <a:rPr lang="nl-BE" sz="280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/>
                        <a:t>Modulo </a:t>
                      </a:r>
                      <a:r>
                        <a:rPr lang="nl-BE" sz="2800" dirty="0"/>
                        <a:t>toekenning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685">
                <a:tc>
                  <a:txBody>
                    <a:bodyPr/>
                    <a:lstStyle/>
                    <a:p>
                      <a:endParaRPr lang="nl-B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1063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Toekenningsoperatoren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nl-BE"/>
              <a:t>Voorbeeld:</a:t>
            </a: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 </a:t>
            </a:r>
          </a:p>
          <a:p>
            <a:pPr>
              <a:lnSpc>
                <a:spcPct val="115000"/>
              </a:lnSpc>
              <a:buNone/>
            </a:pPr>
            <a:r>
              <a:rPr lang="nl-BE">
                <a:solidFill>
                  <a:srgbClr val="0000FF"/>
                </a:solidFill>
                <a:ea typeface="Calibri"/>
                <a:cs typeface="Times New Roman"/>
              </a:rPr>
              <a:t>	</a:t>
            </a:r>
            <a:endParaRPr lang="nl-BE">
              <a:ea typeface="Calibri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7E5EE-DB8B-4514-BB72-3A5AC0E1DC9D}"/>
              </a:ext>
            </a:extLst>
          </p:cNvPr>
          <p:cNvSpPr txBox="1"/>
          <p:nvPr/>
        </p:nvSpPr>
        <p:spPr>
          <a:xfrm>
            <a:off x="845597" y="2218430"/>
            <a:ext cx="73484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var1 *= 5;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"var 1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var1);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var1 /= 5;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"var 1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var1);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var2 = 3;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var1 %= var2;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"var 1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var1);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85DF9-568E-4CE2-BFF4-8A91B7B2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62" y="3128905"/>
            <a:ext cx="2120024" cy="122603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Toekenningsoperatoren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Rangorde van de operatoren</a:t>
            </a:r>
          </a:p>
          <a:p>
            <a:pPr lvl="1"/>
            <a:r>
              <a:rPr lang="nl-BE" dirty="0"/>
              <a:t>De rangorde van de operatoren zal bepalen welke bewerkingen eerst zal uitgevoerd worden</a:t>
            </a:r>
          </a:p>
          <a:p>
            <a:pPr lvl="1"/>
            <a:r>
              <a:rPr lang="nl-BE" dirty="0"/>
              <a:t>Gebruik van haakjes om verwarring te voorkomen is aangeraden</a:t>
            </a:r>
            <a:endParaRPr lang="en-US" i="1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Toekenningsoperatoren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Rangorde van de operatoren</a:t>
            </a:r>
          </a:p>
          <a:p>
            <a:pPr lvl="1"/>
            <a:r>
              <a:rPr lang="nl-BE"/>
              <a:t>Voorbeeld</a:t>
            </a:r>
            <a:endParaRPr lang="en-US" i="1">
              <a:ea typeface="Calibri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AE3DE-E88C-43AA-A790-FD84DA76E477}"/>
              </a:ext>
            </a:extLst>
          </p:cNvPr>
          <p:cNvSpPr txBox="1"/>
          <p:nvPr/>
        </p:nvSpPr>
        <p:spPr>
          <a:xfrm>
            <a:off x="479375" y="2704977"/>
            <a:ext cx="77768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result = (9.0 / 5) + 20;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"result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9.0 / 5 + 20;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"result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9.0 / (5 + 20);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"result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result);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D72A8-0DC6-4219-8B35-826BE09D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1" y="3163801"/>
            <a:ext cx="2368413" cy="12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277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Toekenningsoperatoren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/>
              <a:t>Voorbeeld:</a:t>
            </a:r>
          </a:p>
          <a:p>
            <a:pPr marL="0" indent="0">
              <a:buNone/>
            </a:pPr>
            <a:r>
              <a:rPr lang="nl-BE"/>
              <a:t>Maak een programma dat bepaald hoeveel jaren een persoon nog moet wachten voor hij/zij volwassen is (18j.)</a:t>
            </a:r>
          </a:p>
          <a:p>
            <a:pPr lvl="1">
              <a:buNone/>
            </a:pPr>
            <a:endParaRPr lang="nl-BE"/>
          </a:p>
          <a:p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600" y="2989608"/>
            <a:ext cx="7158825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461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Programmeer termen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Operator</a:t>
            </a:r>
          </a:p>
          <a:p>
            <a:pPr lvl="1"/>
            <a:r>
              <a:rPr lang="nl-BE" dirty="0"/>
              <a:t>Een symbool dat de compiler aangeeft een bepaalde bewerking uit te voeren</a:t>
            </a:r>
          </a:p>
          <a:p>
            <a:pPr lvl="1"/>
            <a:r>
              <a:rPr lang="nl-BE" dirty="0"/>
              <a:t>Voorbeelden:</a:t>
            </a:r>
          </a:p>
          <a:p>
            <a:pPr lvl="2"/>
            <a:r>
              <a:rPr lang="nl-BE" dirty="0"/>
              <a:t>= (toekenningsoperator)</a:t>
            </a:r>
          </a:p>
          <a:p>
            <a:pPr lvl="2"/>
            <a:r>
              <a:rPr lang="nl-BE" dirty="0"/>
              <a:t>+ (plus operator)</a:t>
            </a:r>
          </a:p>
          <a:p>
            <a:pPr lvl="2"/>
            <a:r>
              <a:rPr lang="nl-BE" dirty="0"/>
              <a:t>- (min operator)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40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Operatoren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Wiskundige operatoren</a:t>
            </a:r>
          </a:p>
          <a:p>
            <a:r>
              <a:rPr lang="nl-BE" dirty="0"/>
              <a:t>Toekenningsoperatoren</a:t>
            </a:r>
          </a:p>
          <a:p>
            <a:r>
              <a:rPr lang="nl-BE" b="1" dirty="0"/>
              <a:t>Relationele operatoren</a:t>
            </a:r>
          </a:p>
          <a:p>
            <a:r>
              <a:rPr lang="nl-BE" dirty="0"/>
              <a:t>Logische operatoren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1881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2431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Relationele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Relationele operatoren: vergelijking van 2 waarden die altijd resulteert in </a:t>
            </a:r>
            <a:r>
              <a:rPr lang="nl-BE" dirty="0" err="1"/>
              <a:t>boolean</a:t>
            </a:r>
            <a:r>
              <a:rPr lang="nl-BE" dirty="0"/>
              <a:t> waarde (</a:t>
            </a:r>
            <a:r>
              <a:rPr lang="nl-BE" dirty="0" err="1"/>
              <a:t>true</a:t>
            </a:r>
            <a:r>
              <a:rPr lang="nl-BE" dirty="0"/>
              <a:t>/false).</a:t>
            </a:r>
            <a:br>
              <a:rPr lang="en-US" i="1" dirty="0">
                <a:ea typeface="Calibri"/>
                <a:cs typeface="Times New Roman"/>
              </a:rPr>
            </a:br>
            <a:endParaRPr lang="nl-BE" dirty="0">
              <a:ea typeface="Calibri"/>
              <a:cs typeface="Times New Roman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339"/>
              </p:ext>
            </p:extLst>
          </p:nvPr>
        </p:nvGraphicFramePr>
        <p:xfrm>
          <a:off x="2855640" y="2322267"/>
          <a:ext cx="5572164" cy="3693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r>
                        <a:rPr lang="nl-BE" sz="280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Omschrijving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685">
                <a:tc>
                  <a:txBody>
                    <a:bodyPr/>
                    <a:lstStyle/>
                    <a:p>
                      <a:r>
                        <a:rPr lang="nl-BE" sz="2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 dirty="0"/>
                        <a:t>!=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Verschillend 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Groter</a:t>
                      </a:r>
                      <a:r>
                        <a:rPr lang="nl-BE" sz="2800" baseline="0" dirty="0"/>
                        <a:t> of gelijk aan</a:t>
                      </a:r>
                      <a:endParaRPr lang="nl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Groter</a:t>
                      </a:r>
                      <a:r>
                        <a:rPr lang="nl-BE" sz="2800" baseline="0" dirty="0"/>
                        <a:t> dan</a:t>
                      </a:r>
                      <a:endParaRPr lang="nl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36">
                <a:tc>
                  <a:txBody>
                    <a:bodyPr/>
                    <a:lstStyle/>
                    <a:p>
                      <a:r>
                        <a:rPr lang="nl-BE" sz="2800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Kleiner of gelijk 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685">
                <a:tc>
                  <a:txBody>
                    <a:bodyPr/>
                    <a:lstStyle/>
                    <a:p>
                      <a:r>
                        <a:rPr lang="nl-BE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Kleiner</a:t>
                      </a:r>
                      <a:r>
                        <a:rPr lang="nl-BE" sz="2800" baseline="0" dirty="0"/>
                        <a:t> dan</a:t>
                      </a:r>
                      <a:endParaRPr lang="nl-BE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274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Relationele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Voorbeeld: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7B80C-69EF-49C5-8621-89302BBCA7D8}"/>
              </a:ext>
            </a:extLst>
          </p:cNvPr>
          <p:cNvSpPr txBox="1"/>
          <p:nvPr/>
        </p:nvSpPr>
        <p:spPr>
          <a:xfrm>
            <a:off x="309235" y="2475447"/>
            <a:ext cx="1044013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var1 = 10;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var2 = 20;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"var1 == var2 = "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(var1 == var2));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"var1 != var2 = "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(var1 != var2));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"var1 &gt;= var2 = "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(var1 &gt;= var2));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755" marR="71755">
              <a:spcBef>
                <a:spcPts val="600"/>
              </a:spcBef>
              <a:spcAft>
                <a:spcPts val="600"/>
              </a:spcAft>
            </a:pPr>
            <a:r>
              <a:rPr lang="nl-BE" sz="2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</a:t>
            </a:r>
            <a:r>
              <a:rPr lang="nl-BE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.WriteLine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BE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"var1 &lt;= var2 = "</a:t>
            </a:r>
            <a:r>
              <a:rPr lang="nl-BE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(var1 &lt;= var2));</a:t>
            </a:r>
            <a:endParaRPr lang="en-US" sz="24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2008C-6388-494B-90F8-846C175F1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15175" y="1846796"/>
            <a:ext cx="3733338" cy="17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487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Operatoren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Wiskundige operatoren</a:t>
            </a:r>
          </a:p>
          <a:p>
            <a:r>
              <a:rPr lang="nl-BE" dirty="0"/>
              <a:t>Toekenningsoperatoren</a:t>
            </a:r>
          </a:p>
          <a:p>
            <a:r>
              <a:rPr lang="nl-BE" dirty="0"/>
              <a:t>Relationele operatoren</a:t>
            </a:r>
          </a:p>
          <a:p>
            <a:r>
              <a:rPr lang="nl-BE" b="1" dirty="0"/>
              <a:t>Logische operatoren</a:t>
            </a:r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188181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473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 dirty="0"/>
              <a:t>Logische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Boolean</a:t>
            </a:r>
            <a:r>
              <a:rPr lang="nl-BE" dirty="0"/>
              <a:t> logic:</a:t>
            </a:r>
          </a:p>
          <a:p>
            <a:pPr lvl="1"/>
            <a:r>
              <a:rPr lang="nl-BE" dirty="0"/>
              <a:t>Vergelijking die altijd resulteert in een </a:t>
            </a:r>
            <a:r>
              <a:rPr lang="nl-BE" dirty="0" err="1"/>
              <a:t>boolean</a:t>
            </a:r>
            <a:r>
              <a:rPr lang="nl-BE" dirty="0"/>
              <a:t> waarde.</a:t>
            </a:r>
          </a:p>
          <a:p>
            <a:pPr lvl="1"/>
            <a:r>
              <a:rPr lang="nl-BE" dirty="0"/>
              <a:t>Type </a:t>
            </a:r>
            <a:r>
              <a:rPr lang="nl-BE" dirty="0" err="1"/>
              <a:t>bool</a:t>
            </a:r>
            <a:endParaRPr lang="nl-BE" dirty="0"/>
          </a:p>
          <a:p>
            <a:pPr lvl="1"/>
            <a:r>
              <a:rPr lang="nl-BE" dirty="0"/>
              <a:t>Waarden: </a:t>
            </a:r>
            <a:r>
              <a:rPr lang="nl-BE" dirty="0" err="1"/>
              <a:t>true</a:t>
            </a:r>
            <a:r>
              <a:rPr lang="nl-BE" dirty="0"/>
              <a:t> of false</a:t>
            </a:r>
          </a:p>
          <a:p>
            <a:r>
              <a:rPr lang="nl-BE" dirty="0"/>
              <a:t>Logische operatoren:</a:t>
            </a:r>
          </a:p>
          <a:p>
            <a:pPr lvl="1"/>
            <a:r>
              <a:rPr lang="nl-BE" dirty="0"/>
              <a:t>Gebruikt voor logische berekeningen en tijdens conditionele uitvoering. (komt later terug aan bod)</a:t>
            </a:r>
          </a:p>
          <a:p>
            <a:pPr lvl="1"/>
            <a:r>
              <a:rPr lang="nl-BE" dirty="0"/>
              <a:t>Aftoetsen van 1 of meerdere </a:t>
            </a:r>
            <a:r>
              <a:rPr lang="nl-BE" dirty="0" err="1"/>
              <a:t>boolean</a:t>
            </a:r>
            <a:r>
              <a:rPr lang="nl-BE" dirty="0"/>
              <a:t> waarden.</a:t>
            </a:r>
          </a:p>
          <a:p>
            <a:pPr lvl="1"/>
            <a:r>
              <a:rPr lang="nl-BE" dirty="0"/>
              <a:t>Altijd een </a:t>
            </a:r>
            <a:r>
              <a:rPr lang="nl-BE" dirty="0" err="1"/>
              <a:t>boolean</a:t>
            </a:r>
            <a:r>
              <a:rPr lang="nl-BE" dirty="0"/>
              <a:t> waarde als resultaat.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18509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Logische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None/>
            </a:pPr>
            <a:endParaRPr lang="nl-BE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buNone/>
            </a:pPr>
            <a:r>
              <a:rPr lang="nl-BE" dirty="0">
                <a:ea typeface="Calibri"/>
                <a:cs typeface="Times New Roman"/>
              </a:rPr>
              <a:t>		</a:t>
            </a:r>
            <a:br>
              <a:rPr lang="en-US" i="1" dirty="0">
                <a:ea typeface="Calibri"/>
                <a:cs typeface="Times New Roman"/>
              </a:rPr>
            </a:br>
            <a:endParaRPr lang="nl-BE" dirty="0">
              <a:ea typeface="Calibri"/>
              <a:cs typeface="Times New Roman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1051496" y="2020869"/>
          <a:ext cx="9577064" cy="377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339">
                <a:tc>
                  <a:txBody>
                    <a:bodyPr/>
                    <a:lstStyle/>
                    <a:p>
                      <a:r>
                        <a:rPr lang="nl-BE" sz="2800" dirty="0"/>
                        <a:t>Operator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2800" dirty="0"/>
                        <a:t>Omschrijving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sz="2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r>
                        <a:rPr lang="nl-BE" sz="2800" b="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b="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 = Z &amp;&amp; Y </a:t>
                      </a:r>
                      <a:br>
                        <a:rPr lang="nl-BE" sz="28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is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als Z en Y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zijn.</a:t>
                      </a:r>
                      <a:endParaRPr lang="nl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r>
                        <a:rPr lang="nl-BE" sz="2800" b="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b="0" baseline="0" dirty="0"/>
                        <a:t>OR</a:t>
                      </a:r>
                      <a:endParaRPr lang="nl-BE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 = Z || Y </a:t>
                      </a:r>
                      <a:br>
                        <a:rPr lang="nl-BE" sz="28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is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als Z of Y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is.</a:t>
                      </a:r>
                      <a:endParaRPr lang="nl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339">
                <a:tc>
                  <a:txBody>
                    <a:bodyPr/>
                    <a:lstStyle/>
                    <a:p>
                      <a:r>
                        <a:rPr lang="nl-BE" sz="2800" b="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800" b="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 = ! Y </a:t>
                      </a:r>
                      <a:br>
                        <a:rPr lang="nl-BE" sz="28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X is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als Y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is of X is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als Y </a:t>
                      </a:r>
                      <a:r>
                        <a:rPr lang="nl-BE" sz="2800" baseline="0" dirty="0" err="1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nl-BE" sz="2800" baseline="0" dirty="0">
                          <a:solidFill>
                            <a:schemeClr val="tx1"/>
                          </a:solidFill>
                        </a:rPr>
                        <a:t> is.</a:t>
                      </a:r>
                      <a:endParaRPr lang="nl-BE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787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Logische 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Voorbeeld: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F99BD-28CF-43B9-80FF-8DE112C4AF12}"/>
              </a:ext>
            </a:extLst>
          </p:cNvPr>
          <p:cNvSpPr txBox="1"/>
          <p:nvPr/>
        </p:nvSpPr>
        <p:spPr>
          <a:xfrm>
            <a:off x="623655" y="2493335"/>
            <a:ext cx="89287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var1 = 10;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var2 = 20;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test1 = (var1 &gt; 5) &amp;&amp; (var2 == 15);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test1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test1);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test2 = (var1 &lt; var2) || (var2 == 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test2 =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test2);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40EEE-CA2B-4933-B6FB-96A9D8DB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697" y="2340611"/>
            <a:ext cx="2753501" cy="9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380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BE" dirty="0"/>
              <a:t>Operatoren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Volgorde van alle (gekende) operatoren</a:t>
            </a:r>
          </a:p>
          <a:p>
            <a:pPr lvl="1"/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269118-B52B-4FF8-8D9E-A1B69254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46441"/>
              </p:ext>
            </p:extLst>
          </p:nvPr>
        </p:nvGraphicFramePr>
        <p:xfrm>
          <a:off x="1322377" y="2222228"/>
          <a:ext cx="8176730" cy="41341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406897">
                  <a:extLst>
                    <a:ext uri="{9D8B030D-6E8A-4147-A177-3AD203B41FA5}">
                      <a16:colId xmlns:a16="http://schemas.microsoft.com/office/drawing/2014/main" val="554681241"/>
                    </a:ext>
                  </a:extLst>
                </a:gridCol>
                <a:gridCol w="2769833">
                  <a:extLst>
                    <a:ext uri="{9D8B030D-6E8A-4147-A177-3AD203B41FA5}">
                      <a16:colId xmlns:a16="http://schemas.microsoft.com/office/drawing/2014/main" val="2579214162"/>
                    </a:ext>
                  </a:extLst>
                </a:gridCol>
              </a:tblGrid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</a:rPr>
                        <a:t>Operator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effectLst/>
                        </a:rPr>
                        <a:t>Soort</a:t>
                      </a:r>
                      <a:r>
                        <a:rPr lang="en-US" sz="2000" b="1" dirty="0">
                          <a:effectLst/>
                        </a:rPr>
                        <a:t> operator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14906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x * y, x / y, x % 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Wiskundige operatoren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059741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/>
                        </a:rPr>
                        <a:t>x + y, x – 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Wiskundige operatoren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331084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BE" sz="2000">
                          <a:effectLst/>
                        </a:rPr>
                        <a:t>x &lt; y, x &gt; y, x &lt;= y, x &gt;= y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Relationele operatoren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729541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>
                          <a:effectLst/>
                        </a:rPr>
                        <a:t>x == y, x != 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effectLst/>
                        </a:rPr>
                        <a:t>Relationele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operatoren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43557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u="none" strike="noStrike" dirty="0">
                          <a:effectLst/>
                        </a:rPr>
                        <a:t>x &amp;&amp; 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effectLst/>
                        </a:rPr>
                        <a:t>Logische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operatoren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123221"/>
                  </a:ext>
                </a:extLst>
              </a:tr>
              <a:tr h="4531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|| 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effectLst/>
                        </a:rPr>
                        <a:t>Logische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operatoren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1043191"/>
                  </a:ext>
                </a:extLst>
              </a:tr>
              <a:tr h="9623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= y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+= y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-= y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*= y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/= y</a:t>
                      </a:r>
                      <a:r>
                        <a:rPr lang="fr-BE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fr-BE" sz="2000" u="none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x %= 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effectLst/>
                        </a:rPr>
                        <a:t>Toekenningsoperatoren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10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5911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Maak een programma dat toont aan de gebruiker of deze in aanmerking komt voor een verminderd tarief.</a:t>
            </a:r>
          </a:p>
          <a:p>
            <a:pPr marL="0" indent="0">
              <a:buNone/>
            </a:pPr>
            <a:r>
              <a:rPr lang="nl-BE" dirty="0"/>
              <a:t>Een verminderd tarief geldt voor jongeren(-18) en gepensioneerden (+65).</a:t>
            </a:r>
          </a:p>
          <a:p>
            <a:pPr lvl="1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t="24340"/>
          <a:stretch/>
        </p:blipFill>
        <p:spPr>
          <a:xfrm>
            <a:off x="309235" y="3926433"/>
            <a:ext cx="5251652" cy="943828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t="18457"/>
          <a:stretch/>
        </p:blipFill>
        <p:spPr>
          <a:xfrm>
            <a:off x="5796132" y="3926433"/>
            <a:ext cx="5251652" cy="9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1031"/>
      </p:ext>
    </p:extLst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Debugging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2970605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577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6133-F489-4CEF-AC3B-113BB29BE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Variabelen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89842-35FA-4BAB-8F10-BD56B08E1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dirty="0"/>
              <a:t>Variabelen</a:t>
            </a:r>
          </a:p>
          <a:p>
            <a:r>
              <a:rPr lang="nl-BE" dirty="0"/>
              <a:t>Conversie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2056D7-4077-4FEE-82F0-256AE9E86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Programmeer termen</a:t>
            </a:r>
          </a:p>
          <a:p>
            <a:endParaRPr lang="nl-BE" dirty="0"/>
          </a:p>
          <a:p>
            <a:r>
              <a:rPr lang="nl-BE" dirty="0"/>
              <a:t>Variabelen</a:t>
            </a:r>
          </a:p>
          <a:p>
            <a:endParaRPr lang="nl-BE" dirty="0"/>
          </a:p>
          <a:p>
            <a:r>
              <a:rPr lang="nl-BE" dirty="0"/>
              <a:t>Operatoren</a:t>
            </a:r>
          </a:p>
          <a:p>
            <a:endParaRPr lang="nl-BE" dirty="0"/>
          </a:p>
          <a:p>
            <a:r>
              <a:rPr lang="nl-BE" dirty="0"/>
              <a:t>Debugging</a:t>
            </a:r>
          </a:p>
          <a:p>
            <a:endParaRPr lang="nl-BE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A04044F-0FC8-4F1F-8B3A-8501E3EC2429}"/>
              </a:ext>
            </a:extLst>
          </p:cNvPr>
          <p:cNvSpPr/>
          <p:nvPr/>
        </p:nvSpPr>
        <p:spPr>
          <a:xfrm rot="16200000">
            <a:off x="2343664" y="1346209"/>
            <a:ext cx="313037" cy="28283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02080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Programma controle</a:t>
            </a:r>
          </a:p>
          <a:p>
            <a:pPr lvl="1"/>
            <a:r>
              <a:rPr lang="nl-BE" dirty="0"/>
              <a:t>Mouse over</a:t>
            </a:r>
          </a:p>
          <a:p>
            <a:pPr lvl="1"/>
            <a:r>
              <a:rPr lang="nl-BE" dirty="0" err="1"/>
              <a:t>Quickwatch</a:t>
            </a:r>
            <a:endParaRPr lang="nl-BE" dirty="0"/>
          </a:p>
          <a:p>
            <a:pPr lvl="1"/>
            <a:r>
              <a:rPr lang="nl-BE" dirty="0"/>
              <a:t>Watch</a:t>
            </a:r>
          </a:p>
          <a:p>
            <a:r>
              <a:rPr lang="nl-BE" dirty="0"/>
              <a:t>Aanpassen code</a:t>
            </a:r>
          </a:p>
        </p:txBody>
      </p:sp>
    </p:spTree>
    <p:extLst>
      <p:ext uri="{BB962C8B-B14F-4D97-AF65-F5344CB8AC3E}">
        <p14:creationId xmlns:p14="http://schemas.microsoft.com/office/powerpoint/2010/main" val="11213755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Programma controle</a:t>
            </a:r>
          </a:p>
          <a:p>
            <a:pPr lvl="1"/>
            <a:r>
              <a:rPr lang="nl-BE" dirty="0"/>
              <a:t>Mouse 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553F4-FF0E-47E5-A1D7-9EDBC81A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572"/>
            <a:ext cx="5847608" cy="2065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98E91-5AE9-4777-AB95-0A7A0338F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"/>
          <a:stretch/>
        </p:blipFill>
        <p:spPr bwMode="auto">
          <a:xfrm>
            <a:off x="838199" y="4237738"/>
            <a:ext cx="5841987" cy="2230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00619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Programma controle</a:t>
            </a:r>
          </a:p>
          <a:p>
            <a:pPr lvl="1"/>
            <a:r>
              <a:rPr lang="nl-BE" dirty="0" err="1"/>
              <a:t>Quickwatch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B9440-4CCD-4E81-B4B3-375057B38E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/>
          <a:stretch/>
        </p:blipFill>
        <p:spPr bwMode="auto">
          <a:xfrm>
            <a:off x="4361043" y="201014"/>
            <a:ext cx="3571674" cy="6340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03118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Programma controle</a:t>
            </a:r>
          </a:p>
          <a:p>
            <a:pPr lvl="1"/>
            <a:r>
              <a:rPr lang="nl-BE" dirty="0" err="1"/>
              <a:t>Quickwatch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7488F-EA0C-420A-B406-EF0D80028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702"/>
            <a:ext cx="5697848" cy="43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5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Programma controle</a:t>
            </a:r>
          </a:p>
          <a:p>
            <a:pPr lvl="1"/>
            <a:r>
              <a:rPr lang="nl-BE" dirty="0"/>
              <a:t>Watch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44CB-B56A-4EA5-A6C6-FCD9CAFF4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8387"/>
            <a:ext cx="7137672" cy="18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Aanpassen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E9013-8BFB-4011-801B-598B87E4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1335"/>
            <a:ext cx="7321230" cy="2091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F23D5-E7EE-47CB-B7A3-6B3FB0F7E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3461"/>
            <a:ext cx="7327461" cy="23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83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Vragen</a:t>
            </a:r>
          </a:p>
        </p:txBody>
      </p:sp>
      <p:pic>
        <p:nvPicPr>
          <p:cNvPr id="6" name="Tijdelijke aanduiding voor inhoud 5" descr="Afbeelding met tekening&#10;&#10;Automatisch gegenereerde beschrijving">
            <a:extLst>
              <a:ext uri="{FF2B5EF4-FFF2-40B4-BE49-F238E27FC236}">
                <a16:creationId xmlns:a16="http://schemas.microsoft.com/office/drawing/2014/main" id="{1863FBE2-9E26-4936-8A9C-DBD15EDE515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3752" y="2026434"/>
            <a:ext cx="3731989" cy="398078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BE"/>
              <a:t>Variabelen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Wat is een variabele?</a:t>
            </a:r>
          </a:p>
          <a:p>
            <a:pPr lvl="1"/>
            <a:r>
              <a:rPr lang="nl-BE" dirty="0"/>
              <a:t>Element om tijdelijk (in het programma geheugen) een waarde te bewaren</a:t>
            </a:r>
          </a:p>
          <a:p>
            <a:r>
              <a:rPr lang="nl-BE" dirty="0"/>
              <a:t>Wat hebben we nodig?</a:t>
            </a:r>
          </a:p>
          <a:p>
            <a:pPr lvl="1"/>
            <a:r>
              <a:rPr lang="nl-BE" dirty="0"/>
              <a:t>Unieke </a:t>
            </a:r>
            <a:r>
              <a:rPr lang="nl-BE" dirty="0" err="1"/>
              <a:t>Identifier</a:t>
            </a:r>
            <a:r>
              <a:rPr lang="nl-BE" dirty="0"/>
              <a:t> (variabele naam)</a:t>
            </a:r>
          </a:p>
          <a:p>
            <a:pPr lvl="2"/>
            <a:r>
              <a:rPr lang="nl-BE" dirty="0"/>
              <a:t>De naam van de variabele wordt gebruikt als referentie naar de waarde in het geheugen (op een bepaald “adres”)</a:t>
            </a:r>
          </a:p>
          <a:p>
            <a:pPr lvl="2"/>
            <a:r>
              <a:rPr lang="nl-BE" dirty="0"/>
              <a:t>Geef steeds een duidelijke naam waarvan de inhoud kan afgeleid worden</a:t>
            </a:r>
          </a:p>
          <a:p>
            <a:pPr lvl="2"/>
            <a:r>
              <a:rPr lang="nl-BE" dirty="0"/>
              <a:t>Notatie binnen C#.NET is de camel </a:t>
            </a:r>
            <a:r>
              <a:rPr lang="nl-BE" dirty="0" err="1"/>
              <a:t>notation</a:t>
            </a:r>
            <a:endParaRPr lang="nl-BE" dirty="0"/>
          </a:p>
          <a:p>
            <a:pPr lvl="3"/>
            <a:r>
              <a:rPr lang="nl-BE" dirty="0"/>
              <a:t>1</a:t>
            </a:r>
            <a:r>
              <a:rPr lang="nl-BE" baseline="30000" dirty="0"/>
              <a:t>ste</a:t>
            </a:r>
            <a:r>
              <a:rPr lang="nl-BE" dirty="0"/>
              <a:t> letter = </a:t>
            </a:r>
            <a:r>
              <a:rPr lang="nl-BE" b="1" dirty="0"/>
              <a:t>kleine letter </a:t>
            </a:r>
            <a:r>
              <a:rPr lang="nl-BE" dirty="0"/>
              <a:t>+ elk nieuw woord begint met een hoofdletter</a:t>
            </a:r>
          </a:p>
          <a:p>
            <a:pPr lvl="3"/>
            <a:r>
              <a:rPr lang="nl-BE" dirty="0"/>
              <a:t>Voorbeeld: </a:t>
            </a:r>
            <a:r>
              <a:rPr lang="nl-BE" dirty="0" err="1"/>
              <a:t>totalAmountInCustomerCurrency</a:t>
            </a:r>
            <a:endParaRPr lang="nl-BE" dirty="0"/>
          </a:p>
          <a:p>
            <a:pPr marL="914400" lvl="2" indent="0">
              <a:buNone/>
            </a:pPr>
            <a:endParaRPr lang="nl-BE" dirty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sjabloon_UCLL_PPT_Sjabloon">
  <a:themeElements>
    <a:clrScheme name="Elementai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 End – Basis - HTML.pptx" id="{7EFC8E5E-F06C-4404-9BFD-C33168E5F9B3}" vid="{1057747A-A28B-46CC-B31B-A241A3FAF0F7}"/>
    </a:ext>
  </a:extLst>
</a:theme>
</file>

<file path=ppt/theme/theme2.xml><?xml version="1.0" encoding="utf-8"?>
<a:theme xmlns:a="http://schemas.openxmlformats.org/drawingml/2006/main" name="Bl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EE487AB0-EE1F-40C6-8DF7-9D9E3387F08D}"/>
    </a:ext>
  </a:extLst>
</a:theme>
</file>

<file path=ppt/theme/theme3.xml><?xml version="1.0" encoding="utf-8"?>
<a:theme xmlns:a="http://schemas.openxmlformats.org/drawingml/2006/main" name="Pi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443A1D98-F2AA-4DCD-8AB9-4519C9EC510A}"/>
    </a:ext>
  </a:extLst>
</a:theme>
</file>

<file path=ppt/theme/theme4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04661341-EDE5-4EC6-B69F-30D32DF2F07F}"/>
    </a:ext>
  </a:extLst>
</a:theme>
</file>

<file path=ppt/theme/theme5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OF.TPL.Cursuspresentatie.1.2.potx" id="{080A5F86-5E83-47C6-BDD7-C1FABF487BD6}" vid="{1D60F95D-562A-4956-A0B5-CC245C680ED3}"/>
    </a:ext>
  </a:extLst>
</a:theme>
</file>

<file path=ppt/theme/theme6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8" ma:contentTypeDescription="Een nieuw document maken." ma:contentTypeScope="" ma:versionID="a1b542b8b1c23676dfde3c2e1fc2e981">
  <xsd:schema xmlns:xsd="http://www.w3.org/2001/XMLSchema" xmlns:xs="http://www.w3.org/2001/XMLSchema" xmlns:p="http://schemas.microsoft.com/office/2006/metadata/properties" xmlns:ns2="1bf3069e-3a8c-414a-a224-af0aa53c6d0d" targetNamespace="http://schemas.microsoft.com/office/2006/metadata/properties" ma:root="true" ma:fieldsID="7084e4514a777f00e2063bdda738efb4" ns2:_="">
    <xsd:import namespace="1bf3069e-3a8c-414a-a224-af0aa53c6d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6ACB89-7F63-422F-A3E6-E58A5C8C83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4285A5-FB55-4821-96D5-BFD631F5E5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36613E-B611-442E-891F-888C3A8055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3004</Words>
  <Application>Microsoft Office PowerPoint</Application>
  <PresentationFormat>Widescreen</PresentationFormat>
  <Paragraphs>692</Paragraphs>
  <Slides>86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Tahoma</vt:lpstr>
      <vt:lpstr>Wingdings</vt:lpstr>
      <vt:lpstr>1_sjabloon_UCLL_PPT_Sjabloon</vt:lpstr>
      <vt:lpstr>Blanco</vt:lpstr>
      <vt:lpstr>Pink</vt:lpstr>
      <vt:lpstr>Blue</vt:lpstr>
      <vt:lpstr>Content</vt:lpstr>
      <vt:lpstr>Programmeren met C# - basis </vt:lpstr>
      <vt:lpstr>Programmeer termen</vt:lpstr>
      <vt:lpstr>Programmeer termen</vt:lpstr>
      <vt:lpstr>Programmeer termen</vt:lpstr>
      <vt:lpstr>Programmeer termen</vt:lpstr>
      <vt:lpstr>Programmeer termen</vt:lpstr>
      <vt:lpstr>Programmeer termen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Variabelen</vt:lpstr>
      <vt:lpstr>Conversie</vt:lpstr>
      <vt:lpstr>Conversie</vt:lpstr>
      <vt:lpstr>Conversie</vt:lpstr>
      <vt:lpstr>Conversie</vt:lpstr>
      <vt:lpstr>Conversie</vt:lpstr>
      <vt:lpstr>Conversie</vt:lpstr>
      <vt:lpstr>Conversie</vt:lpstr>
      <vt:lpstr>Conversie</vt:lpstr>
      <vt:lpstr>Conversie</vt:lpstr>
      <vt:lpstr>Conversie</vt:lpstr>
      <vt:lpstr>Conversie</vt:lpstr>
      <vt:lpstr>Operatoren</vt:lpstr>
      <vt:lpstr>Operatoren</vt:lpstr>
      <vt:lpstr>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Wiskundige operatoren</vt:lpstr>
      <vt:lpstr>Operatoren</vt:lpstr>
      <vt:lpstr>Toekenningsoperatoren</vt:lpstr>
      <vt:lpstr>Toekenningsoperatoren</vt:lpstr>
      <vt:lpstr>Toekenningsoperatoren</vt:lpstr>
      <vt:lpstr>Toekenningsoperatoren</vt:lpstr>
      <vt:lpstr>Toekenningsoperatoren</vt:lpstr>
      <vt:lpstr>Operatoren</vt:lpstr>
      <vt:lpstr>Relationele operatoren</vt:lpstr>
      <vt:lpstr>Relationele operatoren</vt:lpstr>
      <vt:lpstr>Operatoren</vt:lpstr>
      <vt:lpstr>Logische operatoren</vt:lpstr>
      <vt:lpstr>Logische operatoren</vt:lpstr>
      <vt:lpstr>Logische operatoren</vt:lpstr>
      <vt:lpstr>Operatoren</vt:lpstr>
      <vt:lpstr>Voorbeeld</vt:lpstr>
      <vt:lpstr>Debugging</vt:lpstr>
      <vt:lpstr>debugging</vt:lpstr>
      <vt:lpstr>debugging</vt:lpstr>
      <vt:lpstr>debugging</vt:lpstr>
      <vt:lpstr>debugging</vt:lpstr>
      <vt:lpstr>debugging</vt:lpstr>
      <vt:lpstr>debugging</vt:lpstr>
      <vt:lpstr>Vragen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Programmeren met C#</dc:title>
  <dc:creator>Stijn</dc:creator>
  <cp:lastModifiedBy>Henk Verelst</cp:lastModifiedBy>
  <cp:revision>1</cp:revision>
  <dcterms:created xsi:type="dcterms:W3CDTF">2010-08-26T07:57:31Z</dcterms:created>
  <dcterms:modified xsi:type="dcterms:W3CDTF">2021-09-23T06:52:19Z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