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4"/>
    <p:sldMasterId id="2147483696" r:id="rId5"/>
    <p:sldMasterId id="2147483699" r:id="rId6"/>
    <p:sldMasterId id="2147483702" r:id="rId7"/>
  </p:sldMasterIdLst>
  <p:notesMasterIdLst>
    <p:notesMasterId r:id="rId79"/>
  </p:notesMasterIdLst>
  <p:handoutMasterIdLst>
    <p:handoutMasterId r:id="rId80"/>
  </p:handoutMasterIdLst>
  <p:sldIdLst>
    <p:sldId id="747" r:id="rId8"/>
    <p:sldId id="561" r:id="rId9"/>
    <p:sldId id="719" r:id="rId10"/>
    <p:sldId id="753" r:id="rId11"/>
    <p:sldId id="720" r:id="rId12"/>
    <p:sldId id="721" r:id="rId13"/>
    <p:sldId id="722" r:id="rId14"/>
    <p:sldId id="723" r:id="rId15"/>
    <p:sldId id="650" r:id="rId16"/>
    <p:sldId id="651" r:id="rId17"/>
    <p:sldId id="724" r:id="rId18"/>
    <p:sldId id="748" r:id="rId19"/>
    <p:sldId id="652" r:id="rId20"/>
    <p:sldId id="654" r:id="rId21"/>
    <p:sldId id="767" r:id="rId22"/>
    <p:sldId id="655" r:id="rId23"/>
    <p:sldId id="749" r:id="rId24"/>
    <p:sldId id="656" r:id="rId25"/>
    <p:sldId id="689" r:id="rId26"/>
    <p:sldId id="768" r:id="rId27"/>
    <p:sldId id="657" r:id="rId28"/>
    <p:sldId id="658" r:id="rId29"/>
    <p:sldId id="659" r:id="rId30"/>
    <p:sldId id="660" r:id="rId31"/>
    <p:sldId id="661" r:id="rId32"/>
    <p:sldId id="771" r:id="rId33"/>
    <p:sldId id="772" r:id="rId34"/>
    <p:sldId id="750" r:id="rId35"/>
    <p:sldId id="725" r:id="rId36"/>
    <p:sldId id="726" r:id="rId37"/>
    <p:sldId id="727" r:id="rId38"/>
    <p:sldId id="729" r:id="rId39"/>
    <p:sldId id="730" r:id="rId40"/>
    <p:sldId id="663" r:id="rId41"/>
    <p:sldId id="731" r:id="rId42"/>
    <p:sldId id="667" r:id="rId43"/>
    <p:sldId id="668" r:id="rId44"/>
    <p:sldId id="693" r:id="rId45"/>
    <p:sldId id="670" r:id="rId46"/>
    <p:sldId id="773" r:id="rId47"/>
    <p:sldId id="751" r:id="rId48"/>
    <p:sldId id="769" r:id="rId49"/>
    <p:sldId id="732" r:id="rId50"/>
    <p:sldId id="734" r:id="rId51"/>
    <p:sldId id="735" r:id="rId52"/>
    <p:sldId id="755" r:id="rId53"/>
    <p:sldId id="754" r:id="rId54"/>
    <p:sldId id="757" r:id="rId55"/>
    <p:sldId id="758" r:id="rId56"/>
    <p:sldId id="759" r:id="rId57"/>
    <p:sldId id="760" r:id="rId58"/>
    <p:sldId id="761" r:id="rId59"/>
    <p:sldId id="762" r:id="rId60"/>
    <p:sldId id="763" r:id="rId61"/>
    <p:sldId id="774" r:id="rId62"/>
    <p:sldId id="752" r:id="rId63"/>
    <p:sldId id="695" r:id="rId64"/>
    <p:sldId id="696" r:id="rId65"/>
    <p:sldId id="714" r:id="rId66"/>
    <p:sldId id="770" r:id="rId67"/>
    <p:sldId id="702" r:id="rId68"/>
    <p:sldId id="703" r:id="rId69"/>
    <p:sldId id="705" r:id="rId70"/>
    <p:sldId id="765" r:id="rId71"/>
    <p:sldId id="764" r:id="rId72"/>
    <p:sldId id="777" r:id="rId73"/>
    <p:sldId id="710" r:id="rId74"/>
    <p:sldId id="740" r:id="rId75"/>
    <p:sldId id="766" r:id="rId76"/>
    <p:sldId id="775" r:id="rId77"/>
    <p:sldId id="284" r:id="rId78"/>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5FF8E6-1F92-4608-A7F9-1A39C1972B9B}" v="7" dt="2021-11-17T21:40:42.279"/>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ijl, gemiddeld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2" d="100"/>
          <a:sy n="102" d="100"/>
        </p:scale>
        <p:origin x="834" y="102"/>
      </p:cViewPr>
      <p:guideLst>
        <p:guide orient="horz" pos="2160"/>
        <p:guide pos="3840"/>
      </p:guideLst>
    </p:cSldViewPr>
  </p:slideViewPr>
  <p:notesTextViewPr>
    <p:cViewPr>
      <p:scale>
        <a:sx n="3" d="2"/>
        <a:sy n="3" d="2"/>
      </p:scale>
      <p:origin x="0" y="0"/>
    </p:cViewPr>
  </p:notesTextViewPr>
  <p:sorterViewPr>
    <p:cViewPr>
      <p:scale>
        <a:sx n="100" d="100"/>
        <a:sy n="100" d="100"/>
      </p:scale>
      <p:origin x="0" y="-1392"/>
    </p:cViewPr>
  </p:sorterViewPr>
  <p:notesViewPr>
    <p:cSldViewPr snapToGrid="0">
      <p:cViewPr>
        <p:scale>
          <a:sx n="1" d="2"/>
          <a:sy n="1" d="2"/>
        </p:scale>
        <p:origin x="0" y="0"/>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slide" Target="slides/slide61.xml"/><Relationship Id="rId84" Type="http://schemas.openxmlformats.org/officeDocument/2006/relationships/tableStyles" Target="tableStyles.xml"/><Relationship Id="rId16" Type="http://schemas.openxmlformats.org/officeDocument/2006/relationships/slide" Target="slides/slide9.xml"/><Relationship Id="rId11" Type="http://schemas.openxmlformats.org/officeDocument/2006/relationships/slide" Target="slides/slide4.xml"/><Relationship Id="rId32" Type="http://schemas.openxmlformats.org/officeDocument/2006/relationships/slide" Target="slides/slide25.xml"/><Relationship Id="rId37" Type="http://schemas.openxmlformats.org/officeDocument/2006/relationships/slide" Target="slides/slide30.xml"/><Relationship Id="rId53" Type="http://schemas.openxmlformats.org/officeDocument/2006/relationships/slide" Target="slides/slide46.xml"/><Relationship Id="rId58" Type="http://schemas.openxmlformats.org/officeDocument/2006/relationships/slide" Target="slides/slide51.xml"/><Relationship Id="rId74" Type="http://schemas.openxmlformats.org/officeDocument/2006/relationships/slide" Target="slides/slide67.xml"/><Relationship Id="rId79" Type="http://schemas.openxmlformats.org/officeDocument/2006/relationships/notesMaster" Target="notesMasters/notesMaster1.xml"/><Relationship Id="rId5" Type="http://schemas.openxmlformats.org/officeDocument/2006/relationships/slideMaster" Target="slideMasters/slideMaster2.xml"/><Relationship Id="rId19" Type="http://schemas.openxmlformats.org/officeDocument/2006/relationships/slide" Target="slides/slide1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slide" Target="slides/slide62.xml"/><Relationship Id="rId77" Type="http://schemas.openxmlformats.org/officeDocument/2006/relationships/slide" Target="slides/slide70.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80" Type="http://schemas.openxmlformats.org/officeDocument/2006/relationships/handoutMaster" Target="handoutMasters/handoutMaster1.xml"/><Relationship Id="rId85"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slide" Target="slides/slide68.xml"/><Relationship Id="rId83"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slide" Target="slides/slide71.xml"/><Relationship Id="rId81" Type="http://schemas.openxmlformats.org/officeDocument/2006/relationships/presProps" Target="presProps.xml"/><Relationship Id="rId86"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slide" Target="slides/slide69.xml"/><Relationship Id="rId7" Type="http://schemas.openxmlformats.org/officeDocument/2006/relationships/slideMaster" Target="slideMasters/slideMaster4.xml"/><Relationship Id="rId71" Type="http://schemas.openxmlformats.org/officeDocument/2006/relationships/slide" Target="slides/slide64.xml"/><Relationship Id="rId2" Type="http://schemas.openxmlformats.org/officeDocument/2006/relationships/customXml" Target="../customXml/item2.xml"/><Relationship Id="rId29" Type="http://schemas.openxmlformats.org/officeDocument/2006/relationships/slide" Target="slides/slide22.xml"/><Relationship Id="rId24" Type="http://schemas.openxmlformats.org/officeDocument/2006/relationships/slide" Target="slides/slide17.xml"/><Relationship Id="rId40" Type="http://schemas.openxmlformats.org/officeDocument/2006/relationships/slide" Target="slides/slide33.xml"/><Relationship Id="rId45" Type="http://schemas.openxmlformats.org/officeDocument/2006/relationships/slide" Target="slides/slide38.xml"/><Relationship Id="rId66" Type="http://schemas.openxmlformats.org/officeDocument/2006/relationships/slide" Target="slides/slide59.xml"/><Relationship Id="rId61" Type="http://schemas.openxmlformats.org/officeDocument/2006/relationships/slide" Target="slides/slide54.xml"/><Relationship Id="rId8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rt Voet" userId="S::u0130118@ucll.be::9a252a83-ec84-451a-8471-3307af92fd5c" providerId="AD" clId="Web-{0A6A2CB0-76D1-401B-AE8B-8FBFAEFF69B6}"/>
    <pc:docChg chg="addSld delSld modSld sldOrd">
      <pc:chgData name="Bart Voet" userId="S::u0130118@ucll.be::9a252a83-ec84-451a-8471-3307af92fd5c" providerId="AD" clId="Web-{0A6A2CB0-76D1-401B-AE8B-8FBFAEFF69B6}" dt="2021-11-14T20:22:56.226" v="1674" actId="20577"/>
      <pc:docMkLst>
        <pc:docMk/>
      </pc:docMkLst>
      <pc:sldChg chg="modSp">
        <pc:chgData name="Bart Voet" userId="S::u0130118@ucll.be::9a252a83-ec84-451a-8471-3307af92fd5c" providerId="AD" clId="Web-{0A6A2CB0-76D1-401B-AE8B-8FBFAEFF69B6}" dt="2021-11-14T18:58:01.904" v="221" actId="20577"/>
        <pc:sldMkLst>
          <pc:docMk/>
          <pc:sldMk cId="926027528" sldId="650"/>
        </pc:sldMkLst>
        <pc:spChg chg="mod">
          <ac:chgData name="Bart Voet" userId="S::u0130118@ucll.be::9a252a83-ec84-451a-8471-3307af92fd5c" providerId="AD" clId="Web-{0A6A2CB0-76D1-401B-AE8B-8FBFAEFF69B6}" dt="2021-11-14T18:58:01.904" v="221" actId="20577"/>
          <ac:spMkLst>
            <pc:docMk/>
            <pc:sldMk cId="926027528" sldId="650"/>
            <ac:spMk id="3" creationId="{00000000-0000-0000-0000-000000000000}"/>
          </ac:spMkLst>
        </pc:spChg>
      </pc:sldChg>
      <pc:sldChg chg="modSp">
        <pc:chgData name="Bart Voet" userId="S::u0130118@ucll.be::9a252a83-ec84-451a-8471-3307af92fd5c" providerId="AD" clId="Web-{0A6A2CB0-76D1-401B-AE8B-8FBFAEFF69B6}" dt="2021-11-14T18:58:07.951" v="224" actId="20577"/>
        <pc:sldMkLst>
          <pc:docMk/>
          <pc:sldMk cId="2471248873" sldId="651"/>
        </pc:sldMkLst>
        <pc:spChg chg="mod">
          <ac:chgData name="Bart Voet" userId="S::u0130118@ucll.be::9a252a83-ec84-451a-8471-3307af92fd5c" providerId="AD" clId="Web-{0A6A2CB0-76D1-401B-AE8B-8FBFAEFF69B6}" dt="2021-11-14T18:58:07.951" v="224" actId="20577"/>
          <ac:spMkLst>
            <pc:docMk/>
            <pc:sldMk cId="2471248873" sldId="651"/>
            <ac:spMk id="3" creationId="{00000000-0000-0000-0000-000000000000}"/>
          </ac:spMkLst>
        </pc:spChg>
      </pc:sldChg>
      <pc:sldChg chg="modSp">
        <pc:chgData name="Bart Voet" userId="S::u0130118@ucll.be::9a252a83-ec84-451a-8471-3307af92fd5c" providerId="AD" clId="Web-{0A6A2CB0-76D1-401B-AE8B-8FBFAEFF69B6}" dt="2021-11-14T18:59:46.891" v="247" actId="20577"/>
        <pc:sldMkLst>
          <pc:docMk/>
          <pc:sldMk cId="4221152434" sldId="652"/>
        </pc:sldMkLst>
        <pc:spChg chg="mod">
          <ac:chgData name="Bart Voet" userId="S::u0130118@ucll.be::9a252a83-ec84-451a-8471-3307af92fd5c" providerId="AD" clId="Web-{0A6A2CB0-76D1-401B-AE8B-8FBFAEFF69B6}" dt="2021-11-14T18:59:46.891" v="247" actId="20577"/>
          <ac:spMkLst>
            <pc:docMk/>
            <pc:sldMk cId="4221152434" sldId="652"/>
            <ac:spMk id="3" creationId="{00000000-0000-0000-0000-000000000000}"/>
          </ac:spMkLst>
        </pc:spChg>
        <pc:graphicFrameChg chg="modGraphic">
          <ac:chgData name="Bart Voet" userId="S::u0130118@ucll.be::9a252a83-ec84-451a-8471-3307af92fd5c" providerId="AD" clId="Web-{0A6A2CB0-76D1-401B-AE8B-8FBFAEFF69B6}" dt="2021-11-14T18:57:30.263" v="208" actId="20577"/>
          <ac:graphicFrameMkLst>
            <pc:docMk/>
            <pc:sldMk cId="4221152434" sldId="652"/>
            <ac:graphicFrameMk id="6" creationId="{A9177296-538C-48CF-A816-2A893858E927}"/>
          </ac:graphicFrameMkLst>
        </pc:graphicFrameChg>
      </pc:sldChg>
      <pc:sldChg chg="addSp delSp modSp">
        <pc:chgData name="Bart Voet" userId="S::u0130118@ucll.be::9a252a83-ec84-451a-8471-3307af92fd5c" providerId="AD" clId="Web-{0A6A2CB0-76D1-401B-AE8B-8FBFAEFF69B6}" dt="2021-11-14T19:04:37.303" v="321" actId="20577"/>
        <pc:sldMkLst>
          <pc:docMk/>
          <pc:sldMk cId="3145212090" sldId="654"/>
        </pc:sldMkLst>
        <pc:spChg chg="add del mod">
          <ac:chgData name="Bart Voet" userId="S::u0130118@ucll.be::9a252a83-ec84-451a-8471-3307af92fd5c" providerId="AD" clId="Web-{0A6A2CB0-76D1-401B-AE8B-8FBFAEFF69B6}" dt="2021-11-14T18:59:36.109" v="245"/>
          <ac:spMkLst>
            <pc:docMk/>
            <pc:sldMk cId="3145212090" sldId="654"/>
            <ac:spMk id="2" creationId="{49666870-F101-4169-867E-BB3BBF657C11}"/>
          </ac:spMkLst>
        </pc:spChg>
        <pc:spChg chg="mod">
          <ac:chgData name="Bart Voet" userId="S::u0130118@ucll.be::9a252a83-ec84-451a-8471-3307af92fd5c" providerId="AD" clId="Web-{0A6A2CB0-76D1-401B-AE8B-8FBFAEFF69B6}" dt="2021-11-14T19:04:37.303" v="321" actId="20577"/>
          <ac:spMkLst>
            <pc:docMk/>
            <pc:sldMk cId="3145212090" sldId="654"/>
            <ac:spMk id="3" creationId="{00000000-0000-0000-0000-000000000000}"/>
          </ac:spMkLst>
        </pc:spChg>
        <pc:spChg chg="add mod">
          <ac:chgData name="Bart Voet" userId="S::u0130118@ucll.be::9a252a83-ec84-451a-8471-3307af92fd5c" providerId="AD" clId="Web-{0A6A2CB0-76D1-401B-AE8B-8FBFAEFF69B6}" dt="2021-11-14T19:02:02.972" v="262" actId="1076"/>
          <ac:spMkLst>
            <pc:docMk/>
            <pc:sldMk cId="3145212090" sldId="654"/>
            <ac:spMk id="142" creationId="{78D72456-5710-42A4-9897-A8D69D1AB254}"/>
          </ac:spMkLst>
        </pc:spChg>
        <pc:spChg chg="add mod">
          <ac:chgData name="Bart Voet" userId="S::u0130118@ucll.be::9a252a83-ec84-451a-8471-3307af92fd5c" providerId="AD" clId="Web-{0A6A2CB0-76D1-401B-AE8B-8FBFAEFF69B6}" dt="2021-11-14T19:02:23.722" v="265" actId="688"/>
          <ac:spMkLst>
            <pc:docMk/>
            <pc:sldMk cId="3145212090" sldId="654"/>
            <ac:spMk id="143" creationId="{B8B35D73-E775-49E9-8079-E35E6C5F0FB1}"/>
          </ac:spMkLst>
        </pc:spChg>
        <pc:spChg chg="add mod">
          <ac:chgData name="Bart Voet" userId="S::u0130118@ucll.be::9a252a83-ec84-451a-8471-3307af92fd5c" providerId="AD" clId="Web-{0A6A2CB0-76D1-401B-AE8B-8FBFAEFF69B6}" dt="2021-11-14T19:03:58.036" v="308" actId="1076"/>
          <ac:spMkLst>
            <pc:docMk/>
            <pc:sldMk cId="3145212090" sldId="654"/>
            <ac:spMk id="144" creationId="{C616AB06-3E5B-4FF9-9B66-DC406785F3D0}"/>
          </ac:spMkLst>
        </pc:spChg>
        <pc:spChg chg="add mod">
          <ac:chgData name="Bart Voet" userId="S::u0130118@ucll.be::9a252a83-ec84-451a-8471-3307af92fd5c" providerId="AD" clId="Web-{0A6A2CB0-76D1-401B-AE8B-8FBFAEFF69B6}" dt="2021-11-14T19:03:18.208" v="297" actId="1076"/>
          <ac:spMkLst>
            <pc:docMk/>
            <pc:sldMk cId="3145212090" sldId="654"/>
            <ac:spMk id="145" creationId="{615A4AC3-FA63-4E95-9F57-E56C38F2F572}"/>
          </ac:spMkLst>
        </pc:spChg>
        <pc:spChg chg="add mod">
          <ac:chgData name="Bart Voet" userId="S::u0130118@ucll.be::9a252a83-ec84-451a-8471-3307af92fd5c" providerId="AD" clId="Web-{0A6A2CB0-76D1-401B-AE8B-8FBFAEFF69B6}" dt="2021-11-14T19:03:47.942" v="307" actId="1076"/>
          <ac:spMkLst>
            <pc:docMk/>
            <pc:sldMk cId="3145212090" sldId="654"/>
            <ac:spMk id="146" creationId="{04EBF42A-9AB9-47F3-A861-F1F964ADCA79}"/>
          </ac:spMkLst>
        </pc:spChg>
        <pc:spChg chg="add mod">
          <ac:chgData name="Bart Voet" userId="S::u0130118@ucll.be::9a252a83-ec84-451a-8471-3307af92fd5c" providerId="AD" clId="Web-{0A6A2CB0-76D1-401B-AE8B-8FBFAEFF69B6}" dt="2021-11-14T19:03:44.583" v="306" actId="1076"/>
          <ac:spMkLst>
            <pc:docMk/>
            <pc:sldMk cId="3145212090" sldId="654"/>
            <ac:spMk id="147" creationId="{91258CF7-01DA-4507-B9C3-3F36CC8E7574}"/>
          </ac:spMkLst>
        </pc:spChg>
        <pc:graphicFrameChg chg="add mod modGraphic">
          <ac:chgData name="Bart Voet" userId="S::u0130118@ucll.be::9a252a83-ec84-451a-8471-3307af92fd5c" providerId="AD" clId="Web-{0A6A2CB0-76D1-401B-AE8B-8FBFAEFF69B6}" dt="2021-11-14T19:01:40.768" v="260" actId="1076"/>
          <ac:graphicFrameMkLst>
            <pc:docMk/>
            <pc:sldMk cId="3145212090" sldId="654"/>
            <ac:graphicFrameMk id="6" creationId="{1F283835-92AD-46B9-A665-B6D0EF0B93EC}"/>
          </ac:graphicFrameMkLst>
        </pc:graphicFrameChg>
      </pc:sldChg>
      <pc:sldChg chg="modSp">
        <pc:chgData name="Bart Voet" userId="S::u0130118@ucll.be::9a252a83-ec84-451a-8471-3307af92fd5c" providerId="AD" clId="Web-{0A6A2CB0-76D1-401B-AE8B-8FBFAEFF69B6}" dt="2021-11-14T19:07:12.509" v="346" actId="20577"/>
        <pc:sldMkLst>
          <pc:docMk/>
          <pc:sldMk cId="3206441879" sldId="655"/>
        </pc:sldMkLst>
        <pc:spChg chg="mod">
          <ac:chgData name="Bart Voet" userId="S::u0130118@ucll.be::9a252a83-ec84-451a-8471-3307af92fd5c" providerId="AD" clId="Web-{0A6A2CB0-76D1-401B-AE8B-8FBFAEFF69B6}" dt="2021-11-14T19:07:12.509" v="346" actId="20577"/>
          <ac:spMkLst>
            <pc:docMk/>
            <pc:sldMk cId="3206441879" sldId="655"/>
            <ac:spMk id="3" creationId="{00000000-0000-0000-0000-000000000000}"/>
          </ac:spMkLst>
        </pc:spChg>
      </pc:sldChg>
      <pc:sldChg chg="modSp">
        <pc:chgData name="Bart Voet" userId="S::u0130118@ucll.be::9a252a83-ec84-451a-8471-3307af92fd5c" providerId="AD" clId="Web-{0A6A2CB0-76D1-401B-AE8B-8FBFAEFF69B6}" dt="2021-11-14T19:08:21.026" v="382" actId="1076"/>
        <pc:sldMkLst>
          <pc:docMk/>
          <pc:sldMk cId="3744325267" sldId="656"/>
        </pc:sldMkLst>
        <pc:spChg chg="mod">
          <ac:chgData name="Bart Voet" userId="S::u0130118@ucll.be::9a252a83-ec84-451a-8471-3307af92fd5c" providerId="AD" clId="Web-{0A6A2CB0-76D1-401B-AE8B-8FBFAEFF69B6}" dt="2021-11-14T19:07:56.854" v="358" actId="20577"/>
          <ac:spMkLst>
            <pc:docMk/>
            <pc:sldMk cId="3744325267" sldId="656"/>
            <ac:spMk id="3" creationId="{00000000-0000-0000-0000-000000000000}"/>
          </ac:spMkLst>
        </pc:spChg>
        <pc:spChg chg="mod">
          <ac:chgData name="Bart Voet" userId="S::u0130118@ucll.be::9a252a83-ec84-451a-8471-3307af92fd5c" providerId="AD" clId="Web-{0A6A2CB0-76D1-401B-AE8B-8FBFAEFF69B6}" dt="2021-11-14T19:08:20.995" v="377" actId="1076"/>
          <ac:spMkLst>
            <pc:docMk/>
            <pc:sldMk cId="3744325267" sldId="656"/>
            <ac:spMk id="12" creationId="{966BD4E4-A4C7-4BB9-B77E-9AD8F7FD466C}"/>
          </ac:spMkLst>
        </pc:spChg>
        <pc:spChg chg="mod">
          <ac:chgData name="Bart Voet" userId="S::u0130118@ucll.be::9a252a83-ec84-451a-8471-3307af92fd5c" providerId="AD" clId="Web-{0A6A2CB0-76D1-401B-AE8B-8FBFAEFF69B6}" dt="2021-11-14T19:08:21.010" v="379" actId="1076"/>
          <ac:spMkLst>
            <pc:docMk/>
            <pc:sldMk cId="3744325267" sldId="656"/>
            <ac:spMk id="14" creationId="{8756C669-4CD4-4023-A1DA-C4FCC919CDA1}"/>
          </ac:spMkLst>
        </pc:spChg>
        <pc:spChg chg="mod">
          <ac:chgData name="Bart Voet" userId="S::u0130118@ucll.be::9a252a83-ec84-451a-8471-3307af92fd5c" providerId="AD" clId="Web-{0A6A2CB0-76D1-401B-AE8B-8FBFAEFF69B6}" dt="2021-11-14T19:08:21.026" v="381" actId="1076"/>
          <ac:spMkLst>
            <pc:docMk/>
            <pc:sldMk cId="3744325267" sldId="656"/>
            <ac:spMk id="16" creationId="{6416C1B1-F059-4C76-9202-F586B29B75F6}"/>
          </ac:spMkLst>
        </pc:spChg>
        <pc:cxnChg chg="mod">
          <ac:chgData name="Bart Voet" userId="S::u0130118@ucll.be::9a252a83-ec84-451a-8471-3307af92fd5c" providerId="AD" clId="Web-{0A6A2CB0-76D1-401B-AE8B-8FBFAEFF69B6}" dt="2021-11-14T19:08:20.995" v="378" actId="1076"/>
          <ac:cxnSpMkLst>
            <pc:docMk/>
            <pc:sldMk cId="3744325267" sldId="656"/>
            <ac:cxnSpMk id="13" creationId="{87C36161-0505-4C62-82CA-C8352F1536CF}"/>
          </ac:cxnSpMkLst>
        </pc:cxnChg>
        <pc:cxnChg chg="mod">
          <ac:chgData name="Bart Voet" userId="S::u0130118@ucll.be::9a252a83-ec84-451a-8471-3307af92fd5c" providerId="AD" clId="Web-{0A6A2CB0-76D1-401B-AE8B-8FBFAEFF69B6}" dt="2021-11-14T19:08:21.010" v="380" actId="1076"/>
          <ac:cxnSpMkLst>
            <pc:docMk/>
            <pc:sldMk cId="3744325267" sldId="656"/>
            <ac:cxnSpMk id="15" creationId="{4C55518B-EA32-46F8-B41F-87EFF8E767D5}"/>
          </ac:cxnSpMkLst>
        </pc:cxnChg>
        <pc:cxnChg chg="mod">
          <ac:chgData name="Bart Voet" userId="S::u0130118@ucll.be::9a252a83-ec84-451a-8471-3307af92fd5c" providerId="AD" clId="Web-{0A6A2CB0-76D1-401B-AE8B-8FBFAEFF69B6}" dt="2021-11-14T19:08:21.026" v="382" actId="1076"/>
          <ac:cxnSpMkLst>
            <pc:docMk/>
            <pc:sldMk cId="3744325267" sldId="656"/>
            <ac:cxnSpMk id="17" creationId="{5716B4AC-3C3D-40EC-885D-388279379CB3}"/>
          </ac:cxnSpMkLst>
        </pc:cxnChg>
      </pc:sldChg>
      <pc:sldChg chg="modSp">
        <pc:chgData name="Bart Voet" userId="S::u0130118@ucll.be::9a252a83-ec84-451a-8471-3307af92fd5c" providerId="AD" clId="Web-{0A6A2CB0-76D1-401B-AE8B-8FBFAEFF69B6}" dt="2021-11-14T19:18:46.289" v="552" actId="20577"/>
        <pc:sldMkLst>
          <pc:docMk/>
          <pc:sldMk cId="4239544973" sldId="657"/>
        </pc:sldMkLst>
        <pc:spChg chg="mod">
          <ac:chgData name="Bart Voet" userId="S::u0130118@ucll.be::9a252a83-ec84-451a-8471-3307af92fd5c" providerId="AD" clId="Web-{0A6A2CB0-76D1-401B-AE8B-8FBFAEFF69B6}" dt="2021-11-14T19:18:46.289" v="552" actId="20577"/>
          <ac:spMkLst>
            <pc:docMk/>
            <pc:sldMk cId="4239544973" sldId="657"/>
            <ac:spMk id="3" creationId="{2040267D-75DC-470E-BA0D-47CAC8A0ACBA}"/>
          </ac:spMkLst>
        </pc:spChg>
      </pc:sldChg>
      <pc:sldChg chg="modSp">
        <pc:chgData name="Bart Voet" userId="S::u0130118@ucll.be::9a252a83-ec84-451a-8471-3307af92fd5c" providerId="AD" clId="Web-{0A6A2CB0-76D1-401B-AE8B-8FBFAEFF69B6}" dt="2021-11-14T19:18:51.164" v="554" actId="20577"/>
        <pc:sldMkLst>
          <pc:docMk/>
          <pc:sldMk cId="3431847871" sldId="658"/>
        </pc:sldMkLst>
        <pc:spChg chg="mod">
          <ac:chgData name="Bart Voet" userId="S::u0130118@ucll.be::9a252a83-ec84-451a-8471-3307af92fd5c" providerId="AD" clId="Web-{0A6A2CB0-76D1-401B-AE8B-8FBFAEFF69B6}" dt="2021-11-14T19:18:51.164" v="554" actId="20577"/>
          <ac:spMkLst>
            <pc:docMk/>
            <pc:sldMk cId="3431847871" sldId="658"/>
            <ac:spMk id="2" creationId="{7C112389-3209-4DC6-BFB2-6878FAF7F258}"/>
          </ac:spMkLst>
        </pc:spChg>
      </pc:sldChg>
      <pc:sldChg chg="modSp">
        <pc:chgData name="Bart Voet" userId="S::u0130118@ucll.be::9a252a83-ec84-451a-8471-3307af92fd5c" providerId="AD" clId="Web-{0A6A2CB0-76D1-401B-AE8B-8FBFAEFF69B6}" dt="2021-11-14T19:18:56.711" v="557" actId="20577"/>
        <pc:sldMkLst>
          <pc:docMk/>
          <pc:sldMk cId="3448717909" sldId="659"/>
        </pc:sldMkLst>
        <pc:spChg chg="mod">
          <ac:chgData name="Bart Voet" userId="S::u0130118@ucll.be::9a252a83-ec84-451a-8471-3307af92fd5c" providerId="AD" clId="Web-{0A6A2CB0-76D1-401B-AE8B-8FBFAEFF69B6}" dt="2021-11-14T19:18:56.711" v="557" actId="20577"/>
          <ac:spMkLst>
            <pc:docMk/>
            <pc:sldMk cId="3448717909" sldId="659"/>
            <ac:spMk id="6" creationId="{2281B5CA-8C0C-4471-B0A0-367982EB4CAE}"/>
          </ac:spMkLst>
        </pc:spChg>
      </pc:sldChg>
      <pc:sldChg chg="modSp">
        <pc:chgData name="Bart Voet" userId="S::u0130118@ucll.be::9a252a83-ec84-451a-8471-3307af92fd5c" providerId="AD" clId="Web-{0A6A2CB0-76D1-401B-AE8B-8FBFAEFF69B6}" dt="2021-11-14T19:19:08.383" v="562" actId="20577"/>
        <pc:sldMkLst>
          <pc:docMk/>
          <pc:sldMk cId="2842160888" sldId="660"/>
        </pc:sldMkLst>
        <pc:spChg chg="mod">
          <ac:chgData name="Bart Voet" userId="S::u0130118@ucll.be::9a252a83-ec84-451a-8471-3307af92fd5c" providerId="AD" clId="Web-{0A6A2CB0-76D1-401B-AE8B-8FBFAEFF69B6}" dt="2021-11-14T19:19:08.383" v="562" actId="20577"/>
          <ac:spMkLst>
            <pc:docMk/>
            <pc:sldMk cId="2842160888" sldId="660"/>
            <ac:spMk id="12" creationId="{00000000-0000-0000-0000-000000000000}"/>
          </ac:spMkLst>
        </pc:spChg>
      </pc:sldChg>
      <pc:sldChg chg="modSp">
        <pc:chgData name="Bart Voet" userId="S::u0130118@ucll.be::9a252a83-ec84-451a-8471-3307af92fd5c" providerId="AD" clId="Web-{0A6A2CB0-76D1-401B-AE8B-8FBFAEFF69B6}" dt="2021-11-14T19:24:30.764" v="676" actId="20577"/>
        <pc:sldMkLst>
          <pc:docMk/>
          <pc:sldMk cId="3903201330" sldId="663"/>
        </pc:sldMkLst>
        <pc:spChg chg="mod">
          <ac:chgData name="Bart Voet" userId="S::u0130118@ucll.be::9a252a83-ec84-451a-8471-3307af92fd5c" providerId="AD" clId="Web-{0A6A2CB0-76D1-401B-AE8B-8FBFAEFF69B6}" dt="2021-11-14T19:23:14.654" v="621" actId="1076"/>
          <ac:spMkLst>
            <pc:docMk/>
            <pc:sldMk cId="3903201330" sldId="663"/>
            <ac:spMk id="7" creationId="{00000000-0000-0000-0000-000000000000}"/>
          </ac:spMkLst>
        </pc:spChg>
        <pc:spChg chg="mod">
          <ac:chgData name="Bart Voet" userId="S::u0130118@ucll.be::9a252a83-ec84-451a-8471-3307af92fd5c" providerId="AD" clId="Web-{0A6A2CB0-76D1-401B-AE8B-8FBFAEFF69B6}" dt="2021-11-14T19:24:30.764" v="676" actId="20577"/>
          <ac:spMkLst>
            <pc:docMk/>
            <pc:sldMk cId="3903201330" sldId="663"/>
            <ac:spMk id="13" creationId="{00000000-0000-0000-0000-000000000000}"/>
          </ac:spMkLst>
        </pc:spChg>
      </pc:sldChg>
      <pc:sldChg chg="modSp">
        <pc:chgData name="Bart Voet" userId="S::u0130118@ucll.be::9a252a83-ec84-451a-8471-3307af92fd5c" providerId="AD" clId="Web-{0A6A2CB0-76D1-401B-AE8B-8FBFAEFF69B6}" dt="2021-11-14T19:08:51.761" v="404"/>
        <pc:sldMkLst>
          <pc:docMk/>
          <pc:sldMk cId="3263839642" sldId="689"/>
        </pc:sldMkLst>
        <pc:graphicFrameChg chg="mod modGraphic">
          <ac:chgData name="Bart Voet" userId="S::u0130118@ucll.be::9a252a83-ec84-451a-8471-3307af92fd5c" providerId="AD" clId="Web-{0A6A2CB0-76D1-401B-AE8B-8FBFAEFF69B6}" dt="2021-11-14T19:08:51.761" v="404"/>
          <ac:graphicFrameMkLst>
            <pc:docMk/>
            <pc:sldMk cId="3263839642" sldId="689"/>
            <ac:graphicFrameMk id="12" creationId="{00000000-0000-0000-0000-000000000000}"/>
          </ac:graphicFrameMkLst>
        </pc:graphicFrameChg>
      </pc:sldChg>
      <pc:sldChg chg="modSp">
        <pc:chgData name="Bart Voet" userId="S::u0130118@ucll.be::9a252a83-ec84-451a-8471-3307af92fd5c" providerId="AD" clId="Web-{0A6A2CB0-76D1-401B-AE8B-8FBFAEFF69B6}" dt="2021-11-14T20:01:38.075" v="1149" actId="20577"/>
        <pc:sldMkLst>
          <pc:docMk/>
          <pc:sldMk cId="150577556" sldId="695"/>
        </pc:sldMkLst>
        <pc:spChg chg="mod">
          <ac:chgData name="Bart Voet" userId="S::u0130118@ucll.be::9a252a83-ec84-451a-8471-3307af92fd5c" providerId="AD" clId="Web-{0A6A2CB0-76D1-401B-AE8B-8FBFAEFF69B6}" dt="2021-11-14T20:01:38.075" v="1149" actId="20577"/>
          <ac:spMkLst>
            <pc:docMk/>
            <pc:sldMk cId="150577556" sldId="695"/>
            <ac:spMk id="3" creationId="{00000000-0000-0000-0000-000000000000}"/>
          </ac:spMkLst>
        </pc:spChg>
        <pc:graphicFrameChg chg="mod">
          <ac:chgData name="Bart Voet" userId="S::u0130118@ucll.be::9a252a83-ec84-451a-8471-3307af92fd5c" providerId="AD" clId="Web-{0A6A2CB0-76D1-401B-AE8B-8FBFAEFF69B6}" dt="2021-11-14T20:01:14.465" v="1142" actId="1076"/>
          <ac:graphicFrameMkLst>
            <pc:docMk/>
            <pc:sldMk cId="150577556" sldId="695"/>
            <ac:graphicFrameMk id="10" creationId="{B3F1659C-4036-4CA0-8EDB-15212B897169}"/>
          </ac:graphicFrameMkLst>
        </pc:graphicFrameChg>
      </pc:sldChg>
      <pc:sldChg chg="modSp">
        <pc:chgData name="Bart Voet" userId="S::u0130118@ucll.be::9a252a83-ec84-451a-8471-3307af92fd5c" providerId="AD" clId="Web-{0A6A2CB0-76D1-401B-AE8B-8FBFAEFF69B6}" dt="2021-11-14T20:06:49.315" v="1226" actId="20577"/>
        <pc:sldMkLst>
          <pc:docMk/>
          <pc:sldMk cId="2106260634" sldId="696"/>
        </pc:sldMkLst>
        <pc:spChg chg="mod">
          <ac:chgData name="Bart Voet" userId="S::u0130118@ucll.be::9a252a83-ec84-451a-8471-3307af92fd5c" providerId="AD" clId="Web-{0A6A2CB0-76D1-401B-AE8B-8FBFAEFF69B6}" dt="2021-11-14T20:06:49.315" v="1226" actId="20577"/>
          <ac:spMkLst>
            <pc:docMk/>
            <pc:sldMk cId="2106260634" sldId="696"/>
            <ac:spMk id="3" creationId="{00000000-0000-0000-0000-000000000000}"/>
          </ac:spMkLst>
        </pc:spChg>
        <pc:graphicFrameChg chg="mod modGraphic">
          <ac:chgData name="Bart Voet" userId="S::u0130118@ucll.be::9a252a83-ec84-451a-8471-3307af92fd5c" providerId="AD" clId="Web-{0A6A2CB0-76D1-401B-AE8B-8FBFAEFF69B6}" dt="2021-11-14T20:04:00.624" v="1197" actId="1076"/>
          <ac:graphicFrameMkLst>
            <pc:docMk/>
            <pc:sldMk cId="2106260634" sldId="696"/>
            <ac:graphicFrameMk id="19" creationId="{04B4CE0A-0D13-4C44-8D7E-C8EDF5924F59}"/>
          </ac:graphicFrameMkLst>
        </pc:graphicFrameChg>
      </pc:sldChg>
      <pc:sldChg chg="addSp modSp">
        <pc:chgData name="Bart Voet" userId="S::u0130118@ucll.be::9a252a83-ec84-451a-8471-3307af92fd5c" providerId="AD" clId="Web-{0A6A2CB0-76D1-401B-AE8B-8FBFAEFF69B6}" dt="2021-11-14T20:18:37.581" v="1590" actId="20577"/>
        <pc:sldMkLst>
          <pc:docMk/>
          <pc:sldMk cId="0" sldId="714"/>
        </pc:sldMkLst>
        <pc:spChg chg="add mod">
          <ac:chgData name="Bart Voet" userId="S::u0130118@ucll.be::9a252a83-ec84-451a-8471-3307af92fd5c" providerId="AD" clId="Web-{0A6A2CB0-76D1-401B-AE8B-8FBFAEFF69B6}" dt="2021-11-14T20:11:53.946" v="1283" actId="1076"/>
          <ac:spMkLst>
            <pc:docMk/>
            <pc:sldMk cId="0" sldId="714"/>
            <ac:spMk id="2" creationId="{847C17DF-D7B0-4DA0-B9DD-1DFC5EF8541E}"/>
          </ac:spMkLst>
        </pc:spChg>
        <pc:spChg chg="mod">
          <ac:chgData name="Bart Voet" userId="S::u0130118@ucll.be::9a252a83-ec84-451a-8471-3307af92fd5c" providerId="AD" clId="Web-{0A6A2CB0-76D1-401B-AE8B-8FBFAEFF69B6}" dt="2021-11-14T20:11:43.977" v="1282" actId="1076"/>
          <ac:spMkLst>
            <pc:docMk/>
            <pc:sldMk cId="0" sldId="714"/>
            <ac:spMk id="3" creationId="{00000000-0000-0000-0000-000000000000}"/>
          </ac:spMkLst>
        </pc:spChg>
        <pc:spChg chg="add mod">
          <ac:chgData name="Bart Voet" userId="S::u0130118@ucll.be::9a252a83-ec84-451a-8471-3307af92fd5c" providerId="AD" clId="Web-{0A6A2CB0-76D1-401B-AE8B-8FBFAEFF69B6}" dt="2021-11-14T20:17:54.424" v="1573" actId="1076"/>
          <ac:spMkLst>
            <pc:docMk/>
            <pc:sldMk cId="0" sldId="714"/>
            <ac:spMk id="7" creationId="{0B8DB6DA-CB22-4803-8D17-2B2200A2740B}"/>
          </ac:spMkLst>
        </pc:spChg>
        <pc:spChg chg="add mod">
          <ac:chgData name="Bart Voet" userId="S::u0130118@ucll.be::9a252a83-ec84-451a-8471-3307af92fd5c" providerId="AD" clId="Web-{0A6A2CB0-76D1-401B-AE8B-8FBFAEFF69B6}" dt="2021-11-14T20:17:41.111" v="1569" actId="1076"/>
          <ac:spMkLst>
            <pc:docMk/>
            <pc:sldMk cId="0" sldId="714"/>
            <ac:spMk id="9" creationId="{592285BA-1C74-46DC-B8DC-F6FF0714A640}"/>
          </ac:spMkLst>
        </pc:spChg>
        <pc:spChg chg="add mod">
          <ac:chgData name="Bart Voet" userId="S::u0130118@ucll.be::9a252a83-ec84-451a-8471-3307af92fd5c" providerId="AD" clId="Web-{0A6A2CB0-76D1-401B-AE8B-8FBFAEFF69B6}" dt="2021-11-14T20:18:37.581" v="1590" actId="20577"/>
          <ac:spMkLst>
            <pc:docMk/>
            <pc:sldMk cId="0" sldId="714"/>
            <ac:spMk id="15" creationId="{CC8AA587-2D25-4029-9908-307DFD2BC9CB}"/>
          </ac:spMkLst>
        </pc:spChg>
        <pc:spChg chg="add mod">
          <ac:chgData name="Bart Voet" userId="S::u0130118@ucll.be::9a252a83-ec84-451a-8471-3307af92fd5c" providerId="AD" clId="Web-{0A6A2CB0-76D1-401B-AE8B-8FBFAEFF69B6}" dt="2021-11-14T20:18:31.127" v="1589" actId="20577"/>
          <ac:spMkLst>
            <pc:docMk/>
            <pc:sldMk cId="0" sldId="714"/>
            <ac:spMk id="16" creationId="{8DC69EA0-0110-44B9-9852-524350613422}"/>
          </ac:spMkLst>
        </pc:spChg>
        <pc:spChg chg="add mod">
          <ac:chgData name="Bart Voet" userId="S::u0130118@ucll.be::9a252a83-ec84-451a-8471-3307af92fd5c" providerId="AD" clId="Web-{0A6A2CB0-76D1-401B-AE8B-8FBFAEFF69B6}" dt="2021-11-14T20:18:27.252" v="1588" actId="20577"/>
          <ac:spMkLst>
            <pc:docMk/>
            <pc:sldMk cId="0" sldId="714"/>
            <ac:spMk id="17" creationId="{B7F30CA3-4EE1-4706-B36A-813B02F489CC}"/>
          </ac:spMkLst>
        </pc:spChg>
        <pc:cxnChg chg="add mod">
          <ac:chgData name="Bart Voet" userId="S::u0130118@ucll.be::9a252a83-ec84-451a-8471-3307af92fd5c" providerId="AD" clId="Web-{0A6A2CB0-76D1-401B-AE8B-8FBFAEFF69B6}" dt="2021-11-14T20:17:46.580" v="1571" actId="1076"/>
          <ac:cxnSpMkLst>
            <pc:docMk/>
            <pc:sldMk cId="0" sldId="714"/>
            <ac:cxnSpMk id="11" creationId="{997CCADB-856C-4108-A438-BEA3044C432D}"/>
          </ac:cxnSpMkLst>
        </pc:cxnChg>
        <pc:cxnChg chg="add mod">
          <ac:chgData name="Bart Voet" userId="S::u0130118@ucll.be::9a252a83-ec84-451a-8471-3307af92fd5c" providerId="AD" clId="Web-{0A6A2CB0-76D1-401B-AE8B-8FBFAEFF69B6}" dt="2021-11-14T20:17:58.549" v="1574" actId="14100"/>
          <ac:cxnSpMkLst>
            <pc:docMk/>
            <pc:sldMk cId="0" sldId="714"/>
            <ac:cxnSpMk id="13" creationId="{3DBE5E0E-C43B-49A5-9055-A426A3C0DDD6}"/>
          </ac:cxnSpMkLst>
        </pc:cxnChg>
        <pc:cxnChg chg="add mod">
          <ac:chgData name="Bart Voet" userId="S::u0130118@ucll.be::9a252a83-ec84-451a-8471-3307af92fd5c" providerId="AD" clId="Web-{0A6A2CB0-76D1-401B-AE8B-8FBFAEFF69B6}" dt="2021-11-14T20:11:53.993" v="1288" actId="1076"/>
          <ac:cxnSpMkLst>
            <pc:docMk/>
            <pc:sldMk cId="0" sldId="714"/>
            <ac:cxnSpMk id="14" creationId="{3AD52DDC-C87E-4671-8EDD-506DDEBF6B1D}"/>
          </ac:cxnSpMkLst>
        </pc:cxnChg>
      </pc:sldChg>
      <pc:sldChg chg="modSp">
        <pc:chgData name="Bart Voet" userId="S::u0130118@ucll.be::9a252a83-ec84-451a-8471-3307af92fd5c" providerId="AD" clId="Web-{0A6A2CB0-76D1-401B-AE8B-8FBFAEFF69B6}" dt="2021-11-14T18:45:11.374" v="9" actId="20577"/>
        <pc:sldMkLst>
          <pc:docMk/>
          <pc:sldMk cId="3237758222" sldId="719"/>
        </pc:sldMkLst>
        <pc:spChg chg="mod">
          <ac:chgData name="Bart Voet" userId="S::u0130118@ucll.be::9a252a83-ec84-451a-8471-3307af92fd5c" providerId="AD" clId="Web-{0A6A2CB0-76D1-401B-AE8B-8FBFAEFF69B6}" dt="2021-11-14T18:45:11.374" v="9" actId="20577"/>
          <ac:spMkLst>
            <pc:docMk/>
            <pc:sldMk cId="3237758222" sldId="719"/>
            <ac:spMk id="3" creationId="{00000000-0000-0000-0000-000000000000}"/>
          </ac:spMkLst>
        </pc:spChg>
      </pc:sldChg>
      <pc:sldChg chg="modSp">
        <pc:chgData name="Bart Voet" userId="S::u0130118@ucll.be::9a252a83-ec84-451a-8471-3307af92fd5c" providerId="AD" clId="Web-{0A6A2CB0-76D1-401B-AE8B-8FBFAEFF69B6}" dt="2021-11-14T18:57:50.076" v="220" actId="20577"/>
        <pc:sldMkLst>
          <pc:docMk/>
          <pc:sldMk cId="164546608" sldId="720"/>
        </pc:sldMkLst>
        <pc:spChg chg="mod">
          <ac:chgData name="Bart Voet" userId="S::u0130118@ucll.be::9a252a83-ec84-451a-8471-3307af92fd5c" providerId="AD" clId="Web-{0A6A2CB0-76D1-401B-AE8B-8FBFAEFF69B6}" dt="2021-11-14T18:57:50.076" v="220" actId="20577"/>
          <ac:spMkLst>
            <pc:docMk/>
            <pc:sldMk cId="164546608" sldId="720"/>
            <ac:spMk id="3" creationId="{00000000-0000-0000-0000-000000000000}"/>
          </ac:spMkLst>
        </pc:spChg>
      </pc:sldChg>
      <pc:sldChg chg="modSp">
        <pc:chgData name="Bart Voet" userId="S::u0130118@ucll.be::9a252a83-ec84-451a-8471-3307af92fd5c" providerId="AD" clId="Web-{0A6A2CB0-76D1-401B-AE8B-8FBFAEFF69B6}" dt="2021-11-14T18:51:34.678" v="104" actId="20577"/>
        <pc:sldMkLst>
          <pc:docMk/>
          <pc:sldMk cId="472863591" sldId="721"/>
        </pc:sldMkLst>
        <pc:spChg chg="mod">
          <ac:chgData name="Bart Voet" userId="S::u0130118@ucll.be::9a252a83-ec84-451a-8471-3307af92fd5c" providerId="AD" clId="Web-{0A6A2CB0-76D1-401B-AE8B-8FBFAEFF69B6}" dt="2021-11-14T18:51:34.678" v="104" actId="20577"/>
          <ac:spMkLst>
            <pc:docMk/>
            <pc:sldMk cId="472863591" sldId="721"/>
            <ac:spMk id="3" creationId="{00000000-0000-0000-0000-000000000000}"/>
          </ac:spMkLst>
        </pc:spChg>
      </pc:sldChg>
      <pc:sldChg chg="modSp">
        <pc:chgData name="Bart Voet" userId="S::u0130118@ucll.be::9a252a83-ec84-451a-8471-3307af92fd5c" providerId="AD" clId="Web-{0A6A2CB0-76D1-401B-AE8B-8FBFAEFF69B6}" dt="2021-11-14T18:47:08.860" v="35" actId="20577"/>
        <pc:sldMkLst>
          <pc:docMk/>
          <pc:sldMk cId="2458675594" sldId="722"/>
        </pc:sldMkLst>
        <pc:spChg chg="mod">
          <ac:chgData name="Bart Voet" userId="S::u0130118@ucll.be::9a252a83-ec84-451a-8471-3307af92fd5c" providerId="AD" clId="Web-{0A6A2CB0-76D1-401B-AE8B-8FBFAEFF69B6}" dt="2021-11-14T18:47:08.860" v="35" actId="20577"/>
          <ac:spMkLst>
            <pc:docMk/>
            <pc:sldMk cId="2458675594" sldId="722"/>
            <ac:spMk id="3" creationId="{00000000-0000-0000-0000-000000000000}"/>
          </ac:spMkLst>
        </pc:spChg>
      </pc:sldChg>
      <pc:sldChg chg="modSp">
        <pc:chgData name="Bart Voet" userId="S::u0130118@ucll.be::9a252a83-ec84-451a-8471-3307af92fd5c" providerId="AD" clId="Web-{0A6A2CB0-76D1-401B-AE8B-8FBFAEFF69B6}" dt="2021-11-14T18:47:30.470" v="39" actId="20577"/>
        <pc:sldMkLst>
          <pc:docMk/>
          <pc:sldMk cId="3530660028" sldId="723"/>
        </pc:sldMkLst>
        <pc:spChg chg="mod">
          <ac:chgData name="Bart Voet" userId="S::u0130118@ucll.be::9a252a83-ec84-451a-8471-3307af92fd5c" providerId="AD" clId="Web-{0A6A2CB0-76D1-401B-AE8B-8FBFAEFF69B6}" dt="2021-11-14T18:47:30.470" v="39" actId="20577"/>
          <ac:spMkLst>
            <pc:docMk/>
            <pc:sldMk cId="3530660028" sldId="723"/>
            <ac:spMk id="3" creationId="{00000000-0000-0000-0000-000000000000}"/>
          </ac:spMkLst>
        </pc:spChg>
      </pc:sldChg>
      <pc:sldChg chg="modSp">
        <pc:chgData name="Bart Voet" userId="S::u0130118@ucll.be::9a252a83-ec84-451a-8471-3307af92fd5c" providerId="AD" clId="Web-{0A6A2CB0-76D1-401B-AE8B-8FBFAEFF69B6}" dt="2021-11-14T18:58:23.670" v="229" actId="20577"/>
        <pc:sldMkLst>
          <pc:docMk/>
          <pc:sldMk cId="438880579" sldId="724"/>
        </pc:sldMkLst>
        <pc:spChg chg="mod">
          <ac:chgData name="Bart Voet" userId="S::u0130118@ucll.be::9a252a83-ec84-451a-8471-3307af92fd5c" providerId="AD" clId="Web-{0A6A2CB0-76D1-401B-AE8B-8FBFAEFF69B6}" dt="2021-11-14T18:58:23.670" v="229" actId="20577"/>
          <ac:spMkLst>
            <pc:docMk/>
            <pc:sldMk cId="438880579" sldId="724"/>
            <ac:spMk id="3" creationId="{00000000-0000-0000-0000-000000000000}"/>
          </ac:spMkLst>
        </pc:spChg>
      </pc:sldChg>
      <pc:sldChg chg="modSp">
        <pc:chgData name="Bart Voet" userId="S::u0130118@ucll.be::9a252a83-ec84-451a-8471-3307af92fd5c" providerId="AD" clId="Web-{0A6A2CB0-76D1-401B-AE8B-8FBFAEFF69B6}" dt="2021-11-14T19:19:40.040" v="568" actId="20577"/>
        <pc:sldMkLst>
          <pc:docMk/>
          <pc:sldMk cId="978712814" sldId="725"/>
        </pc:sldMkLst>
        <pc:spChg chg="mod">
          <ac:chgData name="Bart Voet" userId="S::u0130118@ucll.be::9a252a83-ec84-451a-8471-3307af92fd5c" providerId="AD" clId="Web-{0A6A2CB0-76D1-401B-AE8B-8FBFAEFF69B6}" dt="2021-11-14T19:19:40.040" v="568" actId="20577"/>
          <ac:spMkLst>
            <pc:docMk/>
            <pc:sldMk cId="978712814" sldId="725"/>
            <ac:spMk id="3" creationId="{00000000-0000-0000-0000-000000000000}"/>
          </ac:spMkLst>
        </pc:spChg>
      </pc:sldChg>
      <pc:sldChg chg="modSp">
        <pc:chgData name="Bart Voet" userId="S::u0130118@ucll.be::9a252a83-ec84-451a-8471-3307af92fd5c" providerId="AD" clId="Web-{0A6A2CB0-76D1-401B-AE8B-8FBFAEFF69B6}" dt="2021-11-14T19:20:37.369" v="577" actId="20577"/>
        <pc:sldMkLst>
          <pc:docMk/>
          <pc:sldMk cId="3230226075" sldId="727"/>
        </pc:sldMkLst>
        <pc:spChg chg="mod">
          <ac:chgData name="Bart Voet" userId="S::u0130118@ucll.be::9a252a83-ec84-451a-8471-3307af92fd5c" providerId="AD" clId="Web-{0A6A2CB0-76D1-401B-AE8B-8FBFAEFF69B6}" dt="2021-11-14T19:20:37.369" v="577" actId="20577"/>
          <ac:spMkLst>
            <pc:docMk/>
            <pc:sldMk cId="3230226075" sldId="727"/>
            <ac:spMk id="3" creationId="{00000000-0000-0000-0000-000000000000}"/>
          </ac:spMkLst>
        </pc:spChg>
      </pc:sldChg>
      <pc:sldChg chg="modSp">
        <pc:chgData name="Bart Voet" userId="S::u0130118@ucll.be::9a252a83-ec84-451a-8471-3307af92fd5c" providerId="AD" clId="Web-{0A6A2CB0-76D1-401B-AE8B-8FBFAEFF69B6}" dt="2021-11-14T19:20:49.963" v="580" actId="20577"/>
        <pc:sldMkLst>
          <pc:docMk/>
          <pc:sldMk cId="3324592546" sldId="729"/>
        </pc:sldMkLst>
        <pc:spChg chg="mod">
          <ac:chgData name="Bart Voet" userId="S::u0130118@ucll.be::9a252a83-ec84-451a-8471-3307af92fd5c" providerId="AD" clId="Web-{0A6A2CB0-76D1-401B-AE8B-8FBFAEFF69B6}" dt="2021-11-14T19:20:49.963" v="580" actId="20577"/>
          <ac:spMkLst>
            <pc:docMk/>
            <pc:sldMk cId="3324592546" sldId="729"/>
            <ac:spMk id="3" creationId="{00000000-0000-0000-0000-000000000000}"/>
          </ac:spMkLst>
        </pc:spChg>
      </pc:sldChg>
      <pc:sldChg chg="modSp">
        <pc:chgData name="Bart Voet" userId="S::u0130118@ucll.be::9a252a83-ec84-451a-8471-3307af92fd5c" providerId="AD" clId="Web-{0A6A2CB0-76D1-401B-AE8B-8FBFAEFF69B6}" dt="2021-11-14T19:21:59.512" v="595" actId="14100"/>
        <pc:sldMkLst>
          <pc:docMk/>
          <pc:sldMk cId="1472273171" sldId="730"/>
        </pc:sldMkLst>
        <pc:spChg chg="mod">
          <ac:chgData name="Bart Voet" userId="S::u0130118@ucll.be::9a252a83-ec84-451a-8471-3307af92fd5c" providerId="AD" clId="Web-{0A6A2CB0-76D1-401B-AE8B-8FBFAEFF69B6}" dt="2021-11-14T19:21:59.512" v="595" actId="14100"/>
          <ac:spMkLst>
            <pc:docMk/>
            <pc:sldMk cId="1472273171" sldId="730"/>
            <ac:spMk id="8" creationId="{673AB9BD-10C2-407D-A501-B82FC3EC39A5}"/>
          </ac:spMkLst>
        </pc:spChg>
      </pc:sldChg>
      <pc:sldChg chg="modSp">
        <pc:chgData name="Bart Voet" userId="S::u0130118@ucll.be::9a252a83-ec84-451a-8471-3307af92fd5c" providerId="AD" clId="Web-{0A6A2CB0-76D1-401B-AE8B-8FBFAEFF69B6}" dt="2021-11-14T19:24:42.983" v="678" actId="20577"/>
        <pc:sldMkLst>
          <pc:docMk/>
          <pc:sldMk cId="449783948" sldId="731"/>
        </pc:sldMkLst>
        <pc:spChg chg="mod">
          <ac:chgData name="Bart Voet" userId="S::u0130118@ucll.be::9a252a83-ec84-451a-8471-3307af92fd5c" providerId="AD" clId="Web-{0A6A2CB0-76D1-401B-AE8B-8FBFAEFF69B6}" dt="2021-11-14T19:24:42.983" v="678" actId="20577"/>
          <ac:spMkLst>
            <pc:docMk/>
            <pc:sldMk cId="449783948" sldId="731"/>
            <ac:spMk id="3" creationId="{00000000-0000-0000-0000-000000000000}"/>
          </ac:spMkLst>
        </pc:spChg>
      </pc:sldChg>
      <pc:sldChg chg="addSp delSp modSp">
        <pc:chgData name="Bart Voet" userId="S::u0130118@ucll.be::9a252a83-ec84-451a-8471-3307af92fd5c" providerId="AD" clId="Web-{0A6A2CB0-76D1-401B-AE8B-8FBFAEFF69B6}" dt="2021-11-14T19:40:21.393" v="1024" actId="1076"/>
        <pc:sldMkLst>
          <pc:docMk/>
          <pc:sldMk cId="2409283374" sldId="732"/>
        </pc:sldMkLst>
        <pc:spChg chg="mod">
          <ac:chgData name="Bart Voet" userId="S::u0130118@ucll.be::9a252a83-ec84-451a-8471-3307af92fd5c" providerId="AD" clId="Web-{0A6A2CB0-76D1-401B-AE8B-8FBFAEFF69B6}" dt="2021-11-14T19:37:33.295" v="956" actId="20577"/>
          <ac:spMkLst>
            <pc:docMk/>
            <pc:sldMk cId="2409283374" sldId="732"/>
            <ac:spMk id="3" creationId="{00000000-0000-0000-0000-000000000000}"/>
          </ac:spMkLst>
        </pc:spChg>
        <pc:spChg chg="mod">
          <ac:chgData name="Bart Voet" userId="S::u0130118@ucll.be::9a252a83-ec84-451a-8471-3307af92fd5c" providerId="AD" clId="Web-{0A6A2CB0-76D1-401B-AE8B-8FBFAEFF69B6}" dt="2021-11-14T19:36:04.466" v="917" actId="1076"/>
          <ac:spMkLst>
            <pc:docMk/>
            <pc:sldMk cId="2409283374" sldId="732"/>
            <ac:spMk id="4" creationId="{B4A20A2A-FE54-4A0D-9122-06F8A9DB052A}"/>
          </ac:spMkLst>
        </pc:spChg>
        <pc:spChg chg="mod">
          <ac:chgData name="Bart Voet" userId="S::u0130118@ucll.be::9a252a83-ec84-451a-8471-3307af92fd5c" providerId="AD" clId="Web-{0A6A2CB0-76D1-401B-AE8B-8FBFAEFF69B6}" dt="2021-11-14T19:35:38.324" v="908" actId="1076"/>
          <ac:spMkLst>
            <pc:docMk/>
            <pc:sldMk cId="2409283374" sldId="732"/>
            <ac:spMk id="5" creationId="{78670AA7-42A5-45D1-9EAA-CD235A20D779}"/>
          </ac:spMkLst>
        </pc:spChg>
        <pc:spChg chg="mod">
          <ac:chgData name="Bart Voet" userId="S::u0130118@ucll.be::9a252a83-ec84-451a-8471-3307af92fd5c" providerId="AD" clId="Web-{0A6A2CB0-76D1-401B-AE8B-8FBFAEFF69B6}" dt="2021-11-14T19:36:09.200" v="918" actId="1076"/>
          <ac:spMkLst>
            <pc:docMk/>
            <pc:sldMk cId="2409283374" sldId="732"/>
            <ac:spMk id="7" creationId="{FED5719F-0CF2-4DDF-934C-BB85CDDD5DA2}"/>
          </ac:spMkLst>
        </pc:spChg>
        <pc:spChg chg="add mod">
          <ac:chgData name="Bart Voet" userId="S::u0130118@ucll.be::9a252a83-ec84-451a-8471-3307af92fd5c" providerId="AD" clId="Web-{0A6A2CB0-76D1-401B-AE8B-8FBFAEFF69B6}" dt="2021-11-14T19:39:16.891" v="1013"/>
          <ac:spMkLst>
            <pc:docMk/>
            <pc:sldMk cId="2409283374" sldId="732"/>
            <ac:spMk id="8" creationId="{B9EBA217-399C-433F-8599-241E2A952842}"/>
          </ac:spMkLst>
        </pc:spChg>
        <pc:spChg chg="add mod">
          <ac:chgData name="Bart Voet" userId="S::u0130118@ucll.be::9a252a83-ec84-451a-8471-3307af92fd5c" providerId="AD" clId="Web-{0A6A2CB0-76D1-401B-AE8B-8FBFAEFF69B6}" dt="2021-11-14T19:39:16.907" v="1014"/>
          <ac:spMkLst>
            <pc:docMk/>
            <pc:sldMk cId="2409283374" sldId="732"/>
            <ac:spMk id="9" creationId="{50B1E96D-6ED8-4AA4-9C6D-765B11DD66CC}"/>
          </ac:spMkLst>
        </pc:spChg>
        <pc:cxnChg chg="mod">
          <ac:chgData name="Bart Voet" userId="S::u0130118@ucll.be::9a252a83-ec84-451a-8471-3307af92fd5c" providerId="AD" clId="Web-{0A6A2CB0-76D1-401B-AE8B-8FBFAEFF69B6}" dt="2021-11-14T19:35:35.496" v="907" actId="1076"/>
          <ac:cxnSpMkLst>
            <pc:docMk/>
            <pc:sldMk cId="2409283374" sldId="732"/>
            <ac:cxnSpMk id="6" creationId="{20C61CF7-C7F2-49FD-AA2C-12DD05EE128E}"/>
          </ac:cxnSpMkLst>
        </pc:cxnChg>
        <pc:cxnChg chg="add mod">
          <ac:chgData name="Bart Voet" userId="S::u0130118@ucll.be::9a252a83-ec84-451a-8471-3307af92fd5c" providerId="AD" clId="Web-{0A6A2CB0-76D1-401B-AE8B-8FBFAEFF69B6}" dt="2021-11-14T19:40:08.705" v="1020"/>
          <ac:cxnSpMkLst>
            <pc:docMk/>
            <pc:sldMk cId="2409283374" sldId="732"/>
            <ac:cxnSpMk id="10" creationId="{6EAB26A6-F95F-42B2-AA43-C978141D9FC8}"/>
          </ac:cxnSpMkLst>
        </pc:cxnChg>
        <pc:cxnChg chg="add del mod">
          <ac:chgData name="Bart Voet" userId="S::u0130118@ucll.be::9a252a83-ec84-451a-8471-3307af92fd5c" providerId="AD" clId="Web-{0A6A2CB0-76D1-401B-AE8B-8FBFAEFF69B6}" dt="2021-11-14T19:40:12.299" v="1021"/>
          <ac:cxnSpMkLst>
            <pc:docMk/>
            <pc:sldMk cId="2409283374" sldId="732"/>
            <ac:cxnSpMk id="11" creationId="{4D0CB708-7708-4B21-8C52-767E21249CFF}"/>
          </ac:cxnSpMkLst>
        </pc:cxnChg>
        <pc:cxnChg chg="add mod">
          <ac:chgData name="Bart Voet" userId="S::u0130118@ucll.be::9a252a83-ec84-451a-8471-3307af92fd5c" providerId="AD" clId="Web-{0A6A2CB0-76D1-401B-AE8B-8FBFAEFF69B6}" dt="2021-11-14T19:40:21.393" v="1024" actId="1076"/>
          <ac:cxnSpMkLst>
            <pc:docMk/>
            <pc:sldMk cId="2409283374" sldId="732"/>
            <ac:cxnSpMk id="12" creationId="{633178D8-0C16-47FA-980B-9268E4BE7A48}"/>
          </ac:cxnSpMkLst>
        </pc:cxnChg>
      </pc:sldChg>
      <pc:sldChg chg="modSp">
        <pc:chgData name="Bart Voet" userId="S::u0130118@ucll.be::9a252a83-ec84-451a-8471-3307af92fd5c" providerId="AD" clId="Web-{0A6A2CB0-76D1-401B-AE8B-8FBFAEFF69B6}" dt="2021-11-14T19:40:41.549" v="1028" actId="20577"/>
        <pc:sldMkLst>
          <pc:docMk/>
          <pc:sldMk cId="4279128144" sldId="734"/>
        </pc:sldMkLst>
        <pc:spChg chg="mod">
          <ac:chgData name="Bart Voet" userId="S::u0130118@ucll.be::9a252a83-ec84-451a-8471-3307af92fd5c" providerId="AD" clId="Web-{0A6A2CB0-76D1-401B-AE8B-8FBFAEFF69B6}" dt="2021-11-14T19:40:41.549" v="1028" actId="20577"/>
          <ac:spMkLst>
            <pc:docMk/>
            <pc:sldMk cId="4279128144" sldId="734"/>
            <ac:spMk id="2" creationId="{00000000-0000-0000-0000-000000000000}"/>
          </ac:spMkLst>
        </pc:spChg>
      </pc:sldChg>
      <pc:sldChg chg="modSp">
        <pc:chgData name="Bart Voet" userId="S::u0130118@ucll.be::9a252a83-ec84-451a-8471-3307af92fd5c" providerId="AD" clId="Web-{0A6A2CB0-76D1-401B-AE8B-8FBFAEFF69B6}" dt="2021-11-14T19:40:56.393" v="1031" actId="20577"/>
        <pc:sldMkLst>
          <pc:docMk/>
          <pc:sldMk cId="2500322286" sldId="735"/>
        </pc:sldMkLst>
        <pc:spChg chg="mod">
          <ac:chgData name="Bart Voet" userId="S::u0130118@ucll.be::9a252a83-ec84-451a-8471-3307af92fd5c" providerId="AD" clId="Web-{0A6A2CB0-76D1-401B-AE8B-8FBFAEFF69B6}" dt="2021-11-14T19:40:56.393" v="1031" actId="20577"/>
          <ac:spMkLst>
            <pc:docMk/>
            <pc:sldMk cId="2500322286" sldId="735"/>
            <ac:spMk id="2" creationId="{00000000-0000-0000-0000-000000000000}"/>
          </ac:spMkLst>
        </pc:spChg>
      </pc:sldChg>
      <pc:sldChg chg="modSp">
        <pc:chgData name="Bart Voet" userId="S::u0130118@ucll.be::9a252a83-ec84-451a-8471-3307af92fd5c" providerId="AD" clId="Web-{0A6A2CB0-76D1-401B-AE8B-8FBFAEFF69B6}" dt="2021-11-14T18:45:29.640" v="13" actId="20577"/>
        <pc:sldMkLst>
          <pc:docMk/>
          <pc:sldMk cId="2488954626" sldId="753"/>
        </pc:sldMkLst>
        <pc:spChg chg="mod">
          <ac:chgData name="Bart Voet" userId="S::u0130118@ucll.be::9a252a83-ec84-451a-8471-3307af92fd5c" providerId="AD" clId="Web-{0A6A2CB0-76D1-401B-AE8B-8FBFAEFF69B6}" dt="2021-11-14T18:45:29.640" v="13" actId="20577"/>
          <ac:spMkLst>
            <pc:docMk/>
            <pc:sldMk cId="2488954626" sldId="753"/>
            <ac:spMk id="3" creationId="{00000000-0000-0000-0000-000000000000}"/>
          </ac:spMkLst>
        </pc:spChg>
      </pc:sldChg>
      <pc:sldChg chg="modSp">
        <pc:chgData name="Bart Voet" userId="S::u0130118@ucll.be::9a252a83-ec84-451a-8471-3307af92fd5c" providerId="AD" clId="Web-{0A6A2CB0-76D1-401B-AE8B-8FBFAEFF69B6}" dt="2021-11-14T19:41:21.987" v="1037" actId="20577"/>
        <pc:sldMkLst>
          <pc:docMk/>
          <pc:sldMk cId="4005039715" sldId="754"/>
        </pc:sldMkLst>
        <pc:spChg chg="mod">
          <ac:chgData name="Bart Voet" userId="S::u0130118@ucll.be::9a252a83-ec84-451a-8471-3307af92fd5c" providerId="AD" clId="Web-{0A6A2CB0-76D1-401B-AE8B-8FBFAEFF69B6}" dt="2021-11-14T19:41:21.987" v="1037" actId="20577"/>
          <ac:spMkLst>
            <pc:docMk/>
            <pc:sldMk cId="4005039715" sldId="754"/>
            <ac:spMk id="2" creationId="{00000000-0000-0000-0000-000000000000}"/>
          </ac:spMkLst>
        </pc:spChg>
      </pc:sldChg>
      <pc:sldChg chg="modSp">
        <pc:chgData name="Bart Voet" userId="S::u0130118@ucll.be::9a252a83-ec84-451a-8471-3307af92fd5c" providerId="AD" clId="Web-{0A6A2CB0-76D1-401B-AE8B-8FBFAEFF69B6}" dt="2021-11-14T19:41:09.815" v="1033" actId="20577"/>
        <pc:sldMkLst>
          <pc:docMk/>
          <pc:sldMk cId="1157342877" sldId="755"/>
        </pc:sldMkLst>
        <pc:spChg chg="mod">
          <ac:chgData name="Bart Voet" userId="S::u0130118@ucll.be::9a252a83-ec84-451a-8471-3307af92fd5c" providerId="AD" clId="Web-{0A6A2CB0-76D1-401B-AE8B-8FBFAEFF69B6}" dt="2021-11-14T19:41:09.815" v="1033" actId="20577"/>
          <ac:spMkLst>
            <pc:docMk/>
            <pc:sldMk cId="1157342877" sldId="755"/>
            <ac:spMk id="2" creationId="{00000000-0000-0000-0000-000000000000}"/>
          </ac:spMkLst>
        </pc:spChg>
      </pc:sldChg>
      <pc:sldChg chg="modSp">
        <pc:chgData name="Bart Voet" userId="S::u0130118@ucll.be::9a252a83-ec84-451a-8471-3307af92fd5c" providerId="AD" clId="Web-{0A6A2CB0-76D1-401B-AE8B-8FBFAEFF69B6}" dt="2021-11-14T19:41:39.472" v="1040" actId="20577"/>
        <pc:sldMkLst>
          <pc:docMk/>
          <pc:sldMk cId="1290632872" sldId="757"/>
        </pc:sldMkLst>
        <pc:spChg chg="mod">
          <ac:chgData name="Bart Voet" userId="S::u0130118@ucll.be::9a252a83-ec84-451a-8471-3307af92fd5c" providerId="AD" clId="Web-{0A6A2CB0-76D1-401B-AE8B-8FBFAEFF69B6}" dt="2021-11-14T19:41:39.472" v="1040" actId="20577"/>
          <ac:spMkLst>
            <pc:docMk/>
            <pc:sldMk cId="1290632872" sldId="757"/>
            <ac:spMk id="2" creationId="{00000000-0000-0000-0000-000000000000}"/>
          </ac:spMkLst>
        </pc:spChg>
      </pc:sldChg>
      <pc:sldChg chg="modSp">
        <pc:chgData name="Bart Voet" userId="S::u0130118@ucll.be::9a252a83-ec84-451a-8471-3307af92fd5c" providerId="AD" clId="Web-{0A6A2CB0-76D1-401B-AE8B-8FBFAEFF69B6}" dt="2021-11-14T19:41:49.629" v="1042" actId="20577"/>
        <pc:sldMkLst>
          <pc:docMk/>
          <pc:sldMk cId="958479198" sldId="758"/>
        </pc:sldMkLst>
        <pc:spChg chg="mod">
          <ac:chgData name="Bart Voet" userId="S::u0130118@ucll.be::9a252a83-ec84-451a-8471-3307af92fd5c" providerId="AD" clId="Web-{0A6A2CB0-76D1-401B-AE8B-8FBFAEFF69B6}" dt="2021-11-14T19:41:49.629" v="1042" actId="20577"/>
          <ac:spMkLst>
            <pc:docMk/>
            <pc:sldMk cId="958479198" sldId="758"/>
            <ac:spMk id="2" creationId="{00000000-0000-0000-0000-000000000000}"/>
          </ac:spMkLst>
        </pc:spChg>
      </pc:sldChg>
      <pc:sldChg chg="modSp">
        <pc:chgData name="Bart Voet" userId="S::u0130118@ucll.be::9a252a83-ec84-451a-8471-3307af92fd5c" providerId="AD" clId="Web-{0A6A2CB0-76D1-401B-AE8B-8FBFAEFF69B6}" dt="2021-11-14T19:42:09.754" v="1044" actId="20577"/>
        <pc:sldMkLst>
          <pc:docMk/>
          <pc:sldMk cId="2204850769" sldId="760"/>
        </pc:sldMkLst>
        <pc:spChg chg="mod">
          <ac:chgData name="Bart Voet" userId="S::u0130118@ucll.be::9a252a83-ec84-451a-8471-3307af92fd5c" providerId="AD" clId="Web-{0A6A2CB0-76D1-401B-AE8B-8FBFAEFF69B6}" dt="2021-11-14T19:42:09.754" v="1044" actId="20577"/>
          <ac:spMkLst>
            <pc:docMk/>
            <pc:sldMk cId="2204850769" sldId="760"/>
            <ac:spMk id="2" creationId="{00000000-0000-0000-0000-000000000000}"/>
          </ac:spMkLst>
        </pc:spChg>
      </pc:sldChg>
      <pc:sldChg chg="modSp">
        <pc:chgData name="Bart Voet" userId="S::u0130118@ucll.be::9a252a83-ec84-451a-8471-3307af92fd5c" providerId="AD" clId="Web-{0A6A2CB0-76D1-401B-AE8B-8FBFAEFF69B6}" dt="2021-11-14T19:42:31.926" v="1047" actId="20577"/>
        <pc:sldMkLst>
          <pc:docMk/>
          <pc:sldMk cId="344098918" sldId="761"/>
        </pc:sldMkLst>
        <pc:spChg chg="mod">
          <ac:chgData name="Bart Voet" userId="S::u0130118@ucll.be::9a252a83-ec84-451a-8471-3307af92fd5c" providerId="AD" clId="Web-{0A6A2CB0-76D1-401B-AE8B-8FBFAEFF69B6}" dt="2021-11-14T19:42:31.926" v="1047" actId="20577"/>
          <ac:spMkLst>
            <pc:docMk/>
            <pc:sldMk cId="344098918" sldId="761"/>
            <ac:spMk id="2" creationId="{00000000-0000-0000-0000-000000000000}"/>
          </ac:spMkLst>
        </pc:spChg>
      </pc:sldChg>
      <pc:sldChg chg="modSp">
        <pc:chgData name="Bart Voet" userId="S::u0130118@ucll.be::9a252a83-ec84-451a-8471-3307af92fd5c" providerId="AD" clId="Web-{0A6A2CB0-76D1-401B-AE8B-8FBFAEFF69B6}" dt="2021-11-14T19:42:36.864" v="1048" actId="20577"/>
        <pc:sldMkLst>
          <pc:docMk/>
          <pc:sldMk cId="3317360958" sldId="762"/>
        </pc:sldMkLst>
        <pc:spChg chg="mod">
          <ac:chgData name="Bart Voet" userId="S::u0130118@ucll.be::9a252a83-ec84-451a-8471-3307af92fd5c" providerId="AD" clId="Web-{0A6A2CB0-76D1-401B-AE8B-8FBFAEFF69B6}" dt="2021-11-14T19:42:36.864" v="1048" actId="20577"/>
          <ac:spMkLst>
            <pc:docMk/>
            <pc:sldMk cId="3317360958" sldId="762"/>
            <ac:spMk id="2" creationId="{00000000-0000-0000-0000-000000000000}"/>
          </ac:spMkLst>
        </pc:spChg>
      </pc:sldChg>
      <pc:sldChg chg="addSp modSp add replId">
        <pc:chgData name="Bart Voet" userId="S::u0130118@ucll.be::9a252a83-ec84-451a-8471-3307af92fd5c" providerId="AD" clId="Web-{0A6A2CB0-76D1-401B-AE8B-8FBFAEFF69B6}" dt="2021-11-14T19:06:01.226" v="330" actId="1076"/>
        <pc:sldMkLst>
          <pc:docMk/>
          <pc:sldMk cId="3214251420" sldId="767"/>
        </pc:sldMkLst>
        <pc:spChg chg="mod">
          <ac:chgData name="Bart Voet" userId="S::u0130118@ucll.be::9a252a83-ec84-451a-8471-3307af92fd5c" providerId="AD" clId="Web-{0A6A2CB0-76D1-401B-AE8B-8FBFAEFF69B6}" dt="2021-11-14T19:05:47.882" v="328" actId="20577"/>
          <ac:spMkLst>
            <pc:docMk/>
            <pc:sldMk cId="3214251420" sldId="767"/>
            <ac:spMk id="3" creationId="{00000000-0000-0000-0000-000000000000}"/>
          </ac:spMkLst>
        </pc:spChg>
        <pc:graphicFrameChg chg="add">
          <ac:chgData name="Bart Voet" userId="S::u0130118@ucll.be::9a252a83-ec84-451a-8471-3307af92fd5c" providerId="AD" clId="Web-{0A6A2CB0-76D1-401B-AE8B-8FBFAEFF69B6}" dt="2021-11-14T19:04:50.787" v="322"/>
          <ac:graphicFrameMkLst>
            <pc:docMk/>
            <pc:sldMk cId="3214251420" sldId="767"/>
            <ac:graphicFrameMk id="2" creationId="{309D51BA-1999-428D-BFEB-7A4A99A92F3E}"/>
          </ac:graphicFrameMkLst>
        </pc:graphicFrameChg>
        <pc:picChg chg="add mod">
          <ac:chgData name="Bart Voet" userId="S::u0130118@ucll.be::9a252a83-ec84-451a-8471-3307af92fd5c" providerId="AD" clId="Web-{0A6A2CB0-76D1-401B-AE8B-8FBFAEFF69B6}" dt="2021-11-14T19:05:38.492" v="324" actId="1076"/>
          <ac:picMkLst>
            <pc:docMk/>
            <pc:sldMk cId="3214251420" sldId="767"/>
            <ac:picMk id="27" creationId="{CC28A166-C9EB-499C-91A1-12FFE6C91BE8}"/>
          </ac:picMkLst>
        </pc:picChg>
        <pc:picChg chg="add mod">
          <ac:chgData name="Bart Voet" userId="S::u0130118@ucll.be::9a252a83-ec84-451a-8471-3307af92fd5c" providerId="AD" clId="Web-{0A6A2CB0-76D1-401B-AE8B-8FBFAEFF69B6}" dt="2021-11-14T19:06:01.226" v="330" actId="1076"/>
          <ac:picMkLst>
            <pc:docMk/>
            <pc:sldMk cId="3214251420" sldId="767"/>
            <ac:picMk id="28" creationId="{9203372B-FB5B-462C-8F8F-D14F7ACAE20E}"/>
          </ac:picMkLst>
        </pc:picChg>
      </pc:sldChg>
      <pc:sldChg chg="addSp delSp modSp add replId">
        <pc:chgData name="Bart Voet" userId="S::u0130118@ucll.be::9a252a83-ec84-451a-8471-3307af92fd5c" providerId="AD" clId="Web-{0A6A2CB0-76D1-401B-AE8B-8FBFAEFF69B6}" dt="2021-11-14T19:18:32.648" v="550" actId="14100"/>
        <pc:sldMkLst>
          <pc:docMk/>
          <pc:sldMk cId="1486331374" sldId="768"/>
        </pc:sldMkLst>
        <pc:spChg chg="mod">
          <ac:chgData name="Bart Voet" userId="S::u0130118@ucll.be::9a252a83-ec84-451a-8471-3307af92fd5c" providerId="AD" clId="Web-{0A6A2CB0-76D1-401B-AE8B-8FBFAEFF69B6}" dt="2021-11-14T19:11:49.233" v="451" actId="20577"/>
          <ac:spMkLst>
            <pc:docMk/>
            <pc:sldMk cId="1486331374" sldId="768"/>
            <ac:spMk id="3" creationId="{00000000-0000-0000-0000-000000000000}"/>
          </ac:spMkLst>
        </pc:spChg>
        <pc:spChg chg="add mod">
          <ac:chgData name="Bart Voet" userId="S::u0130118@ucll.be::9a252a83-ec84-451a-8471-3307af92fd5c" providerId="AD" clId="Web-{0A6A2CB0-76D1-401B-AE8B-8FBFAEFF69B6}" dt="2021-11-14T19:15:36.659" v="510" actId="14100"/>
          <ac:spMkLst>
            <pc:docMk/>
            <pc:sldMk cId="1486331374" sldId="768"/>
            <ac:spMk id="346" creationId="{EF52FDA9-EF59-4943-B5A9-B2019E286F70}"/>
          </ac:spMkLst>
        </pc:spChg>
        <pc:spChg chg="add mod">
          <ac:chgData name="Bart Voet" userId="S::u0130118@ucll.be::9a252a83-ec84-451a-8471-3307af92fd5c" providerId="AD" clId="Web-{0A6A2CB0-76D1-401B-AE8B-8FBFAEFF69B6}" dt="2021-11-14T19:18:20.960" v="548" actId="1076"/>
          <ac:spMkLst>
            <pc:docMk/>
            <pc:sldMk cId="1486331374" sldId="768"/>
            <ac:spMk id="347" creationId="{C3184450-2A86-4CBF-8589-DFF8E25AFCAC}"/>
          </ac:spMkLst>
        </pc:spChg>
        <pc:spChg chg="add mod">
          <ac:chgData name="Bart Voet" userId="S::u0130118@ucll.be::9a252a83-ec84-451a-8471-3307af92fd5c" providerId="AD" clId="Web-{0A6A2CB0-76D1-401B-AE8B-8FBFAEFF69B6}" dt="2021-11-14T19:18:11.976" v="546" actId="1076"/>
          <ac:spMkLst>
            <pc:docMk/>
            <pc:sldMk cId="1486331374" sldId="768"/>
            <ac:spMk id="348" creationId="{770F04AB-D94F-47A3-8C63-545DF50C0F55}"/>
          </ac:spMkLst>
        </pc:spChg>
        <pc:graphicFrameChg chg="add del mod modGraphic">
          <ac:chgData name="Bart Voet" userId="S::u0130118@ucll.be::9a252a83-ec84-451a-8471-3307af92fd5c" providerId="AD" clId="Web-{0A6A2CB0-76D1-401B-AE8B-8FBFAEFF69B6}" dt="2021-11-14T19:13:54.345" v="488"/>
          <ac:graphicFrameMkLst>
            <pc:docMk/>
            <pc:sldMk cId="1486331374" sldId="768"/>
            <ac:graphicFrameMk id="5" creationId="{ED1005B1-208F-48F4-B3FE-07CA3A54C513}"/>
          </ac:graphicFrameMkLst>
        </pc:graphicFrameChg>
        <pc:graphicFrameChg chg="del mod modGraphic">
          <ac:chgData name="Bart Voet" userId="S::u0130118@ucll.be::9a252a83-ec84-451a-8471-3307af92fd5c" providerId="AD" clId="Web-{0A6A2CB0-76D1-401B-AE8B-8FBFAEFF69B6}" dt="2021-11-14T19:10:12.387" v="415"/>
          <ac:graphicFrameMkLst>
            <pc:docMk/>
            <pc:sldMk cId="1486331374" sldId="768"/>
            <ac:graphicFrameMk id="12" creationId="{00000000-0000-0000-0000-000000000000}"/>
          </ac:graphicFrameMkLst>
        </pc:graphicFrameChg>
        <pc:picChg chg="add del mod">
          <ac:chgData name="Bart Voet" userId="S::u0130118@ucll.be::9a252a83-ec84-451a-8471-3307af92fd5c" providerId="AD" clId="Web-{0A6A2CB0-76D1-401B-AE8B-8FBFAEFF69B6}" dt="2021-11-14T19:12:05.296" v="454"/>
          <ac:picMkLst>
            <pc:docMk/>
            <pc:sldMk cId="1486331374" sldId="768"/>
            <ac:picMk id="2" creationId="{A8300EA6-6E44-4EBF-97B4-50236AA3562B}"/>
          </ac:picMkLst>
        </pc:picChg>
        <pc:cxnChg chg="add mod">
          <ac:chgData name="Bart Voet" userId="S::u0130118@ucll.be::9a252a83-ec84-451a-8471-3307af92fd5c" providerId="AD" clId="Web-{0A6A2CB0-76D1-401B-AE8B-8FBFAEFF69B6}" dt="2021-11-14T19:18:14.976" v="547" actId="14100"/>
          <ac:cxnSpMkLst>
            <pc:docMk/>
            <pc:sldMk cId="1486331374" sldId="768"/>
            <ac:cxnSpMk id="349" creationId="{F5DC0BDA-01CB-4C64-A2D2-8D1964A7FC00}"/>
          </ac:cxnSpMkLst>
        </pc:cxnChg>
        <pc:cxnChg chg="add mod">
          <ac:chgData name="Bart Voet" userId="S::u0130118@ucll.be::9a252a83-ec84-451a-8471-3307af92fd5c" providerId="AD" clId="Web-{0A6A2CB0-76D1-401B-AE8B-8FBFAEFF69B6}" dt="2021-11-14T19:18:32.648" v="550" actId="14100"/>
          <ac:cxnSpMkLst>
            <pc:docMk/>
            <pc:sldMk cId="1486331374" sldId="768"/>
            <ac:cxnSpMk id="350" creationId="{2F3AC061-8E66-42C1-86A0-E7E8A9D86448}"/>
          </ac:cxnSpMkLst>
        </pc:cxnChg>
      </pc:sldChg>
      <pc:sldChg chg="new del">
        <pc:chgData name="Bart Voet" userId="S::u0130118@ucll.be::9a252a83-ec84-451a-8471-3307af92fd5c" providerId="AD" clId="Web-{0A6A2CB0-76D1-401B-AE8B-8FBFAEFF69B6}" dt="2021-11-14T19:09:46.168" v="406"/>
        <pc:sldMkLst>
          <pc:docMk/>
          <pc:sldMk cId="3561285965" sldId="768"/>
        </pc:sldMkLst>
      </pc:sldChg>
      <pc:sldChg chg="delSp modSp add ord replId delAnim">
        <pc:chgData name="Bart Voet" userId="S::u0130118@ucll.be::9a252a83-ec84-451a-8471-3307af92fd5c" providerId="AD" clId="Web-{0A6A2CB0-76D1-401B-AE8B-8FBFAEFF69B6}" dt="2021-11-14T19:29:09.692" v="751"/>
        <pc:sldMkLst>
          <pc:docMk/>
          <pc:sldMk cId="1357528018" sldId="769"/>
        </pc:sldMkLst>
        <pc:spChg chg="mod">
          <ac:chgData name="Bart Voet" userId="S::u0130118@ucll.be::9a252a83-ec84-451a-8471-3307af92fd5c" providerId="AD" clId="Web-{0A6A2CB0-76D1-401B-AE8B-8FBFAEFF69B6}" dt="2021-11-14T19:28:59.332" v="750" actId="20577"/>
          <ac:spMkLst>
            <pc:docMk/>
            <pc:sldMk cId="1357528018" sldId="769"/>
            <ac:spMk id="3" creationId="{00000000-0000-0000-0000-000000000000}"/>
          </ac:spMkLst>
        </pc:spChg>
        <pc:spChg chg="del">
          <ac:chgData name="Bart Voet" userId="S::u0130118@ucll.be::9a252a83-ec84-451a-8471-3307af92fd5c" providerId="AD" clId="Web-{0A6A2CB0-76D1-401B-AE8B-8FBFAEFF69B6}" dt="2021-11-14T19:28:26.472" v="717"/>
          <ac:spMkLst>
            <pc:docMk/>
            <pc:sldMk cId="1357528018" sldId="769"/>
            <ac:spMk id="4" creationId="{B4A20A2A-FE54-4A0D-9122-06F8A9DB052A}"/>
          </ac:spMkLst>
        </pc:spChg>
        <pc:spChg chg="del">
          <ac:chgData name="Bart Voet" userId="S::u0130118@ucll.be::9a252a83-ec84-451a-8471-3307af92fd5c" providerId="AD" clId="Web-{0A6A2CB0-76D1-401B-AE8B-8FBFAEFF69B6}" dt="2021-11-14T19:28:31.019" v="720"/>
          <ac:spMkLst>
            <pc:docMk/>
            <pc:sldMk cId="1357528018" sldId="769"/>
            <ac:spMk id="5" creationId="{78670AA7-42A5-45D1-9EAA-CD235A20D779}"/>
          </ac:spMkLst>
        </pc:spChg>
        <pc:spChg chg="del">
          <ac:chgData name="Bart Voet" userId="S::u0130118@ucll.be::9a252a83-ec84-451a-8471-3307af92fd5c" providerId="AD" clId="Web-{0A6A2CB0-76D1-401B-AE8B-8FBFAEFF69B6}" dt="2021-11-14T19:28:27.754" v="718"/>
          <ac:spMkLst>
            <pc:docMk/>
            <pc:sldMk cId="1357528018" sldId="769"/>
            <ac:spMk id="7" creationId="{FED5719F-0CF2-4DDF-934C-BB85CDDD5DA2}"/>
          </ac:spMkLst>
        </pc:spChg>
        <pc:cxnChg chg="del mod">
          <ac:chgData name="Bart Voet" userId="S::u0130118@ucll.be::9a252a83-ec84-451a-8471-3307af92fd5c" providerId="AD" clId="Web-{0A6A2CB0-76D1-401B-AE8B-8FBFAEFF69B6}" dt="2021-11-14T19:28:29.160" v="719"/>
          <ac:cxnSpMkLst>
            <pc:docMk/>
            <pc:sldMk cId="1357528018" sldId="769"/>
            <ac:cxnSpMk id="6" creationId="{20C61CF7-C7F2-49FD-AA2C-12DD05EE128E}"/>
          </ac:cxnSpMkLst>
        </pc:cxnChg>
      </pc:sldChg>
      <pc:sldChg chg="modSp add replId">
        <pc:chgData name="Bart Voet" userId="S::u0130118@ucll.be::9a252a83-ec84-451a-8471-3307af92fd5c" providerId="AD" clId="Web-{0A6A2CB0-76D1-401B-AE8B-8FBFAEFF69B6}" dt="2021-11-14T20:22:56.226" v="1674" actId="20577"/>
        <pc:sldMkLst>
          <pc:docMk/>
          <pc:sldMk cId="1021859024" sldId="770"/>
        </pc:sldMkLst>
        <pc:spChg chg="mod">
          <ac:chgData name="Bart Voet" userId="S::u0130118@ucll.be::9a252a83-ec84-451a-8471-3307af92fd5c" providerId="AD" clId="Web-{0A6A2CB0-76D1-401B-AE8B-8FBFAEFF69B6}" dt="2021-11-14T20:22:56.226" v="1674" actId="20577"/>
          <ac:spMkLst>
            <pc:docMk/>
            <pc:sldMk cId="1021859024" sldId="770"/>
            <ac:spMk id="3" creationId="{00000000-0000-0000-0000-000000000000}"/>
          </ac:spMkLst>
        </pc:spChg>
      </pc:sldChg>
    </pc:docChg>
  </pc:docChgLst>
  <pc:docChgLst>
    <pc:chgData name="Henk Verelst" userId="9229dd2c8e7cd7fb" providerId="LiveId" clId="{F910C7E1-A658-4273-B81C-988510F9BDF3}"/>
    <pc:docChg chg="custSel delSld modSld">
      <pc:chgData name="Henk Verelst" userId="9229dd2c8e7cd7fb" providerId="LiveId" clId="{F910C7E1-A658-4273-B81C-988510F9BDF3}" dt="2020-11-15T19:50:16.779" v="26" actId="22"/>
      <pc:docMkLst>
        <pc:docMk/>
      </pc:docMkLst>
      <pc:sldChg chg="addSp delSp modSp mod delAnim">
        <pc:chgData name="Henk Verelst" userId="9229dd2c8e7cd7fb" providerId="LiveId" clId="{F910C7E1-A658-4273-B81C-988510F9BDF3}" dt="2020-11-15T19:50:16.779" v="26" actId="22"/>
        <pc:sldMkLst>
          <pc:docMk/>
          <pc:sldMk cId="0" sldId="284"/>
        </pc:sldMkLst>
        <pc:spChg chg="del">
          <ac:chgData name="Henk Verelst" userId="9229dd2c8e7cd7fb" providerId="LiveId" clId="{F910C7E1-A658-4273-B81C-988510F9BDF3}" dt="2020-11-15T19:50:16.779" v="26" actId="22"/>
          <ac:spMkLst>
            <pc:docMk/>
            <pc:sldMk cId="0" sldId="284"/>
            <ac:spMk id="5" creationId="{2922E386-B150-48F7-BC5A-44A61488FCCD}"/>
          </ac:spMkLst>
        </pc:spChg>
        <pc:picChg chg="add mod">
          <ac:chgData name="Henk Verelst" userId="9229dd2c8e7cd7fb" providerId="LiveId" clId="{F910C7E1-A658-4273-B81C-988510F9BDF3}" dt="2020-11-15T19:50:16.779" v="26" actId="22"/>
          <ac:picMkLst>
            <pc:docMk/>
            <pc:sldMk cId="0" sldId="284"/>
            <ac:picMk id="2" creationId="{5612EDC5-62C5-4283-BB6B-F2A49D40C4F4}"/>
          </ac:picMkLst>
        </pc:picChg>
        <pc:picChg chg="del">
          <ac:chgData name="Henk Verelst" userId="9229dd2c8e7cd7fb" providerId="LiveId" clId="{F910C7E1-A658-4273-B81C-988510F9BDF3}" dt="2020-11-15T19:49:57.654" v="25" actId="478"/>
          <ac:picMkLst>
            <pc:docMk/>
            <pc:sldMk cId="0" sldId="284"/>
            <ac:picMk id="4100" creationId="{00000000-0000-0000-0000-000000000000}"/>
          </ac:picMkLst>
        </pc:picChg>
      </pc:sldChg>
      <pc:sldChg chg="del">
        <pc:chgData name="Henk Verelst" userId="9229dd2c8e7cd7fb" providerId="LiveId" clId="{F910C7E1-A658-4273-B81C-988510F9BDF3}" dt="2020-11-15T19:41:09.262" v="0" actId="47"/>
        <pc:sldMkLst>
          <pc:docMk/>
          <pc:sldMk cId="691810333" sldId="556"/>
        </pc:sldMkLst>
      </pc:sldChg>
      <pc:sldChg chg="delSp modSp mod">
        <pc:chgData name="Henk Verelst" userId="9229dd2c8e7cd7fb" providerId="LiveId" clId="{F910C7E1-A658-4273-B81C-988510F9BDF3}" dt="2020-11-15T19:45:20.751" v="14" actId="20577"/>
        <pc:sldMkLst>
          <pc:docMk/>
          <pc:sldMk cId="4239544973" sldId="657"/>
        </pc:sldMkLst>
        <pc:spChg chg="mod">
          <ac:chgData name="Henk Verelst" userId="9229dd2c8e7cd7fb" providerId="LiveId" clId="{F910C7E1-A658-4273-B81C-988510F9BDF3}" dt="2020-11-15T19:45:20.751" v="14" actId="20577"/>
          <ac:spMkLst>
            <pc:docMk/>
            <pc:sldMk cId="4239544973" sldId="657"/>
            <ac:spMk id="2" creationId="{00000000-0000-0000-0000-000000000000}"/>
          </ac:spMkLst>
        </pc:spChg>
        <pc:spChg chg="del">
          <ac:chgData name="Henk Verelst" userId="9229dd2c8e7cd7fb" providerId="LiveId" clId="{F910C7E1-A658-4273-B81C-988510F9BDF3}" dt="2020-11-15T19:44:33.471" v="2" actId="478"/>
          <ac:spMkLst>
            <pc:docMk/>
            <pc:sldMk cId="4239544973" sldId="657"/>
            <ac:spMk id="3" creationId="{C8EDE2FE-C6A2-4BD7-B516-3AF68FD38360}"/>
          </ac:spMkLst>
        </pc:spChg>
      </pc:sldChg>
      <pc:sldChg chg="delSp modSp mod">
        <pc:chgData name="Henk Verelst" userId="9229dd2c8e7cd7fb" providerId="LiveId" clId="{F910C7E1-A658-4273-B81C-988510F9BDF3}" dt="2020-11-15T19:44:42.409" v="4" actId="1076"/>
        <pc:sldMkLst>
          <pc:docMk/>
          <pc:sldMk cId="3431847871" sldId="658"/>
        </pc:sldMkLst>
        <pc:spChg chg="del">
          <ac:chgData name="Henk Verelst" userId="9229dd2c8e7cd7fb" providerId="LiveId" clId="{F910C7E1-A658-4273-B81C-988510F9BDF3}" dt="2020-11-15T19:44:40.321" v="3" actId="478"/>
          <ac:spMkLst>
            <pc:docMk/>
            <pc:sldMk cId="3431847871" sldId="658"/>
            <ac:spMk id="2" creationId="{DAB2CE85-42D7-4BB3-BEFE-467DC3C6F590}"/>
          </ac:spMkLst>
        </pc:spChg>
        <pc:spChg chg="mod">
          <ac:chgData name="Henk Verelst" userId="9229dd2c8e7cd7fb" providerId="LiveId" clId="{F910C7E1-A658-4273-B81C-988510F9BDF3}" dt="2020-11-15T19:44:42.409" v="4" actId="1076"/>
          <ac:spMkLst>
            <pc:docMk/>
            <pc:sldMk cId="3431847871" sldId="658"/>
            <ac:spMk id="7" creationId="{00000000-0000-0000-0000-000000000000}"/>
          </ac:spMkLst>
        </pc:spChg>
      </pc:sldChg>
      <pc:sldChg chg="modSp mod">
        <pc:chgData name="Henk Verelst" userId="9229dd2c8e7cd7fb" providerId="LiveId" clId="{F910C7E1-A658-4273-B81C-988510F9BDF3}" dt="2020-11-15T19:45:45.928" v="18" actId="20577"/>
        <pc:sldMkLst>
          <pc:docMk/>
          <pc:sldMk cId="3776302879" sldId="661"/>
        </pc:sldMkLst>
        <pc:spChg chg="mod">
          <ac:chgData name="Henk Verelst" userId="9229dd2c8e7cd7fb" providerId="LiveId" clId="{F910C7E1-A658-4273-B81C-988510F9BDF3}" dt="2020-11-15T19:45:45.928" v="18" actId="20577"/>
          <ac:spMkLst>
            <pc:docMk/>
            <pc:sldMk cId="3776302879" sldId="661"/>
            <ac:spMk id="14" creationId="{00000000-0000-0000-0000-000000000000}"/>
          </ac:spMkLst>
        </pc:spChg>
      </pc:sldChg>
      <pc:sldChg chg="delSp mod">
        <pc:chgData name="Henk Verelst" userId="9229dd2c8e7cd7fb" providerId="LiveId" clId="{F910C7E1-A658-4273-B81C-988510F9BDF3}" dt="2020-11-15T19:47:47.795" v="23" actId="478"/>
        <pc:sldMkLst>
          <pc:docMk/>
          <pc:sldMk cId="2377394763" sldId="666"/>
        </pc:sldMkLst>
        <pc:spChg chg="del">
          <ac:chgData name="Henk Verelst" userId="9229dd2c8e7cd7fb" providerId="LiveId" clId="{F910C7E1-A658-4273-B81C-988510F9BDF3}" dt="2020-11-15T19:47:47.795" v="23" actId="478"/>
          <ac:spMkLst>
            <pc:docMk/>
            <pc:sldMk cId="2377394763" sldId="666"/>
            <ac:spMk id="2" creationId="{B67B4F46-BF79-4DF0-9F4A-D81CB17B3FFF}"/>
          </ac:spMkLst>
        </pc:spChg>
      </pc:sldChg>
      <pc:sldChg chg="modSp">
        <pc:chgData name="Henk Verelst" userId="9229dd2c8e7cd7fb" providerId="LiveId" clId="{F910C7E1-A658-4273-B81C-988510F9BDF3}" dt="2020-11-15T19:46:22.612" v="19"/>
        <pc:sldMkLst>
          <pc:docMk/>
          <pc:sldMk cId="280839377" sldId="670"/>
        </pc:sldMkLst>
        <pc:spChg chg="mod">
          <ac:chgData name="Henk Verelst" userId="9229dd2c8e7cd7fb" providerId="LiveId" clId="{F910C7E1-A658-4273-B81C-988510F9BDF3}" dt="2020-11-15T19:46:22.612" v="19"/>
          <ac:spMkLst>
            <pc:docMk/>
            <pc:sldMk cId="280839377" sldId="670"/>
            <ac:spMk id="6" creationId="{00000000-0000-0000-0000-000000000000}"/>
          </ac:spMkLst>
        </pc:spChg>
      </pc:sldChg>
      <pc:sldChg chg="modSp mod">
        <pc:chgData name="Henk Verelst" userId="9229dd2c8e7cd7fb" providerId="LiveId" clId="{F910C7E1-A658-4273-B81C-988510F9BDF3}" dt="2020-11-15T19:49:21.757" v="24" actId="14100"/>
        <pc:sldMkLst>
          <pc:docMk/>
          <pc:sldMk cId="1344011543" sldId="708"/>
        </pc:sldMkLst>
        <pc:spChg chg="mod">
          <ac:chgData name="Henk Verelst" userId="9229dd2c8e7cd7fb" providerId="LiveId" clId="{F910C7E1-A658-4273-B81C-988510F9BDF3}" dt="2020-11-15T19:49:21.757" v="24" actId="14100"/>
          <ac:spMkLst>
            <pc:docMk/>
            <pc:sldMk cId="1344011543" sldId="708"/>
            <ac:spMk id="9" creationId="{00000000-0000-0000-0000-000000000000}"/>
          </ac:spMkLst>
        </pc:spChg>
      </pc:sldChg>
      <pc:sldChg chg="modSp">
        <pc:chgData name="Henk Verelst" userId="9229dd2c8e7cd7fb" providerId="LiveId" clId="{F910C7E1-A658-4273-B81C-988510F9BDF3}" dt="2020-11-15T19:46:22.612" v="19"/>
        <pc:sldMkLst>
          <pc:docMk/>
          <pc:sldMk cId="1915186393" sldId="726"/>
        </pc:sldMkLst>
        <pc:spChg chg="mod">
          <ac:chgData name="Henk Verelst" userId="9229dd2c8e7cd7fb" providerId="LiveId" clId="{F910C7E1-A658-4273-B81C-988510F9BDF3}" dt="2020-11-15T19:46:22.612" v="19"/>
          <ac:spMkLst>
            <pc:docMk/>
            <pc:sldMk cId="1915186393" sldId="726"/>
            <ac:spMk id="4" creationId="{00000000-0000-0000-0000-000000000000}"/>
          </ac:spMkLst>
        </pc:spChg>
      </pc:sldChg>
      <pc:sldChg chg="addSp delSp modSp mod">
        <pc:chgData name="Henk Verelst" userId="9229dd2c8e7cd7fb" providerId="LiveId" clId="{F910C7E1-A658-4273-B81C-988510F9BDF3}" dt="2020-11-15T19:47:25.825" v="22" actId="1076"/>
        <pc:sldMkLst>
          <pc:docMk/>
          <pc:sldMk cId="3230226075" sldId="727"/>
        </pc:sldMkLst>
        <pc:picChg chg="del">
          <ac:chgData name="Henk Verelst" userId="9229dd2c8e7cd7fb" providerId="LiveId" clId="{F910C7E1-A658-4273-B81C-988510F9BDF3}" dt="2020-11-15T19:47:23.988" v="20" actId="478"/>
          <ac:picMkLst>
            <pc:docMk/>
            <pc:sldMk cId="3230226075" sldId="727"/>
            <ac:picMk id="4" creationId="{00000000-0000-0000-0000-000000000000}"/>
          </ac:picMkLst>
        </pc:picChg>
        <pc:picChg chg="add mod">
          <ac:chgData name="Henk Verelst" userId="9229dd2c8e7cd7fb" providerId="LiveId" clId="{F910C7E1-A658-4273-B81C-988510F9BDF3}" dt="2020-11-15T19:47:25.825" v="22" actId="1076"/>
          <ac:picMkLst>
            <pc:docMk/>
            <pc:sldMk cId="3230226075" sldId="727"/>
            <ac:picMk id="5" creationId="{B72DA3E8-6FB5-4867-9630-9C0D89FF964E}"/>
          </ac:picMkLst>
        </pc:picChg>
      </pc:sldChg>
      <pc:sldChg chg="modSp">
        <pc:chgData name="Henk Verelst" userId="9229dd2c8e7cd7fb" providerId="LiveId" clId="{F910C7E1-A658-4273-B81C-988510F9BDF3}" dt="2020-11-15T19:46:22.612" v="19"/>
        <pc:sldMkLst>
          <pc:docMk/>
          <pc:sldMk cId="1472273171" sldId="730"/>
        </pc:sldMkLst>
        <pc:spChg chg="mod">
          <ac:chgData name="Henk Verelst" userId="9229dd2c8e7cd7fb" providerId="LiveId" clId="{F910C7E1-A658-4273-B81C-988510F9BDF3}" dt="2020-11-15T19:46:22.612" v="19"/>
          <ac:spMkLst>
            <pc:docMk/>
            <pc:sldMk cId="1472273171" sldId="730"/>
            <ac:spMk id="4" creationId="{00000000-0000-0000-0000-000000000000}"/>
          </ac:spMkLst>
        </pc:spChg>
      </pc:sldChg>
    </pc:docChg>
  </pc:docChgLst>
  <pc:docChgLst>
    <pc:chgData name="Johan Roosen" userId="215900fd-8701-4814-b070-32700dc89f60" providerId="ADAL" clId="{46AE6412-3F52-466A-9B2A-A15811C35700}"/>
    <pc:docChg chg="modSld">
      <pc:chgData name="Johan Roosen" userId="215900fd-8701-4814-b070-32700dc89f60" providerId="ADAL" clId="{46AE6412-3F52-466A-9B2A-A15811C35700}" dt="2021-11-16T06:13:52.436" v="2" actId="6549"/>
      <pc:docMkLst>
        <pc:docMk/>
      </pc:docMkLst>
      <pc:sldChg chg="modSp mod">
        <pc:chgData name="Johan Roosen" userId="215900fd-8701-4814-b070-32700dc89f60" providerId="ADAL" clId="{46AE6412-3F52-466A-9B2A-A15811C35700}" dt="2021-11-16T06:13:52.436" v="2" actId="6549"/>
        <pc:sldMkLst>
          <pc:docMk/>
          <pc:sldMk cId="1357528018" sldId="769"/>
        </pc:sldMkLst>
        <pc:spChg chg="mod">
          <ac:chgData name="Johan Roosen" userId="215900fd-8701-4814-b070-32700dc89f60" providerId="ADAL" clId="{46AE6412-3F52-466A-9B2A-A15811C35700}" dt="2021-11-16T06:13:52.436" v="2" actId="6549"/>
          <ac:spMkLst>
            <pc:docMk/>
            <pc:sldMk cId="1357528018" sldId="769"/>
            <ac:spMk id="3" creationId="{00000000-0000-0000-0000-000000000000}"/>
          </ac:spMkLst>
        </pc:spChg>
      </pc:sldChg>
    </pc:docChg>
  </pc:docChgLst>
  <pc:docChgLst>
    <pc:chgData name="Henk Verelst" userId="66b8d714-17cf-46f6-b52d-443166861d86" providerId="ADAL" clId="{BA139DFA-FF7A-4796-8C00-844C1B31A518}"/>
    <pc:docChg chg="undo redo custSel addSld delSld modSld sldOrd modMainMaster">
      <pc:chgData name="Henk Verelst" userId="66b8d714-17cf-46f6-b52d-443166861d86" providerId="ADAL" clId="{BA139DFA-FF7A-4796-8C00-844C1B31A518}" dt="2021-11-16T09:14:42.880" v="8342" actId="20577"/>
      <pc:docMkLst>
        <pc:docMk/>
      </pc:docMkLst>
      <pc:sldChg chg="del">
        <pc:chgData name="Henk Verelst" userId="66b8d714-17cf-46f6-b52d-443166861d86" providerId="ADAL" clId="{BA139DFA-FF7A-4796-8C00-844C1B31A518}" dt="2021-09-12T15:42:49.104" v="23" actId="47"/>
        <pc:sldMkLst>
          <pc:docMk/>
          <pc:sldMk cId="0" sldId="256"/>
        </pc:sldMkLst>
      </pc:sldChg>
      <pc:sldChg chg="delSp modSp mod modClrScheme chgLayout">
        <pc:chgData name="Henk Verelst" userId="66b8d714-17cf-46f6-b52d-443166861d86" providerId="ADAL" clId="{BA139DFA-FF7A-4796-8C00-844C1B31A518}" dt="2021-09-15T09:34:04.292" v="4115" actId="478"/>
        <pc:sldMkLst>
          <pc:docMk/>
          <pc:sldMk cId="0" sldId="284"/>
        </pc:sldMkLst>
        <pc:spChg chg="mod ord">
          <ac:chgData name="Henk Verelst" userId="66b8d714-17cf-46f6-b52d-443166861d86" providerId="ADAL" clId="{BA139DFA-FF7A-4796-8C00-844C1B31A518}" dt="2021-09-12T15:46:53.810" v="396" actId="700"/>
          <ac:spMkLst>
            <pc:docMk/>
            <pc:sldMk cId="0" sldId="284"/>
            <ac:spMk id="3" creationId="{00000000-0000-0000-0000-000000000000}"/>
          </ac:spMkLst>
        </pc:spChg>
        <pc:spChg chg="del mod ord">
          <ac:chgData name="Henk Verelst" userId="66b8d714-17cf-46f6-b52d-443166861d86" providerId="ADAL" clId="{BA139DFA-FF7A-4796-8C00-844C1B31A518}" dt="2021-09-15T09:34:04.292" v="4115" actId="478"/>
          <ac:spMkLst>
            <pc:docMk/>
            <pc:sldMk cId="0" sldId="284"/>
            <ac:spMk id="4" creationId="{00000000-0000-0000-0000-000000000000}"/>
          </ac:spMkLst>
        </pc:spChg>
        <pc:picChg chg="mod ord">
          <ac:chgData name="Henk Verelst" userId="66b8d714-17cf-46f6-b52d-443166861d86" providerId="ADAL" clId="{BA139DFA-FF7A-4796-8C00-844C1B31A518}" dt="2021-09-12T15:46:53.810" v="396" actId="700"/>
          <ac:picMkLst>
            <pc:docMk/>
            <pc:sldMk cId="0" sldId="284"/>
            <ac:picMk id="2" creationId="{5612EDC5-62C5-4283-BB6B-F2A49D40C4F4}"/>
          </ac:picMkLst>
        </pc:picChg>
      </pc:sldChg>
      <pc:sldChg chg="modSp add mod">
        <pc:chgData name="Henk Verelst" userId="66b8d714-17cf-46f6-b52d-443166861d86" providerId="ADAL" clId="{BA139DFA-FF7A-4796-8C00-844C1B31A518}" dt="2021-09-12T16:11:56.180" v="416"/>
        <pc:sldMkLst>
          <pc:docMk/>
          <pc:sldMk cId="1752012374" sldId="561"/>
        </pc:sldMkLst>
        <pc:spChg chg="mod">
          <ac:chgData name="Henk Verelst" userId="66b8d714-17cf-46f6-b52d-443166861d86" providerId="ADAL" clId="{BA139DFA-FF7A-4796-8C00-844C1B31A518}" dt="2021-09-12T15:44:23.637" v="146"/>
          <ac:spMkLst>
            <pc:docMk/>
            <pc:sldMk cId="1752012374" sldId="561"/>
            <ac:spMk id="2" creationId="{05596133-F489-4CEF-AC3B-113BB29BEA9A}"/>
          </ac:spMkLst>
        </pc:spChg>
        <pc:spChg chg="mod">
          <ac:chgData name="Henk Verelst" userId="66b8d714-17cf-46f6-b52d-443166861d86" providerId="ADAL" clId="{BA139DFA-FF7A-4796-8C00-844C1B31A518}" dt="2021-09-12T15:44:23.637" v="146"/>
          <ac:spMkLst>
            <pc:docMk/>
            <pc:sldMk cId="1752012374" sldId="561"/>
            <ac:spMk id="3" creationId="{69289842-35FA-4BAB-8F10-BD56B08E1D8E}"/>
          </ac:spMkLst>
        </pc:spChg>
        <pc:spChg chg="mod">
          <ac:chgData name="Henk Verelst" userId="66b8d714-17cf-46f6-b52d-443166861d86" providerId="ADAL" clId="{BA139DFA-FF7A-4796-8C00-844C1B31A518}" dt="2021-09-12T16:11:56.180" v="416"/>
          <ac:spMkLst>
            <pc:docMk/>
            <pc:sldMk cId="1752012374" sldId="561"/>
            <ac:spMk id="4" creationId="{352056D7-4077-4FEE-82F0-256AE9E86A55}"/>
          </ac:spMkLst>
        </pc:spChg>
      </pc:sldChg>
      <pc:sldChg chg="addSp delSp modSp mod modClrScheme addAnim delAnim chgLayout">
        <pc:chgData name="Henk Verelst" userId="66b8d714-17cf-46f6-b52d-443166861d86" providerId="ADAL" clId="{BA139DFA-FF7A-4796-8C00-844C1B31A518}" dt="2021-11-15T11:11:32.686" v="4162" actId="20577"/>
        <pc:sldMkLst>
          <pc:docMk/>
          <pc:sldMk cId="926027528" sldId="650"/>
        </pc:sldMkLst>
        <pc:spChg chg="add del mod ord">
          <ac:chgData name="Henk Verelst" userId="66b8d714-17cf-46f6-b52d-443166861d86" providerId="ADAL" clId="{BA139DFA-FF7A-4796-8C00-844C1B31A518}" dt="2021-11-15T11:11:32.686" v="4162" actId="20577"/>
          <ac:spMkLst>
            <pc:docMk/>
            <pc:sldMk cId="926027528" sldId="650"/>
            <ac:spMk id="3" creationId="{00000000-0000-0000-0000-000000000000}"/>
          </ac:spMkLst>
        </pc:spChg>
        <pc:spChg chg="mod ord">
          <ac:chgData name="Henk Verelst" userId="66b8d714-17cf-46f6-b52d-443166861d86" providerId="ADAL" clId="{BA139DFA-FF7A-4796-8C00-844C1B31A518}" dt="2021-09-12T15:44:37.986" v="147" actId="700"/>
          <ac:spMkLst>
            <pc:docMk/>
            <pc:sldMk cId="926027528" sldId="650"/>
            <ac:spMk id="4" creationId="{00000000-0000-0000-0000-000000000000}"/>
          </ac:spMkLst>
        </pc:spChg>
        <pc:spChg chg="del mod ord">
          <ac:chgData name="Henk Verelst" userId="66b8d714-17cf-46f6-b52d-443166861d86" providerId="ADAL" clId="{BA139DFA-FF7A-4796-8C00-844C1B31A518}" dt="2021-09-12T16:00:34.159" v="412" actId="478"/>
          <ac:spMkLst>
            <pc:docMk/>
            <pc:sldMk cId="926027528" sldId="650"/>
            <ac:spMk id="5" creationId="{00000000-0000-0000-0000-000000000000}"/>
          </ac:spMkLst>
        </pc:spChg>
        <pc:spChg chg="add del mod">
          <ac:chgData name="Henk Verelst" userId="66b8d714-17cf-46f6-b52d-443166861d86" providerId="ADAL" clId="{BA139DFA-FF7A-4796-8C00-844C1B31A518}" dt="2021-09-12T16:00:30.648" v="411" actId="478"/>
          <ac:spMkLst>
            <pc:docMk/>
            <pc:sldMk cId="926027528" sldId="650"/>
            <ac:spMk id="6" creationId="{99B32D31-0CC9-40E3-BFCE-DBCD6895F584}"/>
          </ac:spMkLst>
        </pc:spChg>
      </pc:sldChg>
      <pc:sldChg chg="delSp modSp mod modClrScheme chgLayout">
        <pc:chgData name="Henk Verelst" userId="66b8d714-17cf-46f6-b52d-443166861d86" providerId="ADAL" clId="{BA139DFA-FF7A-4796-8C00-844C1B31A518}" dt="2021-11-15T11:11:51.627" v="4173" actId="113"/>
        <pc:sldMkLst>
          <pc:docMk/>
          <pc:sldMk cId="2471248873" sldId="651"/>
        </pc:sldMkLst>
        <pc:spChg chg="mod ord">
          <ac:chgData name="Henk Verelst" userId="66b8d714-17cf-46f6-b52d-443166861d86" providerId="ADAL" clId="{BA139DFA-FF7A-4796-8C00-844C1B31A518}" dt="2021-11-15T11:11:51.627" v="4173" actId="113"/>
          <ac:spMkLst>
            <pc:docMk/>
            <pc:sldMk cId="2471248873" sldId="651"/>
            <ac:spMk id="3" creationId="{00000000-0000-0000-0000-000000000000}"/>
          </ac:spMkLst>
        </pc:spChg>
        <pc:spChg chg="mod ord">
          <ac:chgData name="Henk Verelst" userId="66b8d714-17cf-46f6-b52d-443166861d86" providerId="ADAL" clId="{BA139DFA-FF7A-4796-8C00-844C1B31A518}" dt="2021-09-12T15:44:37.986" v="147" actId="700"/>
          <ac:spMkLst>
            <pc:docMk/>
            <pc:sldMk cId="2471248873" sldId="651"/>
            <ac:spMk id="4" creationId="{00000000-0000-0000-0000-000000000000}"/>
          </ac:spMkLst>
        </pc:spChg>
        <pc:spChg chg="del mod ord">
          <ac:chgData name="Henk Verelst" userId="66b8d714-17cf-46f6-b52d-443166861d86" providerId="ADAL" clId="{BA139DFA-FF7A-4796-8C00-844C1B31A518}" dt="2021-09-12T16:00:38.606" v="413" actId="478"/>
          <ac:spMkLst>
            <pc:docMk/>
            <pc:sldMk cId="2471248873" sldId="651"/>
            <ac:spMk id="5" creationId="{00000000-0000-0000-0000-000000000000}"/>
          </ac:spMkLst>
        </pc:spChg>
      </pc:sldChg>
      <pc:sldChg chg="addSp delSp modSp mod modClrScheme modAnim chgLayout">
        <pc:chgData name="Henk Verelst" userId="66b8d714-17cf-46f6-b52d-443166861d86" providerId="ADAL" clId="{BA139DFA-FF7A-4796-8C00-844C1B31A518}" dt="2021-11-15T11:10:51.325" v="4151" actId="108"/>
        <pc:sldMkLst>
          <pc:docMk/>
          <pc:sldMk cId="4221152434" sldId="652"/>
        </pc:sldMkLst>
        <pc:spChg chg="mod ord">
          <ac:chgData name="Henk Verelst" userId="66b8d714-17cf-46f6-b52d-443166861d86" providerId="ADAL" clId="{BA139DFA-FF7A-4796-8C00-844C1B31A518}" dt="2021-09-12T20:17:26.996" v="928" actId="20577"/>
          <ac:spMkLst>
            <pc:docMk/>
            <pc:sldMk cId="4221152434" sldId="652"/>
            <ac:spMk id="3" creationId="{00000000-0000-0000-0000-000000000000}"/>
          </ac:spMkLst>
        </pc:spChg>
        <pc:spChg chg="mod ord">
          <ac:chgData name="Henk Verelst" userId="66b8d714-17cf-46f6-b52d-443166861d86" providerId="ADAL" clId="{BA139DFA-FF7A-4796-8C00-844C1B31A518}" dt="2021-09-12T20:04:42.619" v="752" actId="5793"/>
          <ac:spMkLst>
            <pc:docMk/>
            <pc:sldMk cId="4221152434" sldId="652"/>
            <ac:spMk id="4" creationId="{00000000-0000-0000-0000-000000000000}"/>
          </ac:spMkLst>
        </pc:spChg>
        <pc:spChg chg="del mod ord">
          <ac:chgData name="Henk Verelst" userId="66b8d714-17cf-46f6-b52d-443166861d86" providerId="ADAL" clId="{BA139DFA-FF7A-4796-8C00-844C1B31A518}" dt="2021-09-12T20:05:54.146" v="819" actId="478"/>
          <ac:spMkLst>
            <pc:docMk/>
            <pc:sldMk cId="4221152434" sldId="652"/>
            <ac:spMk id="5" creationId="{00000000-0000-0000-0000-000000000000}"/>
          </ac:spMkLst>
        </pc:spChg>
        <pc:graphicFrameChg chg="add mod">
          <ac:chgData name="Henk Verelst" userId="66b8d714-17cf-46f6-b52d-443166861d86" providerId="ADAL" clId="{BA139DFA-FF7A-4796-8C00-844C1B31A518}" dt="2021-11-15T11:10:51.325" v="4151" actId="108"/>
          <ac:graphicFrameMkLst>
            <pc:docMk/>
            <pc:sldMk cId="4221152434" sldId="652"/>
            <ac:graphicFrameMk id="6" creationId="{A9177296-538C-48CF-A816-2A893858E927}"/>
          </ac:graphicFrameMkLst>
        </pc:graphicFrameChg>
      </pc:sldChg>
      <pc:sldChg chg="delSp modSp del mod modClrScheme chgLayout">
        <pc:chgData name="Henk Verelst" userId="66b8d714-17cf-46f6-b52d-443166861d86" providerId="ADAL" clId="{BA139DFA-FF7A-4796-8C00-844C1B31A518}" dt="2021-09-12T20:17:45.552" v="932" actId="47"/>
        <pc:sldMkLst>
          <pc:docMk/>
          <pc:sldMk cId="2344232303" sldId="653"/>
        </pc:sldMkLst>
        <pc:spChg chg="mod ord">
          <ac:chgData name="Henk Verelst" userId="66b8d714-17cf-46f6-b52d-443166861d86" providerId="ADAL" clId="{BA139DFA-FF7A-4796-8C00-844C1B31A518}" dt="2021-09-12T15:47:21.849" v="400" actId="700"/>
          <ac:spMkLst>
            <pc:docMk/>
            <pc:sldMk cId="2344232303" sldId="653"/>
            <ac:spMk id="3" creationId="{00000000-0000-0000-0000-000000000000}"/>
          </ac:spMkLst>
        </pc:spChg>
        <pc:spChg chg="mod ord">
          <ac:chgData name="Henk Verelst" userId="66b8d714-17cf-46f6-b52d-443166861d86" providerId="ADAL" clId="{BA139DFA-FF7A-4796-8C00-844C1B31A518}" dt="2021-09-12T15:47:21.849" v="400" actId="700"/>
          <ac:spMkLst>
            <pc:docMk/>
            <pc:sldMk cId="2344232303" sldId="653"/>
            <ac:spMk id="4" creationId="{00000000-0000-0000-0000-000000000000}"/>
          </ac:spMkLst>
        </pc:spChg>
        <pc:spChg chg="del mod ord">
          <ac:chgData name="Henk Verelst" userId="66b8d714-17cf-46f6-b52d-443166861d86" providerId="ADAL" clId="{BA139DFA-FF7A-4796-8C00-844C1B31A518}" dt="2021-09-12T16:00:18.798" v="409" actId="478"/>
          <ac:spMkLst>
            <pc:docMk/>
            <pc:sldMk cId="2344232303" sldId="653"/>
            <ac:spMk id="5" creationId="{00000000-0000-0000-0000-000000000000}"/>
          </ac:spMkLst>
        </pc:spChg>
        <pc:graphicFrameChg chg="del mod">
          <ac:chgData name="Henk Verelst" userId="66b8d714-17cf-46f6-b52d-443166861d86" providerId="ADAL" clId="{BA139DFA-FF7A-4796-8C00-844C1B31A518}" dt="2021-09-12T20:17:36.026" v="929" actId="21"/>
          <ac:graphicFrameMkLst>
            <pc:docMk/>
            <pc:sldMk cId="2344232303" sldId="653"/>
            <ac:graphicFrameMk id="6" creationId="{00000000-0000-0000-0000-000000000000}"/>
          </ac:graphicFrameMkLst>
        </pc:graphicFrameChg>
      </pc:sldChg>
      <pc:sldChg chg="delSp modSp mod modClrScheme chgLayout">
        <pc:chgData name="Henk Verelst" userId="66b8d714-17cf-46f6-b52d-443166861d86" providerId="ADAL" clId="{BA139DFA-FF7A-4796-8C00-844C1B31A518}" dt="2021-09-12T16:00:16.304" v="408" actId="478"/>
        <pc:sldMkLst>
          <pc:docMk/>
          <pc:sldMk cId="3145212090" sldId="654"/>
        </pc:sldMkLst>
        <pc:spChg chg="mod ord">
          <ac:chgData name="Henk Verelst" userId="66b8d714-17cf-46f6-b52d-443166861d86" providerId="ADAL" clId="{BA139DFA-FF7A-4796-8C00-844C1B31A518}" dt="2021-09-12T15:47:21.849" v="400" actId="700"/>
          <ac:spMkLst>
            <pc:docMk/>
            <pc:sldMk cId="3145212090" sldId="654"/>
            <ac:spMk id="3" creationId="{00000000-0000-0000-0000-000000000000}"/>
          </ac:spMkLst>
        </pc:spChg>
        <pc:spChg chg="mod ord">
          <ac:chgData name="Henk Verelst" userId="66b8d714-17cf-46f6-b52d-443166861d86" providerId="ADAL" clId="{BA139DFA-FF7A-4796-8C00-844C1B31A518}" dt="2021-09-12T15:47:21.849" v="400" actId="700"/>
          <ac:spMkLst>
            <pc:docMk/>
            <pc:sldMk cId="3145212090" sldId="654"/>
            <ac:spMk id="4" creationId="{00000000-0000-0000-0000-000000000000}"/>
          </ac:spMkLst>
        </pc:spChg>
        <pc:spChg chg="del mod ord">
          <ac:chgData name="Henk Verelst" userId="66b8d714-17cf-46f6-b52d-443166861d86" providerId="ADAL" clId="{BA139DFA-FF7A-4796-8C00-844C1B31A518}" dt="2021-09-12T16:00:16.304" v="408" actId="478"/>
          <ac:spMkLst>
            <pc:docMk/>
            <pc:sldMk cId="3145212090" sldId="654"/>
            <ac:spMk id="5" creationId="{00000000-0000-0000-0000-000000000000}"/>
          </ac:spMkLst>
        </pc:spChg>
      </pc:sldChg>
      <pc:sldChg chg="delSp modSp mod modClrScheme chgLayout">
        <pc:chgData name="Henk Verelst" userId="66b8d714-17cf-46f6-b52d-443166861d86" providerId="ADAL" clId="{BA139DFA-FF7A-4796-8C00-844C1B31A518}" dt="2021-09-13T12:34:21.602" v="2023"/>
        <pc:sldMkLst>
          <pc:docMk/>
          <pc:sldMk cId="3206441879" sldId="655"/>
        </pc:sldMkLst>
        <pc:spChg chg="mod ord">
          <ac:chgData name="Henk Verelst" userId="66b8d714-17cf-46f6-b52d-443166861d86" providerId="ADAL" clId="{BA139DFA-FF7A-4796-8C00-844C1B31A518}" dt="2021-09-13T12:34:21.602" v="2023"/>
          <ac:spMkLst>
            <pc:docMk/>
            <pc:sldMk cId="3206441879" sldId="655"/>
            <ac:spMk id="3" creationId="{00000000-0000-0000-0000-000000000000}"/>
          </ac:spMkLst>
        </pc:spChg>
        <pc:spChg chg="mod ord">
          <ac:chgData name="Henk Verelst" userId="66b8d714-17cf-46f6-b52d-443166861d86" providerId="ADAL" clId="{BA139DFA-FF7A-4796-8C00-844C1B31A518}" dt="2021-09-12T20:22:39.526" v="974" actId="6549"/>
          <ac:spMkLst>
            <pc:docMk/>
            <pc:sldMk cId="3206441879" sldId="655"/>
            <ac:spMk id="4" creationId="{00000000-0000-0000-0000-000000000000}"/>
          </ac:spMkLst>
        </pc:spChg>
        <pc:spChg chg="del mod ord">
          <ac:chgData name="Henk Verelst" userId="66b8d714-17cf-46f6-b52d-443166861d86" providerId="ADAL" clId="{BA139DFA-FF7A-4796-8C00-844C1B31A518}" dt="2021-09-12T20:22:42.787" v="975" actId="478"/>
          <ac:spMkLst>
            <pc:docMk/>
            <pc:sldMk cId="3206441879" sldId="655"/>
            <ac:spMk id="5" creationId="{00000000-0000-0000-0000-000000000000}"/>
          </ac:spMkLst>
        </pc:spChg>
      </pc:sldChg>
      <pc:sldChg chg="addSp delSp modSp mod modClrScheme delAnim modAnim chgLayout">
        <pc:chgData name="Henk Verelst" userId="66b8d714-17cf-46f6-b52d-443166861d86" providerId="ADAL" clId="{BA139DFA-FF7A-4796-8C00-844C1B31A518}" dt="2021-09-13T12:34:21.602" v="2023"/>
        <pc:sldMkLst>
          <pc:docMk/>
          <pc:sldMk cId="3744325267" sldId="656"/>
        </pc:sldMkLst>
        <pc:spChg chg="mod ord">
          <ac:chgData name="Henk Verelst" userId="66b8d714-17cf-46f6-b52d-443166861d86" providerId="ADAL" clId="{BA139DFA-FF7A-4796-8C00-844C1B31A518}" dt="2021-09-13T12:34:21.602" v="2023"/>
          <ac:spMkLst>
            <pc:docMk/>
            <pc:sldMk cId="3744325267" sldId="656"/>
            <ac:spMk id="3" creationId="{00000000-0000-0000-0000-000000000000}"/>
          </ac:spMkLst>
        </pc:spChg>
        <pc:spChg chg="mod ord">
          <ac:chgData name="Henk Verelst" userId="66b8d714-17cf-46f6-b52d-443166861d86" providerId="ADAL" clId="{BA139DFA-FF7A-4796-8C00-844C1B31A518}" dt="2021-09-12T20:28:01.035" v="998" actId="20577"/>
          <ac:spMkLst>
            <pc:docMk/>
            <pc:sldMk cId="3744325267" sldId="656"/>
            <ac:spMk id="4" creationId="{00000000-0000-0000-0000-000000000000}"/>
          </ac:spMkLst>
        </pc:spChg>
        <pc:spChg chg="del mod ord">
          <ac:chgData name="Henk Verelst" userId="66b8d714-17cf-46f6-b52d-443166861d86" providerId="ADAL" clId="{BA139DFA-FF7A-4796-8C00-844C1B31A518}" dt="2021-09-12T20:49:38.390" v="1043" actId="478"/>
          <ac:spMkLst>
            <pc:docMk/>
            <pc:sldMk cId="3744325267" sldId="656"/>
            <ac:spMk id="5" creationId="{00000000-0000-0000-0000-000000000000}"/>
          </ac:spMkLst>
        </pc:spChg>
        <pc:spChg chg="del">
          <ac:chgData name="Henk Verelst" userId="66b8d714-17cf-46f6-b52d-443166861d86" providerId="ADAL" clId="{BA139DFA-FF7A-4796-8C00-844C1B31A518}" dt="2021-09-12T20:28:29.597" v="1001" actId="478"/>
          <ac:spMkLst>
            <pc:docMk/>
            <pc:sldMk cId="3744325267" sldId="656"/>
            <ac:spMk id="6" creationId="{00000000-0000-0000-0000-000000000000}"/>
          </ac:spMkLst>
        </pc:spChg>
        <pc:spChg chg="del">
          <ac:chgData name="Henk Verelst" userId="66b8d714-17cf-46f6-b52d-443166861d86" providerId="ADAL" clId="{BA139DFA-FF7A-4796-8C00-844C1B31A518}" dt="2021-09-12T20:28:29.597" v="1001" actId="478"/>
          <ac:spMkLst>
            <pc:docMk/>
            <pc:sldMk cId="3744325267" sldId="656"/>
            <ac:spMk id="8" creationId="{00000000-0000-0000-0000-000000000000}"/>
          </ac:spMkLst>
        </pc:spChg>
        <pc:spChg chg="del mod">
          <ac:chgData name="Henk Verelst" userId="66b8d714-17cf-46f6-b52d-443166861d86" providerId="ADAL" clId="{BA139DFA-FF7A-4796-8C00-844C1B31A518}" dt="2021-09-12T20:28:34.085" v="1003" actId="478"/>
          <ac:spMkLst>
            <pc:docMk/>
            <pc:sldMk cId="3744325267" sldId="656"/>
            <ac:spMk id="10" creationId="{00000000-0000-0000-0000-000000000000}"/>
          </ac:spMkLst>
        </pc:spChg>
        <pc:spChg chg="add mod">
          <ac:chgData name="Henk Verelst" userId="66b8d714-17cf-46f6-b52d-443166861d86" providerId="ADAL" clId="{BA139DFA-FF7A-4796-8C00-844C1B31A518}" dt="2021-09-12T21:02:45.620" v="1089" actId="6549"/>
          <ac:spMkLst>
            <pc:docMk/>
            <pc:sldMk cId="3744325267" sldId="656"/>
            <ac:spMk id="12" creationId="{966BD4E4-A4C7-4BB9-B77E-9AD8F7FD466C}"/>
          </ac:spMkLst>
        </pc:spChg>
        <pc:spChg chg="add mod">
          <ac:chgData name="Henk Verelst" userId="66b8d714-17cf-46f6-b52d-443166861d86" providerId="ADAL" clId="{BA139DFA-FF7A-4796-8C00-844C1B31A518}" dt="2021-09-12T20:28:22.598" v="1000" actId="1076"/>
          <ac:spMkLst>
            <pc:docMk/>
            <pc:sldMk cId="3744325267" sldId="656"/>
            <ac:spMk id="14" creationId="{8756C669-4CD4-4023-A1DA-C4FCC919CDA1}"/>
          </ac:spMkLst>
        </pc:spChg>
        <pc:spChg chg="add mod">
          <ac:chgData name="Henk Verelst" userId="66b8d714-17cf-46f6-b52d-443166861d86" providerId="ADAL" clId="{BA139DFA-FF7A-4796-8C00-844C1B31A518}" dt="2021-09-12T20:28:22.598" v="1000" actId="1076"/>
          <ac:spMkLst>
            <pc:docMk/>
            <pc:sldMk cId="3744325267" sldId="656"/>
            <ac:spMk id="16" creationId="{6416C1B1-F059-4C76-9202-F586B29B75F6}"/>
          </ac:spMkLst>
        </pc:spChg>
        <pc:cxnChg chg="del">
          <ac:chgData name="Henk Verelst" userId="66b8d714-17cf-46f6-b52d-443166861d86" providerId="ADAL" clId="{BA139DFA-FF7A-4796-8C00-844C1B31A518}" dt="2021-09-12T20:28:29.597" v="1001" actId="478"/>
          <ac:cxnSpMkLst>
            <pc:docMk/>
            <pc:sldMk cId="3744325267" sldId="656"/>
            <ac:cxnSpMk id="7" creationId="{00000000-0000-0000-0000-000000000000}"/>
          </ac:cxnSpMkLst>
        </pc:cxnChg>
        <pc:cxnChg chg="del">
          <ac:chgData name="Henk Verelst" userId="66b8d714-17cf-46f6-b52d-443166861d86" providerId="ADAL" clId="{BA139DFA-FF7A-4796-8C00-844C1B31A518}" dt="2021-09-12T20:28:29.597" v="1001" actId="478"/>
          <ac:cxnSpMkLst>
            <pc:docMk/>
            <pc:sldMk cId="3744325267" sldId="656"/>
            <ac:cxnSpMk id="9" creationId="{00000000-0000-0000-0000-000000000000}"/>
          </ac:cxnSpMkLst>
        </pc:cxnChg>
        <pc:cxnChg chg="del mod">
          <ac:chgData name="Henk Verelst" userId="66b8d714-17cf-46f6-b52d-443166861d86" providerId="ADAL" clId="{BA139DFA-FF7A-4796-8C00-844C1B31A518}" dt="2021-09-12T20:28:29.597" v="1001" actId="478"/>
          <ac:cxnSpMkLst>
            <pc:docMk/>
            <pc:sldMk cId="3744325267" sldId="656"/>
            <ac:cxnSpMk id="11" creationId="{00000000-0000-0000-0000-000000000000}"/>
          </ac:cxnSpMkLst>
        </pc:cxnChg>
        <pc:cxnChg chg="add mod">
          <ac:chgData name="Henk Verelst" userId="66b8d714-17cf-46f6-b52d-443166861d86" providerId="ADAL" clId="{BA139DFA-FF7A-4796-8C00-844C1B31A518}" dt="2021-09-12T20:28:38.815" v="1004" actId="1076"/>
          <ac:cxnSpMkLst>
            <pc:docMk/>
            <pc:sldMk cId="3744325267" sldId="656"/>
            <ac:cxnSpMk id="13" creationId="{87C36161-0505-4C62-82CA-C8352F1536CF}"/>
          </ac:cxnSpMkLst>
        </pc:cxnChg>
        <pc:cxnChg chg="add mod">
          <ac:chgData name="Henk Verelst" userId="66b8d714-17cf-46f6-b52d-443166861d86" providerId="ADAL" clId="{BA139DFA-FF7A-4796-8C00-844C1B31A518}" dt="2021-09-12T20:28:45.059" v="1006" actId="108"/>
          <ac:cxnSpMkLst>
            <pc:docMk/>
            <pc:sldMk cId="3744325267" sldId="656"/>
            <ac:cxnSpMk id="15" creationId="{4C55518B-EA32-46F8-B41F-87EFF8E767D5}"/>
          </ac:cxnSpMkLst>
        </pc:cxnChg>
        <pc:cxnChg chg="add mod">
          <ac:chgData name="Henk Verelst" userId="66b8d714-17cf-46f6-b52d-443166861d86" providerId="ADAL" clId="{BA139DFA-FF7A-4796-8C00-844C1B31A518}" dt="2021-09-12T20:28:43.727" v="1005" actId="108"/>
          <ac:cxnSpMkLst>
            <pc:docMk/>
            <pc:sldMk cId="3744325267" sldId="656"/>
            <ac:cxnSpMk id="17" creationId="{5716B4AC-3C3D-40EC-885D-388279379CB3}"/>
          </ac:cxnSpMkLst>
        </pc:cxnChg>
      </pc:sldChg>
      <pc:sldChg chg="addSp delSp modSp mod modClrScheme chgLayout">
        <pc:chgData name="Henk Verelst" userId="66b8d714-17cf-46f6-b52d-443166861d86" providerId="ADAL" clId="{BA139DFA-FF7A-4796-8C00-844C1B31A518}" dt="2021-09-12T21:37:34.096" v="1319" actId="478"/>
        <pc:sldMkLst>
          <pc:docMk/>
          <pc:sldMk cId="4239544973" sldId="657"/>
        </pc:sldMkLst>
        <pc:spChg chg="mod">
          <ac:chgData name="Henk Verelst" userId="66b8d714-17cf-46f6-b52d-443166861d86" providerId="ADAL" clId="{BA139DFA-FF7A-4796-8C00-844C1B31A518}" dt="2021-09-12T21:13:06.772" v="1092" actId="1076"/>
          <ac:spMkLst>
            <pc:docMk/>
            <pc:sldMk cId="4239544973" sldId="657"/>
            <ac:spMk id="2" creationId="{00000000-0000-0000-0000-000000000000}"/>
          </ac:spMkLst>
        </pc:spChg>
        <pc:spChg chg="add mod ord">
          <ac:chgData name="Henk Verelst" userId="66b8d714-17cf-46f6-b52d-443166861d86" providerId="ADAL" clId="{BA139DFA-FF7A-4796-8C00-844C1B31A518}" dt="2021-09-12T21:14:16.250" v="1161" actId="20577"/>
          <ac:spMkLst>
            <pc:docMk/>
            <pc:sldMk cId="4239544973" sldId="657"/>
            <ac:spMk id="3" creationId="{2040267D-75DC-470E-BA0D-47CAC8A0ACBA}"/>
          </ac:spMkLst>
        </pc:spChg>
        <pc:spChg chg="mod ord">
          <ac:chgData name="Henk Verelst" userId="66b8d714-17cf-46f6-b52d-443166861d86" providerId="ADAL" clId="{BA139DFA-FF7A-4796-8C00-844C1B31A518}" dt="2021-09-12T21:37:30.496" v="1318" actId="20577"/>
          <ac:spMkLst>
            <pc:docMk/>
            <pc:sldMk cId="4239544973" sldId="657"/>
            <ac:spMk id="4" creationId="{00000000-0000-0000-0000-000000000000}"/>
          </ac:spMkLst>
        </pc:spChg>
        <pc:spChg chg="del mod ord">
          <ac:chgData name="Henk Verelst" userId="66b8d714-17cf-46f6-b52d-443166861d86" providerId="ADAL" clId="{BA139DFA-FF7A-4796-8C00-844C1B31A518}" dt="2021-09-12T21:37:34.096" v="1319" actId="478"/>
          <ac:spMkLst>
            <pc:docMk/>
            <pc:sldMk cId="4239544973" sldId="657"/>
            <ac:spMk id="5" creationId="{00000000-0000-0000-0000-000000000000}"/>
          </ac:spMkLst>
        </pc:spChg>
      </pc:sldChg>
      <pc:sldChg chg="addSp delSp modSp mod modClrScheme chgLayout">
        <pc:chgData name="Henk Verelst" userId="66b8d714-17cf-46f6-b52d-443166861d86" providerId="ADAL" clId="{BA139DFA-FF7A-4796-8C00-844C1B31A518}" dt="2021-09-12T21:37:43.674" v="1323" actId="20577"/>
        <pc:sldMkLst>
          <pc:docMk/>
          <pc:sldMk cId="3431847871" sldId="658"/>
        </pc:sldMkLst>
        <pc:spChg chg="add mod ord">
          <ac:chgData name="Henk Verelst" userId="66b8d714-17cf-46f6-b52d-443166861d86" providerId="ADAL" clId="{BA139DFA-FF7A-4796-8C00-844C1B31A518}" dt="2021-09-12T21:14:32.198" v="1217" actId="20577"/>
          <ac:spMkLst>
            <pc:docMk/>
            <pc:sldMk cId="3431847871" sldId="658"/>
            <ac:spMk id="2" creationId="{7C112389-3209-4DC6-BFB2-6878FAF7F258}"/>
          </ac:spMkLst>
        </pc:spChg>
        <pc:spChg chg="mod ord">
          <ac:chgData name="Henk Verelst" userId="66b8d714-17cf-46f6-b52d-443166861d86" providerId="ADAL" clId="{BA139DFA-FF7A-4796-8C00-844C1B31A518}" dt="2021-09-12T21:37:43.674" v="1323" actId="20577"/>
          <ac:spMkLst>
            <pc:docMk/>
            <pc:sldMk cId="3431847871" sldId="658"/>
            <ac:spMk id="4" creationId="{00000000-0000-0000-0000-000000000000}"/>
          </ac:spMkLst>
        </pc:spChg>
        <pc:spChg chg="del mod ord">
          <ac:chgData name="Henk Verelst" userId="66b8d714-17cf-46f6-b52d-443166861d86" providerId="ADAL" clId="{BA139DFA-FF7A-4796-8C00-844C1B31A518}" dt="2021-09-12T21:37:40.254" v="1320" actId="478"/>
          <ac:spMkLst>
            <pc:docMk/>
            <pc:sldMk cId="3431847871" sldId="658"/>
            <ac:spMk id="5" creationId="{00000000-0000-0000-0000-000000000000}"/>
          </ac:spMkLst>
        </pc:spChg>
        <pc:spChg chg="mod">
          <ac:chgData name="Henk Verelst" userId="66b8d714-17cf-46f6-b52d-443166861d86" providerId="ADAL" clId="{BA139DFA-FF7A-4796-8C00-844C1B31A518}" dt="2021-09-12T21:20:15.277" v="1302" actId="1076"/>
          <ac:spMkLst>
            <pc:docMk/>
            <pc:sldMk cId="3431847871" sldId="658"/>
            <ac:spMk id="7" creationId="{00000000-0000-0000-0000-000000000000}"/>
          </ac:spMkLst>
        </pc:spChg>
      </pc:sldChg>
      <pc:sldChg chg="addSp delSp modSp mod modClrScheme chgLayout">
        <pc:chgData name="Henk Verelst" userId="66b8d714-17cf-46f6-b52d-443166861d86" providerId="ADAL" clId="{BA139DFA-FF7A-4796-8C00-844C1B31A518}" dt="2021-09-12T21:37:51.082" v="1327" actId="478"/>
        <pc:sldMkLst>
          <pc:docMk/>
          <pc:sldMk cId="3448717909" sldId="659"/>
        </pc:sldMkLst>
        <pc:spChg chg="del mod ord">
          <ac:chgData name="Henk Verelst" userId="66b8d714-17cf-46f6-b52d-443166861d86" providerId="ADAL" clId="{BA139DFA-FF7A-4796-8C00-844C1B31A518}" dt="2021-09-12T15:47:14.633" v="399" actId="700"/>
          <ac:spMkLst>
            <pc:docMk/>
            <pc:sldMk cId="3448717909" sldId="659"/>
            <ac:spMk id="2" creationId="{EEC5DA14-8FFD-4876-B27A-A98CF110342F}"/>
          </ac:spMkLst>
        </pc:spChg>
        <pc:spChg chg="mod">
          <ac:chgData name="Henk Verelst" userId="66b8d714-17cf-46f6-b52d-443166861d86" providerId="ADAL" clId="{BA139DFA-FF7A-4796-8C00-844C1B31A518}" dt="2021-09-12T21:20:19.934" v="1303" actId="1076"/>
          <ac:spMkLst>
            <pc:docMk/>
            <pc:sldMk cId="3448717909" sldId="659"/>
            <ac:spMk id="3" creationId="{00000000-0000-0000-0000-000000000000}"/>
          </ac:spMkLst>
        </pc:spChg>
        <pc:spChg chg="mod ord">
          <ac:chgData name="Henk Verelst" userId="66b8d714-17cf-46f6-b52d-443166861d86" providerId="ADAL" clId="{BA139DFA-FF7A-4796-8C00-844C1B31A518}" dt="2021-09-12T21:37:48.542" v="1326" actId="20577"/>
          <ac:spMkLst>
            <pc:docMk/>
            <pc:sldMk cId="3448717909" sldId="659"/>
            <ac:spMk id="4" creationId="{00000000-0000-0000-0000-000000000000}"/>
          </ac:spMkLst>
        </pc:spChg>
        <pc:spChg chg="del mod ord">
          <ac:chgData name="Henk Verelst" userId="66b8d714-17cf-46f6-b52d-443166861d86" providerId="ADAL" clId="{BA139DFA-FF7A-4796-8C00-844C1B31A518}" dt="2021-09-12T21:37:51.082" v="1327" actId="478"/>
          <ac:spMkLst>
            <pc:docMk/>
            <pc:sldMk cId="3448717909" sldId="659"/>
            <ac:spMk id="5" creationId="{00000000-0000-0000-0000-000000000000}"/>
          </ac:spMkLst>
        </pc:spChg>
        <pc:spChg chg="add mod ord">
          <ac:chgData name="Henk Verelst" userId="66b8d714-17cf-46f6-b52d-443166861d86" providerId="ADAL" clId="{BA139DFA-FF7A-4796-8C00-844C1B31A518}" dt="2021-09-12T21:14:53.197" v="1269" actId="20577"/>
          <ac:spMkLst>
            <pc:docMk/>
            <pc:sldMk cId="3448717909" sldId="659"/>
            <ac:spMk id="6" creationId="{2281B5CA-8C0C-4471-B0A0-367982EB4CAE}"/>
          </ac:spMkLst>
        </pc:spChg>
      </pc:sldChg>
      <pc:sldChg chg="addSp delSp modSp mod modClrScheme chgLayout">
        <pc:chgData name="Henk Verelst" userId="66b8d714-17cf-46f6-b52d-443166861d86" providerId="ADAL" clId="{BA139DFA-FF7A-4796-8C00-844C1B31A518}" dt="2021-09-12T21:37:56.523" v="1331" actId="478"/>
        <pc:sldMkLst>
          <pc:docMk/>
          <pc:sldMk cId="2842160888" sldId="660"/>
        </pc:sldMkLst>
        <pc:spChg chg="del mod ord">
          <ac:chgData name="Henk Verelst" userId="66b8d714-17cf-46f6-b52d-443166861d86" providerId="ADAL" clId="{BA139DFA-FF7A-4796-8C00-844C1B31A518}" dt="2021-09-12T15:47:14.633" v="399" actId="700"/>
          <ac:spMkLst>
            <pc:docMk/>
            <pc:sldMk cId="2842160888" sldId="660"/>
            <ac:spMk id="2" creationId="{B1A1BAEB-0C67-4081-BE89-24055275576D}"/>
          </ac:spMkLst>
        </pc:spChg>
        <pc:spChg chg="add del mod ord">
          <ac:chgData name="Henk Verelst" userId="66b8d714-17cf-46f6-b52d-443166861d86" providerId="ADAL" clId="{BA139DFA-FF7A-4796-8C00-844C1B31A518}" dt="2021-09-12T21:23:01.059" v="1310" actId="478"/>
          <ac:spMkLst>
            <pc:docMk/>
            <pc:sldMk cId="2842160888" sldId="660"/>
            <ac:spMk id="3" creationId="{005631BF-3022-44E5-96EE-FF8DF673573B}"/>
          </ac:spMkLst>
        </pc:spChg>
        <pc:spChg chg="mod ord">
          <ac:chgData name="Henk Verelst" userId="66b8d714-17cf-46f6-b52d-443166861d86" providerId="ADAL" clId="{BA139DFA-FF7A-4796-8C00-844C1B31A518}" dt="2021-09-12T21:37:54.240" v="1330" actId="20577"/>
          <ac:spMkLst>
            <pc:docMk/>
            <pc:sldMk cId="2842160888" sldId="660"/>
            <ac:spMk id="4" creationId="{00000000-0000-0000-0000-000000000000}"/>
          </ac:spMkLst>
        </pc:spChg>
        <pc:spChg chg="del mod ord">
          <ac:chgData name="Henk Verelst" userId="66b8d714-17cf-46f6-b52d-443166861d86" providerId="ADAL" clId="{BA139DFA-FF7A-4796-8C00-844C1B31A518}" dt="2021-09-12T21:37:56.523" v="1331" actId="478"/>
          <ac:spMkLst>
            <pc:docMk/>
            <pc:sldMk cId="2842160888" sldId="660"/>
            <ac:spMk id="5" creationId="{00000000-0000-0000-0000-000000000000}"/>
          </ac:spMkLst>
        </pc:spChg>
        <pc:spChg chg="mod">
          <ac:chgData name="Henk Verelst" userId="66b8d714-17cf-46f6-b52d-443166861d86" providerId="ADAL" clId="{BA139DFA-FF7A-4796-8C00-844C1B31A518}" dt="2021-09-12T21:22:58.653" v="1309" actId="1076"/>
          <ac:spMkLst>
            <pc:docMk/>
            <pc:sldMk cId="2842160888" sldId="660"/>
            <ac:spMk id="9" creationId="{00000000-0000-0000-0000-000000000000}"/>
          </ac:spMkLst>
        </pc:spChg>
        <pc:spChg chg="mod">
          <ac:chgData name="Henk Verelst" userId="66b8d714-17cf-46f6-b52d-443166861d86" providerId="ADAL" clId="{BA139DFA-FF7A-4796-8C00-844C1B31A518}" dt="2021-09-12T21:20:40.965" v="1305" actId="1076"/>
          <ac:spMkLst>
            <pc:docMk/>
            <pc:sldMk cId="2842160888" sldId="660"/>
            <ac:spMk id="12" creationId="{00000000-0000-0000-0000-000000000000}"/>
          </ac:spMkLst>
        </pc:spChg>
        <pc:picChg chg="del">
          <ac:chgData name="Henk Verelst" userId="66b8d714-17cf-46f6-b52d-443166861d86" providerId="ADAL" clId="{BA139DFA-FF7A-4796-8C00-844C1B31A518}" dt="2021-09-12T21:20:33.979" v="1304" actId="478"/>
          <ac:picMkLst>
            <pc:docMk/>
            <pc:sldMk cId="2842160888" sldId="660"/>
            <ac:picMk id="8" creationId="{00000000-0000-0000-0000-000000000000}"/>
          </ac:picMkLst>
        </pc:picChg>
        <pc:picChg chg="add mod">
          <ac:chgData name="Henk Verelst" userId="66b8d714-17cf-46f6-b52d-443166861d86" providerId="ADAL" clId="{BA139DFA-FF7A-4796-8C00-844C1B31A518}" dt="2021-09-12T21:23:44.055" v="1312" actId="1076"/>
          <ac:picMkLst>
            <pc:docMk/>
            <pc:sldMk cId="2842160888" sldId="660"/>
            <ac:picMk id="10" creationId="{FADE848F-8D89-400E-B021-0C277D815102}"/>
          </ac:picMkLst>
        </pc:picChg>
      </pc:sldChg>
      <pc:sldChg chg="addSp delSp modSp mod modClrScheme delAnim modAnim chgLayout">
        <pc:chgData name="Henk Verelst" userId="66b8d714-17cf-46f6-b52d-443166861d86" providerId="ADAL" clId="{BA139DFA-FF7A-4796-8C00-844C1B31A518}" dt="2021-09-13T12:34:13.301" v="2022"/>
        <pc:sldMkLst>
          <pc:docMk/>
          <pc:sldMk cId="3776302879" sldId="661"/>
        </pc:sldMkLst>
        <pc:spChg chg="del mod">
          <ac:chgData name="Henk Verelst" userId="66b8d714-17cf-46f6-b52d-443166861d86" providerId="ADAL" clId="{BA139DFA-FF7A-4796-8C00-844C1B31A518}" dt="2021-09-12T21:40:28.013" v="1346" actId="478"/>
          <ac:spMkLst>
            <pc:docMk/>
            <pc:sldMk cId="3776302879" sldId="661"/>
            <ac:spMk id="2" creationId="{00000000-0000-0000-0000-000000000000}"/>
          </ac:spMkLst>
        </pc:spChg>
        <pc:spChg chg="add del mod ord">
          <ac:chgData name="Henk Verelst" userId="66b8d714-17cf-46f6-b52d-443166861d86" providerId="ADAL" clId="{BA139DFA-FF7A-4796-8C00-844C1B31A518}" dt="2021-09-12T21:39:48.650" v="1336" actId="478"/>
          <ac:spMkLst>
            <pc:docMk/>
            <pc:sldMk cId="3776302879" sldId="661"/>
            <ac:spMk id="3" creationId="{81A9496D-C96E-44E6-90E8-B8565D324F63}"/>
          </ac:spMkLst>
        </pc:spChg>
        <pc:spChg chg="mod ord">
          <ac:chgData name="Henk Verelst" userId="66b8d714-17cf-46f6-b52d-443166861d86" providerId="ADAL" clId="{BA139DFA-FF7A-4796-8C00-844C1B31A518}" dt="2021-09-12T21:38:01.357" v="1334" actId="20577"/>
          <ac:spMkLst>
            <pc:docMk/>
            <pc:sldMk cId="3776302879" sldId="661"/>
            <ac:spMk id="4" creationId="{00000000-0000-0000-0000-000000000000}"/>
          </ac:spMkLst>
        </pc:spChg>
        <pc:spChg chg="del mod ord">
          <ac:chgData name="Henk Verelst" userId="66b8d714-17cf-46f6-b52d-443166861d86" providerId="ADAL" clId="{BA139DFA-FF7A-4796-8C00-844C1B31A518}" dt="2021-09-12T21:38:04.175" v="1335" actId="478"/>
          <ac:spMkLst>
            <pc:docMk/>
            <pc:sldMk cId="3776302879" sldId="661"/>
            <ac:spMk id="5" creationId="{00000000-0000-0000-0000-000000000000}"/>
          </ac:spMkLst>
        </pc:spChg>
        <pc:spChg chg="del">
          <ac:chgData name="Henk Verelst" userId="66b8d714-17cf-46f6-b52d-443166861d86" providerId="ADAL" clId="{BA139DFA-FF7A-4796-8C00-844C1B31A518}" dt="2021-09-12T21:40:31.938" v="1347" actId="478"/>
          <ac:spMkLst>
            <pc:docMk/>
            <pc:sldMk cId="3776302879" sldId="661"/>
            <ac:spMk id="11" creationId="{00000000-0000-0000-0000-000000000000}"/>
          </ac:spMkLst>
        </pc:spChg>
        <pc:spChg chg="mod ord">
          <ac:chgData name="Henk Verelst" userId="66b8d714-17cf-46f6-b52d-443166861d86" providerId="ADAL" clId="{BA139DFA-FF7A-4796-8C00-844C1B31A518}" dt="2021-09-13T12:34:13.301" v="2022"/>
          <ac:spMkLst>
            <pc:docMk/>
            <pc:sldMk cId="3776302879" sldId="661"/>
            <ac:spMk id="14" creationId="{00000000-0000-0000-0000-000000000000}"/>
          </ac:spMkLst>
        </pc:spChg>
        <pc:spChg chg="mod">
          <ac:chgData name="Henk Verelst" userId="66b8d714-17cf-46f6-b52d-443166861d86" providerId="ADAL" clId="{BA139DFA-FF7A-4796-8C00-844C1B31A518}" dt="2021-09-12T21:45:35.899" v="1388" actId="20577"/>
          <ac:spMkLst>
            <pc:docMk/>
            <pc:sldMk cId="3776302879" sldId="661"/>
            <ac:spMk id="15" creationId="{00000000-0000-0000-0000-000000000000}"/>
          </ac:spMkLst>
        </pc:spChg>
        <pc:cxnChg chg="mod">
          <ac:chgData name="Henk Verelst" userId="66b8d714-17cf-46f6-b52d-443166861d86" providerId="ADAL" clId="{BA139DFA-FF7A-4796-8C00-844C1B31A518}" dt="2021-09-12T21:41:58.546" v="1354" actId="1076"/>
          <ac:cxnSpMkLst>
            <pc:docMk/>
            <pc:sldMk cId="3776302879" sldId="661"/>
            <ac:cxnSpMk id="16" creationId="{00000000-0000-0000-0000-000000000000}"/>
          </ac:cxnSpMkLst>
        </pc:cxnChg>
        <pc:cxnChg chg="mod">
          <ac:chgData name="Henk Verelst" userId="66b8d714-17cf-46f6-b52d-443166861d86" providerId="ADAL" clId="{BA139DFA-FF7A-4796-8C00-844C1B31A518}" dt="2021-09-12T21:41:58.546" v="1354" actId="1076"/>
          <ac:cxnSpMkLst>
            <pc:docMk/>
            <pc:sldMk cId="3776302879" sldId="661"/>
            <ac:cxnSpMk id="17" creationId="{00000000-0000-0000-0000-000000000000}"/>
          </ac:cxnSpMkLst>
        </pc:cxnChg>
        <pc:cxnChg chg="add mod">
          <ac:chgData name="Henk Verelst" userId="66b8d714-17cf-46f6-b52d-443166861d86" providerId="ADAL" clId="{BA139DFA-FF7A-4796-8C00-844C1B31A518}" dt="2021-09-12T21:43:46.042" v="1359" actId="14100"/>
          <ac:cxnSpMkLst>
            <pc:docMk/>
            <pc:sldMk cId="3776302879" sldId="661"/>
            <ac:cxnSpMk id="18" creationId="{8ED3E4FC-859B-466F-B002-B129E44FEAC6}"/>
          </ac:cxnSpMkLst>
        </pc:cxnChg>
        <pc:cxnChg chg="add mod">
          <ac:chgData name="Henk Verelst" userId="66b8d714-17cf-46f6-b52d-443166861d86" providerId="ADAL" clId="{BA139DFA-FF7A-4796-8C00-844C1B31A518}" dt="2021-09-12T21:43:59.507" v="1362" actId="14100"/>
          <ac:cxnSpMkLst>
            <pc:docMk/>
            <pc:sldMk cId="3776302879" sldId="661"/>
            <ac:cxnSpMk id="19" creationId="{5D59771B-D255-4840-8BD7-657D8292016A}"/>
          </ac:cxnSpMkLst>
        </pc:cxnChg>
        <pc:cxnChg chg="add mod">
          <ac:chgData name="Henk Verelst" userId="66b8d714-17cf-46f6-b52d-443166861d86" providerId="ADAL" clId="{BA139DFA-FF7A-4796-8C00-844C1B31A518}" dt="2021-09-12T21:45:09.897" v="1370" actId="1582"/>
          <ac:cxnSpMkLst>
            <pc:docMk/>
            <pc:sldMk cId="3776302879" sldId="661"/>
            <ac:cxnSpMk id="21" creationId="{55577F12-8FB4-44AC-912C-1C2061A2E029}"/>
          </ac:cxnSpMkLst>
        </pc:cxnChg>
        <pc:cxnChg chg="add mod">
          <ac:chgData name="Henk Verelst" userId="66b8d714-17cf-46f6-b52d-443166861d86" providerId="ADAL" clId="{BA139DFA-FF7A-4796-8C00-844C1B31A518}" dt="2021-09-12T21:45:22.898" v="1374" actId="14100"/>
          <ac:cxnSpMkLst>
            <pc:docMk/>
            <pc:sldMk cId="3776302879" sldId="661"/>
            <ac:cxnSpMk id="23" creationId="{36EF933D-F67C-4B74-B56E-ECBCE6F8CD49}"/>
          </ac:cxnSpMkLst>
        </pc:cxnChg>
      </pc:sldChg>
      <pc:sldChg chg="delSp modSp mod modClrScheme chgLayout">
        <pc:chgData name="Henk Verelst" userId="66b8d714-17cf-46f6-b52d-443166861d86" providerId="ADAL" clId="{BA139DFA-FF7A-4796-8C00-844C1B31A518}" dt="2021-09-13T12:04:43.033" v="1699" actId="478"/>
        <pc:sldMkLst>
          <pc:docMk/>
          <pc:sldMk cId="3903201330" sldId="663"/>
        </pc:sldMkLst>
        <pc:spChg chg="mod">
          <ac:chgData name="Henk Verelst" userId="66b8d714-17cf-46f6-b52d-443166861d86" providerId="ADAL" clId="{BA139DFA-FF7A-4796-8C00-844C1B31A518}" dt="2021-09-13T11:51:51.137" v="1656" actId="692"/>
          <ac:spMkLst>
            <pc:docMk/>
            <pc:sldMk cId="3903201330" sldId="663"/>
            <ac:spMk id="3" creationId="{00000000-0000-0000-0000-000000000000}"/>
          </ac:spMkLst>
        </pc:spChg>
        <pc:spChg chg="mod ord">
          <ac:chgData name="Henk Verelst" userId="66b8d714-17cf-46f6-b52d-443166861d86" providerId="ADAL" clId="{BA139DFA-FF7A-4796-8C00-844C1B31A518}" dt="2021-09-12T15:47:08.235" v="398" actId="700"/>
          <ac:spMkLst>
            <pc:docMk/>
            <pc:sldMk cId="3903201330" sldId="663"/>
            <ac:spMk id="4" creationId="{00000000-0000-0000-0000-000000000000}"/>
          </ac:spMkLst>
        </pc:spChg>
        <pc:spChg chg="del mod ord">
          <ac:chgData name="Henk Verelst" userId="66b8d714-17cf-46f6-b52d-443166861d86" providerId="ADAL" clId="{BA139DFA-FF7A-4796-8C00-844C1B31A518}" dt="2021-09-13T12:04:43.033" v="1699" actId="478"/>
          <ac:spMkLst>
            <pc:docMk/>
            <pc:sldMk cId="3903201330" sldId="663"/>
            <ac:spMk id="5" creationId="{00000000-0000-0000-0000-000000000000}"/>
          </ac:spMkLst>
        </pc:spChg>
        <pc:spChg chg="mod">
          <ac:chgData name="Henk Verelst" userId="66b8d714-17cf-46f6-b52d-443166861d86" providerId="ADAL" clId="{BA139DFA-FF7A-4796-8C00-844C1B31A518}" dt="2021-09-13T11:51:11.849" v="1643" actId="255"/>
          <ac:spMkLst>
            <pc:docMk/>
            <pc:sldMk cId="3903201330" sldId="663"/>
            <ac:spMk id="7" creationId="{00000000-0000-0000-0000-000000000000}"/>
          </ac:spMkLst>
        </pc:spChg>
        <pc:spChg chg="mod ord">
          <ac:chgData name="Henk Verelst" userId="66b8d714-17cf-46f6-b52d-443166861d86" providerId="ADAL" clId="{BA139DFA-FF7A-4796-8C00-844C1B31A518}" dt="2021-09-12T15:47:08.235" v="398" actId="700"/>
          <ac:spMkLst>
            <pc:docMk/>
            <pc:sldMk cId="3903201330" sldId="663"/>
            <ac:spMk id="13" creationId="{00000000-0000-0000-0000-000000000000}"/>
          </ac:spMkLst>
        </pc:spChg>
      </pc:sldChg>
      <pc:sldChg chg="addSp delSp modSp del mod modClrScheme chgLayout">
        <pc:chgData name="Henk Verelst" userId="66b8d714-17cf-46f6-b52d-443166861d86" providerId="ADAL" clId="{BA139DFA-FF7A-4796-8C00-844C1B31A518}" dt="2021-09-13T12:04:37.855" v="1698" actId="47"/>
        <pc:sldMkLst>
          <pc:docMk/>
          <pc:sldMk cId="2377394763" sldId="666"/>
        </pc:sldMkLst>
        <pc:spChg chg="add mod ord">
          <ac:chgData name="Henk Verelst" userId="66b8d714-17cf-46f6-b52d-443166861d86" providerId="ADAL" clId="{BA139DFA-FF7A-4796-8C00-844C1B31A518}" dt="2021-09-12T15:47:08.235" v="398" actId="700"/>
          <ac:spMkLst>
            <pc:docMk/>
            <pc:sldMk cId="2377394763" sldId="666"/>
            <ac:spMk id="2" creationId="{86604957-4767-42B6-AC43-A8C2CD5A892B}"/>
          </ac:spMkLst>
        </pc:spChg>
        <pc:spChg chg="mod ord">
          <ac:chgData name="Henk Verelst" userId="66b8d714-17cf-46f6-b52d-443166861d86" providerId="ADAL" clId="{BA139DFA-FF7A-4796-8C00-844C1B31A518}" dt="2021-09-12T15:47:08.235" v="398" actId="700"/>
          <ac:spMkLst>
            <pc:docMk/>
            <pc:sldMk cId="2377394763" sldId="666"/>
            <ac:spMk id="4" creationId="{00000000-0000-0000-0000-000000000000}"/>
          </ac:spMkLst>
        </pc:spChg>
        <pc:spChg chg="mod ord">
          <ac:chgData name="Henk Verelst" userId="66b8d714-17cf-46f6-b52d-443166861d86" providerId="ADAL" clId="{BA139DFA-FF7A-4796-8C00-844C1B31A518}" dt="2021-09-12T15:47:08.235" v="398" actId="700"/>
          <ac:spMkLst>
            <pc:docMk/>
            <pc:sldMk cId="2377394763" sldId="666"/>
            <ac:spMk id="5" creationId="{00000000-0000-0000-0000-000000000000}"/>
          </ac:spMkLst>
        </pc:spChg>
        <pc:spChg chg="del mod">
          <ac:chgData name="Henk Verelst" userId="66b8d714-17cf-46f6-b52d-443166861d86" providerId="ADAL" clId="{BA139DFA-FF7A-4796-8C00-844C1B31A518}" dt="2021-09-13T12:04:06.016" v="1691" actId="21"/>
          <ac:spMkLst>
            <pc:docMk/>
            <pc:sldMk cId="2377394763" sldId="666"/>
            <ac:spMk id="7" creationId="{00000000-0000-0000-0000-000000000000}"/>
          </ac:spMkLst>
        </pc:spChg>
        <pc:picChg chg="del">
          <ac:chgData name="Henk Verelst" userId="66b8d714-17cf-46f6-b52d-443166861d86" providerId="ADAL" clId="{BA139DFA-FF7A-4796-8C00-844C1B31A518}" dt="2021-09-13T12:02:36.695" v="1657" actId="478"/>
          <ac:picMkLst>
            <pc:docMk/>
            <pc:sldMk cId="2377394763" sldId="666"/>
            <ac:picMk id="8" creationId="{00000000-0000-0000-0000-000000000000}"/>
          </ac:picMkLst>
        </pc:picChg>
        <pc:picChg chg="add del mod">
          <ac:chgData name="Henk Verelst" userId="66b8d714-17cf-46f6-b52d-443166861d86" providerId="ADAL" clId="{BA139DFA-FF7A-4796-8C00-844C1B31A518}" dt="2021-09-13T12:04:16.832" v="1694" actId="21"/>
          <ac:picMkLst>
            <pc:docMk/>
            <pc:sldMk cId="2377394763" sldId="666"/>
            <ac:picMk id="9" creationId="{B4E92E36-3D9D-469F-A7B0-C9820460E25F}"/>
          </ac:picMkLst>
        </pc:picChg>
      </pc:sldChg>
      <pc:sldChg chg="addSp delSp modSp mod modClrScheme delAnim chgLayout">
        <pc:chgData name="Henk Verelst" userId="66b8d714-17cf-46f6-b52d-443166861d86" providerId="ADAL" clId="{BA139DFA-FF7A-4796-8C00-844C1B31A518}" dt="2021-09-13T12:16:49.940" v="1771" actId="478"/>
        <pc:sldMkLst>
          <pc:docMk/>
          <pc:sldMk cId="2514865778" sldId="667"/>
        </pc:sldMkLst>
        <pc:spChg chg="del mod ord">
          <ac:chgData name="Henk Verelst" userId="66b8d714-17cf-46f6-b52d-443166861d86" providerId="ADAL" clId="{BA139DFA-FF7A-4796-8C00-844C1B31A518}" dt="2021-09-12T15:47:08.235" v="398" actId="700"/>
          <ac:spMkLst>
            <pc:docMk/>
            <pc:sldMk cId="2514865778" sldId="667"/>
            <ac:spMk id="2" creationId="{79B4DD05-608C-4874-A164-2EADC64688E1}"/>
          </ac:spMkLst>
        </pc:spChg>
        <pc:spChg chg="add del mod ord">
          <ac:chgData name="Henk Verelst" userId="66b8d714-17cf-46f6-b52d-443166861d86" providerId="ADAL" clId="{BA139DFA-FF7A-4796-8C00-844C1B31A518}" dt="2021-09-13T12:07:23.479" v="1738" actId="478"/>
          <ac:spMkLst>
            <pc:docMk/>
            <pc:sldMk cId="2514865778" sldId="667"/>
            <ac:spMk id="3" creationId="{BA8A036B-80A9-4FF4-BD36-0B8964983099}"/>
          </ac:spMkLst>
        </pc:spChg>
        <pc:spChg chg="mod ord">
          <ac:chgData name="Henk Verelst" userId="66b8d714-17cf-46f6-b52d-443166861d86" providerId="ADAL" clId="{BA139DFA-FF7A-4796-8C00-844C1B31A518}" dt="2021-09-12T15:47:08.235" v="398" actId="700"/>
          <ac:spMkLst>
            <pc:docMk/>
            <pc:sldMk cId="2514865778" sldId="667"/>
            <ac:spMk id="4" creationId="{00000000-0000-0000-0000-000000000000}"/>
          </ac:spMkLst>
        </pc:spChg>
        <pc:spChg chg="del mod ord">
          <ac:chgData name="Henk Verelst" userId="66b8d714-17cf-46f6-b52d-443166861d86" providerId="ADAL" clId="{BA139DFA-FF7A-4796-8C00-844C1B31A518}" dt="2021-09-13T12:16:49.940" v="1771" actId="478"/>
          <ac:spMkLst>
            <pc:docMk/>
            <pc:sldMk cId="2514865778" sldId="667"/>
            <ac:spMk id="5" creationId="{00000000-0000-0000-0000-000000000000}"/>
          </ac:spMkLst>
        </pc:spChg>
        <pc:spChg chg="mod">
          <ac:chgData name="Henk Verelst" userId="66b8d714-17cf-46f6-b52d-443166861d86" providerId="ADAL" clId="{BA139DFA-FF7A-4796-8C00-844C1B31A518}" dt="2021-09-13T12:08:02.965" v="1754" actId="207"/>
          <ac:spMkLst>
            <pc:docMk/>
            <pc:sldMk cId="2514865778" sldId="667"/>
            <ac:spMk id="6" creationId="{00000000-0000-0000-0000-000000000000}"/>
          </ac:spMkLst>
        </pc:spChg>
        <pc:spChg chg="mod">
          <ac:chgData name="Henk Verelst" userId="66b8d714-17cf-46f6-b52d-443166861d86" providerId="ADAL" clId="{BA139DFA-FF7A-4796-8C00-844C1B31A518}" dt="2021-09-13T12:07:37.637" v="1741" actId="1076"/>
          <ac:spMkLst>
            <pc:docMk/>
            <pc:sldMk cId="2514865778" sldId="667"/>
            <ac:spMk id="8" creationId="{00000000-0000-0000-0000-000000000000}"/>
          </ac:spMkLst>
        </pc:spChg>
        <pc:spChg chg="del mod">
          <ac:chgData name="Henk Verelst" userId="66b8d714-17cf-46f6-b52d-443166861d86" providerId="ADAL" clId="{BA139DFA-FF7A-4796-8C00-844C1B31A518}" dt="2021-09-13T12:07:54.355" v="1753" actId="478"/>
          <ac:spMkLst>
            <pc:docMk/>
            <pc:sldMk cId="2514865778" sldId="667"/>
            <ac:spMk id="10" creationId="{00000000-0000-0000-0000-000000000000}"/>
          </ac:spMkLst>
        </pc:spChg>
        <pc:cxnChg chg="mod">
          <ac:chgData name="Henk Verelst" userId="66b8d714-17cf-46f6-b52d-443166861d86" providerId="ADAL" clId="{BA139DFA-FF7A-4796-8C00-844C1B31A518}" dt="2021-09-13T12:08:08.370" v="1755" actId="14100"/>
          <ac:cxnSpMkLst>
            <pc:docMk/>
            <pc:sldMk cId="2514865778" sldId="667"/>
            <ac:cxnSpMk id="9" creationId="{00000000-0000-0000-0000-000000000000}"/>
          </ac:cxnSpMkLst>
        </pc:cxnChg>
      </pc:sldChg>
      <pc:sldChg chg="addSp delSp modSp mod modClrScheme chgLayout">
        <pc:chgData name="Henk Verelst" userId="66b8d714-17cf-46f6-b52d-443166861d86" providerId="ADAL" clId="{BA139DFA-FF7A-4796-8C00-844C1B31A518}" dt="2021-09-13T12:34:21.602" v="2023"/>
        <pc:sldMkLst>
          <pc:docMk/>
          <pc:sldMk cId="3623469126" sldId="668"/>
        </pc:sldMkLst>
        <pc:spChg chg="mod">
          <ac:chgData name="Henk Verelst" userId="66b8d714-17cf-46f6-b52d-443166861d86" providerId="ADAL" clId="{BA139DFA-FF7A-4796-8C00-844C1B31A518}" dt="2021-09-13T12:16:04.934" v="1766" actId="1076"/>
          <ac:spMkLst>
            <pc:docMk/>
            <pc:sldMk cId="3623469126" sldId="668"/>
            <ac:spMk id="2" creationId="{00000000-0000-0000-0000-000000000000}"/>
          </ac:spMkLst>
        </pc:spChg>
        <pc:spChg chg="add del mod ord">
          <ac:chgData name="Henk Verelst" userId="66b8d714-17cf-46f6-b52d-443166861d86" providerId="ADAL" clId="{BA139DFA-FF7A-4796-8C00-844C1B31A518}" dt="2021-09-13T12:08:29.245" v="1759" actId="478"/>
          <ac:spMkLst>
            <pc:docMk/>
            <pc:sldMk cId="3623469126" sldId="668"/>
            <ac:spMk id="3" creationId="{38EF3940-6CFC-4AB1-971E-6A8884FAEF44}"/>
          </ac:spMkLst>
        </pc:spChg>
        <pc:spChg chg="mod ord">
          <ac:chgData name="Henk Verelst" userId="66b8d714-17cf-46f6-b52d-443166861d86" providerId="ADAL" clId="{BA139DFA-FF7A-4796-8C00-844C1B31A518}" dt="2021-09-12T15:47:08.235" v="398" actId="700"/>
          <ac:spMkLst>
            <pc:docMk/>
            <pc:sldMk cId="3623469126" sldId="668"/>
            <ac:spMk id="4" creationId="{00000000-0000-0000-0000-000000000000}"/>
          </ac:spMkLst>
        </pc:spChg>
        <pc:spChg chg="del mod ord">
          <ac:chgData name="Henk Verelst" userId="66b8d714-17cf-46f6-b52d-443166861d86" providerId="ADAL" clId="{BA139DFA-FF7A-4796-8C00-844C1B31A518}" dt="2021-09-13T12:16:53.149" v="1772" actId="478"/>
          <ac:spMkLst>
            <pc:docMk/>
            <pc:sldMk cId="3623469126" sldId="668"/>
            <ac:spMk id="5" creationId="{00000000-0000-0000-0000-000000000000}"/>
          </ac:spMkLst>
        </pc:spChg>
        <pc:spChg chg="mod">
          <ac:chgData name="Henk Verelst" userId="66b8d714-17cf-46f6-b52d-443166861d86" providerId="ADAL" clId="{BA139DFA-FF7A-4796-8C00-844C1B31A518}" dt="2021-09-13T12:34:21.602" v="2023"/>
          <ac:spMkLst>
            <pc:docMk/>
            <pc:sldMk cId="3623469126" sldId="668"/>
            <ac:spMk id="6" creationId="{00000000-0000-0000-0000-000000000000}"/>
          </ac:spMkLst>
        </pc:spChg>
        <pc:picChg chg="add mod">
          <ac:chgData name="Henk Verelst" userId="66b8d714-17cf-46f6-b52d-443166861d86" providerId="ADAL" clId="{BA139DFA-FF7A-4796-8C00-844C1B31A518}" dt="2021-09-13T12:16:01.308" v="1765" actId="1076"/>
          <ac:picMkLst>
            <pc:docMk/>
            <pc:sldMk cId="3623469126" sldId="668"/>
            <ac:picMk id="12" creationId="{E2FDC556-53A1-41C4-B3BC-4E09567D1D16}"/>
          </ac:picMkLst>
        </pc:picChg>
        <pc:cxnChg chg="mod">
          <ac:chgData name="Henk Verelst" userId="66b8d714-17cf-46f6-b52d-443166861d86" providerId="ADAL" clId="{BA139DFA-FF7A-4796-8C00-844C1B31A518}" dt="2021-09-13T12:16:09.590" v="1767" actId="14100"/>
          <ac:cxnSpMkLst>
            <pc:docMk/>
            <pc:sldMk cId="3623469126" sldId="668"/>
            <ac:cxnSpMk id="8" creationId="{00000000-0000-0000-0000-000000000000}"/>
          </ac:cxnSpMkLst>
        </pc:cxnChg>
      </pc:sldChg>
      <pc:sldChg chg="addSp delSp modSp mod modClrScheme chgLayout">
        <pc:chgData name="Henk Verelst" userId="66b8d714-17cf-46f6-b52d-443166861d86" providerId="ADAL" clId="{BA139DFA-FF7A-4796-8C00-844C1B31A518}" dt="2021-09-13T12:34:01.012" v="2021"/>
        <pc:sldMkLst>
          <pc:docMk/>
          <pc:sldMk cId="280839377" sldId="670"/>
        </pc:sldMkLst>
        <pc:spChg chg="del mod ord">
          <ac:chgData name="Henk Verelst" userId="66b8d714-17cf-46f6-b52d-443166861d86" providerId="ADAL" clId="{BA139DFA-FF7A-4796-8C00-844C1B31A518}" dt="2021-09-13T12:16:43.358" v="1770" actId="700"/>
          <ac:spMkLst>
            <pc:docMk/>
            <pc:sldMk cId="280839377" sldId="670"/>
            <ac:spMk id="2" creationId="{57E49115-38E4-45D6-BA09-7FD6D3778A8A}"/>
          </ac:spMkLst>
        </pc:spChg>
        <pc:spChg chg="mod ord">
          <ac:chgData name="Henk Verelst" userId="66b8d714-17cf-46f6-b52d-443166861d86" providerId="ADAL" clId="{BA139DFA-FF7A-4796-8C00-844C1B31A518}" dt="2021-09-13T12:16:43.358" v="1770" actId="700"/>
          <ac:spMkLst>
            <pc:docMk/>
            <pc:sldMk cId="280839377" sldId="670"/>
            <ac:spMk id="4" creationId="{00000000-0000-0000-0000-000000000000}"/>
          </ac:spMkLst>
        </pc:spChg>
        <pc:spChg chg="del mod ord">
          <ac:chgData name="Henk Verelst" userId="66b8d714-17cf-46f6-b52d-443166861d86" providerId="ADAL" clId="{BA139DFA-FF7A-4796-8C00-844C1B31A518}" dt="2021-09-13T12:25:34.390" v="1818" actId="478"/>
          <ac:spMkLst>
            <pc:docMk/>
            <pc:sldMk cId="280839377" sldId="670"/>
            <ac:spMk id="5" creationId="{00000000-0000-0000-0000-000000000000}"/>
          </ac:spMkLst>
        </pc:spChg>
        <pc:spChg chg="mod">
          <ac:chgData name="Henk Verelst" userId="66b8d714-17cf-46f6-b52d-443166861d86" providerId="ADAL" clId="{BA139DFA-FF7A-4796-8C00-844C1B31A518}" dt="2021-09-13T12:34:01.012" v="2021"/>
          <ac:spMkLst>
            <pc:docMk/>
            <pc:sldMk cId="280839377" sldId="670"/>
            <ac:spMk id="6" creationId="{00000000-0000-0000-0000-000000000000}"/>
          </ac:spMkLst>
        </pc:spChg>
        <pc:spChg chg="add del mod ord">
          <ac:chgData name="Henk Verelst" userId="66b8d714-17cf-46f6-b52d-443166861d86" providerId="ADAL" clId="{BA139DFA-FF7A-4796-8C00-844C1B31A518}" dt="2021-09-13T12:23:49.336" v="1808" actId="478"/>
          <ac:spMkLst>
            <pc:docMk/>
            <pc:sldMk cId="280839377" sldId="670"/>
            <ac:spMk id="7" creationId="{7C795526-1C83-4FD2-96FC-1F0E18F3607F}"/>
          </ac:spMkLst>
        </pc:spChg>
        <pc:spChg chg="add del">
          <ac:chgData name="Henk Verelst" userId="66b8d714-17cf-46f6-b52d-443166861d86" providerId="ADAL" clId="{BA139DFA-FF7A-4796-8C00-844C1B31A518}" dt="2021-09-13T12:23:41.398" v="1805" actId="22"/>
          <ac:spMkLst>
            <pc:docMk/>
            <pc:sldMk cId="280839377" sldId="670"/>
            <ac:spMk id="9" creationId="{46CD8B2B-1F76-4774-B395-AE3E26E63BE5}"/>
          </ac:spMkLst>
        </pc:spChg>
        <pc:picChg chg="del">
          <ac:chgData name="Henk Verelst" userId="66b8d714-17cf-46f6-b52d-443166861d86" providerId="ADAL" clId="{BA139DFA-FF7A-4796-8C00-844C1B31A518}" dt="2021-09-13T12:23:38.301" v="1803" actId="478"/>
          <ac:picMkLst>
            <pc:docMk/>
            <pc:sldMk cId="280839377" sldId="670"/>
            <ac:picMk id="3" creationId="{00000000-0000-0000-0000-000000000000}"/>
          </ac:picMkLst>
        </pc:picChg>
        <pc:picChg chg="add mod">
          <ac:chgData name="Henk Verelst" userId="66b8d714-17cf-46f6-b52d-443166861d86" providerId="ADAL" clId="{BA139DFA-FF7A-4796-8C00-844C1B31A518}" dt="2021-09-13T12:24:33.587" v="1816" actId="1076"/>
          <ac:picMkLst>
            <pc:docMk/>
            <pc:sldMk cId="280839377" sldId="670"/>
            <ac:picMk id="11" creationId="{21648CAE-4DE3-4A9C-95E5-7A6EA115DE31}"/>
          </ac:picMkLst>
        </pc:picChg>
      </pc:sldChg>
      <pc:sldChg chg="modSp del mod modClrScheme chgLayout">
        <pc:chgData name="Henk Verelst" userId="66b8d714-17cf-46f6-b52d-443166861d86" providerId="ADAL" clId="{BA139DFA-FF7A-4796-8C00-844C1B31A518}" dt="2021-09-15T09:07:12.014" v="3861" actId="47"/>
        <pc:sldMkLst>
          <pc:docMk/>
          <pc:sldMk cId="3595233860" sldId="687"/>
        </pc:sldMkLst>
        <pc:spChg chg="mod ord">
          <ac:chgData name="Henk Verelst" userId="66b8d714-17cf-46f6-b52d-443166861d86" providerId="ADAL" clId="{BA139DFA-FF7A-4796-8C00-844C1B31A518}" dt="2021-09-13T12:34:13.301" v="2022"/>
          <ac:spMkLst>
            <pc:docMk/>
            <pc:sldMk cId="3595233860" sldId="687"/>
            <ac:spMk id="2" creationId="{00000000-0000-0000-0000-000000000000}"/>
          </ac:spMkLst>
        </pc:spChg>
        <pc:spChg chg="mod ord">
          <ac:chgData name="Henk Verelst" userId="66b8d714-17cf-46f6-b52d-443166861d86" providerId="ADAL" clId="{BA139DFA-FF7A-4796-8C00-844C1B31A518}" dt="2021-09-12T15:46:53.810" v="396" actId="700"/>
          <ac:spMkLst>
            <pc:docMk/>
            <pc:sldMk cId="3595233860" sldId="687"/>
            <ac:spMk id="4" creationId="{00000000-0000-0000-0000-000000000000}"/>
          </ac:spMkLst>
        </pc:spChg>
        <pc:spChg chg="mod ord">
          <ac:chgData name="Henk Verelst" userId="66b8d714-17cf-46f6-b52d-443166861d86" providerId="ADAL" clId="{BA139DFA-FF7A-4796-8C00-844C1B31A518}" dt="2021-09-12T15:46:53.810" v="396" actId="700"/>
          <ac:spMkLst>
            <pc:docMk/>
            <pc:sldMk cId="3595233860" sldId="687"/>
            <ac:spMk id="5" creationId="{00000000-0000-0000-0000-000000000000}"/>
          </ac:spMkLst>
        </pc:spChg>
      </pc:sldChg>
      <pc:sldChg chg="addSp delSp modSp mod modClrScheme chgLayout">
        <pc:chgData name="Henk Verelst" userId="66b8d714-17cf-46f6-b52d-443166861d86" providerId="ADAL" clId="{BA139DFA-FF7A-4796-8C00-844C1B31A518}" dt="2021-09-12T21:37:27.228" v="1315" actId="20577"/>
        <pc:sldMkLst>
          <pc:docMk/>
          <pc:sldMk cId="3263839642" sldId="689"/>
        </pc:sldMkLst>
        <pc:spChg chg="mod ord">
          <ac:chgData name="Henk Verelst" userId="66b8d714-17cf-46f6-b52d-443166861d86" providerId="ADAL" clId="{BA139DFA-FF7A-4796-8C00-844C1B31A518}" dt="2021-09-12T20:41:52.626" v="1041" actId="6549"/>
          <ac:spMkLst>
            <pc:docMk/>
            <pc:sldMk cId="3263839642" sldId="689"/>
            <ac:spMk id="3" creationId="{00000000-0000-0000-0000-000000000000}"/>
          </ac:spMkLst>
        </pc:spChg>
        <pc:spChg chg="mod ord">
          <ac:chgData name="Henk Verelst" userId="66b8d714-17cf-46f6-b52d-443166861d86" providerId="ADAL" clId="{BA139DFA-FF7A-4796-8C00-844C1B31A518}" dt="2021-09-12T21:37:27.228" v="1315" actId="20577"/>
          <ac:spMkLst>
            <pc:docMk/>
            <pc:sldMk cId="3263839642" sldId="689"/>
            <ac:spMk id="4" creationId="{00000000-0000-0000-0000-000000000000}"/>
          </ac:spMkLst>
        </pc:spChg>
        <pc:spChg chg="add del mod ord">
          <ac:chgData name="Henk Verelst" userId="66b8d714-17cf-46f6-b52d-443166861d86" providerId="ADAL" clId="{BA139DFA-FF7A-4796-8C00-844C1B31A518}" dt="2021-09-12T20:59:12.993" v="1050" actId="478"/>
          <ac:spMkLst>
            <pc:docMk/>
            <pc:sldMk cId="3263839642" sldId="689"/>
            <ac:spMk id="5" creationId="{00000000-0000-0000-0000-000000000000}"/>
          </ac:spMkLst>
        </pc:spChg>
        <pc:graphicFrameChg chg="mod modGraphic">
          <ac:chgData name="Henk Verelst" userId="66b8d714-17cf-46f6-b52d-443166861d86" providerId="ADAL" clId="{BA139DFA-FF7A-4796-8C00-844C1B31A518}" dt="2021-09-12T20:59:10.485" v="1048" actId="6549"/>
          <ac:graphicFrameMkLst>
            <pc:docMk/>
            <pc:sldMk cId="3263839642" sldId="689"/>
            <ac:graphicFrameMk id="12" creationId="{00000000-0000-0000-0000-000000000000}"/>
          </ac:graphicFrameMkLst>
        </pc:graphicFrameChg>
      </pc:sldChg>
      <pc:sldChg chg="addSp delSp modSp mod modClrScheme chgLayout">
        <pc:chgData name="Henk Verelst" userId="66b8d714-17cf-46f6-b52d-443166861d86" providerId="ADAL" clId="{BA139DFA-FF7A-4796-8C00-844C1B31A518}" dt="2021-09-13T12:24:54.933" v="1817" actId="14100"/>
        <pc:sldMkLst>
          <pc:docMk/>
          <pc:sldMk cId="1436179037" sldId="693"/>
        </pc:sldMkLst>
        <pc:spChg chg="mod">
          <ac:chgData name="Henk Verelst" userId="66b8d714-17cf-46f6-b52d-443166861d86" providerId="ADAL" clId="{BA139DFA-FF7A-4796-8C00-844C1B31A518}" dt="2021-09-13T12:23:12.624" v="1799" actId="692"/>
          <ac:spMkLst>
            <pc:docMk/>
            <pc:sldMk cId="1436179037" sldId="693"/>
            <ac:spMk id="2" creationId="{00000000-0000-0000-0000-000000000000}"/>
          </ac:spMkLst>
        </pc:spChg>
        <pc:spChg chg="add del mod ord">
          <ac:chgData name="Henk Verelst" userId="66b8d714-17cf-46f6-b52d-443166861d86" providerId="ADAL" clId="{BA139DFA-FF7A-4796-8C00-844C1B31A518}" dt="2021-09-13T12:16:19.548" v="1768" actId="478"/>
          <ac:spMkLst>
            <pc:docMk/>
            <pc:sldMk cId="1436179037" sldId="693"/>
            <ac:spMk id="3" creationId="{C6882EAD-E446-4394-B4D8-C39C3D4F9C2E}"/>
          </ac:spMkLst>
        </pc:spChg>
        <pc:spChg chg="mod ord">
          <ac:chgData name="Henk Verelst" userId="66b8d714-17cf-46f6-b52d-443166861d86" providerId="ADAL" clId="{BA139DFA-FF7A-4796-8C00-844C1B31A518}" dt="2021-09-12T15:47:08.235" v="398" actId="700"/>
          <ac:spMkLst>
            <pc:docMk/>
            <pc:sldMk cId="1436179037" sldId="693"/>
            <ac:spMk id="4" creationId="{00000000-0000-0000-0000-000000000000}"/>
          </ac:spMkLst>
        </pc:spChg>
        <pc:spChg chg="del mod ord">
          <ac:chgData name="Henk Verelst" userId="66b8d714-17cf-46f6-b52d-443166861d86" providerId="ADAL" clId="{BA139DFA-FF7A-4796-8C00-844C1B31A518}" dt="2021-09-13T12:16:56.057" v="1773" actId="478"/>
          <ac:spMkLst>
            <pc:docMk/>
            <pc:sldMk cId="1436179037" sldId="693"/>
            <ac:spMk id="5" creationId="{00000000-0000-0000-0000-000000000000}"/>
          </ac:spMkLst>
        </pc:spChg>
        <pc:spChg chg="mod">
          <ac:chgData name="Henk Verelst" userId="66b8d714-17cf-46f6-b52d-443166861d86" providerId="ADAL" clId="{BA139DFA-FF7A-4796-8C00-844C1B31A518}" dt="2021-09-13T12:22:24.278" v="1781" actId="1076"/>
          <ac:spMkLst>
            <pc:docMk/>
            <pc:sldMk cId="1436179037" sldId="693"/>
            <ac:spMk id="7" creationId="{00000000-0000-0000-0000-000000000000}"/>
          </ac:spMkLst>
        </pc:spChg>
        <pc:picChg chg="add del mod">
          <ac:chgData name="Henk Verelst" userId="66b8d714-17cf-46f6-b52d-443166861d86" providerId="ADAL" clId="{BA139DFA-FF7A-4796-8C00-844C1B31A518}" dt="2021-09-13T12:23:31.603" v="1802" actId="478"/>
          <ac:picMkLst>
            <pc:docMk/>
            <pc:sldMk cId="1436179037" sldId="693"/>
            <ac:picMk id="8" creationId="{1D015FCF-3E37-4575-84B6-FADA232DBC76}"/>
          </ac:picMkLst>
        </pc:picChg>
        <pc:cxnChg chg="mod">
          <ac:chgData name="Henk Verelst" userId="66b8d714-17cf-46f6-b52d-443166861d86" providerId="ADAL" clId="{BA139DFA-FF7A-4796-8C00-844C1B31A518}" dt="2021-09-13T12:22:56.199" v="1789" actId="14100"/>
          <ac:cxnSpMkLst>
            <pc:docMk/>
            <pc:sldMk cId="1436179037" sldId="693"/>
            <ac:cxnSpMk id="9" creationId="{00000000-0000-0000-0000-000000000000}"/>
          </ac:cxnSpMkLst>
        </pc:cxnChg>
        <pc:cxnChg chg="mod">
          <ac:chgData name="Henk Verelst" userId="66b8d714-17cf-46f6-b52d-443166861d86" providerId="ADAL" clId="{BA139DFA-FF7A-4796-8C00-844C1B31A518}" dt="2021-09-13T12:24:54.933" v="1817" actId="14100"/>
          <ac:cxnSpMkLst>
            <pc:docMk/>
            <pc:sldMk cId="1436179037" sldId="693"/>
            <ac:cxnSpMk id="10" creationId="{00000000-0000-0000-0000-000000000000}"/>
          </ac:cxnSpMkLst>
        </pc:cxnChg>
        <pc:cxnChg chg="mod">
          <ac:chgData name="Henk Verelst" userId="66b8d714-17cf-46f6-b52d-443166861d86" providerId="ADAL" clId="{BA139DFA-FF7A-4796-8C00-844C1B31A518}" dt="2021-09-13T12:22:47.108" v="1787" actId="14100"/>
          <ac:cxnSpMkLst>
            <pc:docMk/>
            <pc:sldMk cId="1436179037" sldId="693"/>
            <ac:cxnSpMk id="11" creationId="{00000000-0000-0000-0000-000000000000}"/>
          </ac:cxnSpMkLst>
        </pc:cxnChg>
      </pc:sldChg>
      <pc:sldChg chg="addSp delSp modSp mod modClrScheme delAnim chgLayout">
        <pc:chgData name="Henk Verelst" userId="66b8d714-17cf-46f6-b52d-443166861d86" providerId="ADAL" clId="{BA139DFA-FF7A-4796-8C00-844C1B31A518}" dt="2021-09-14T11:23:00.372" v="3398"/>
        <pc:sldMkLst>
          <pc:docMk/>
          <pc:sldMk cId="150577556" sldId="695"/>
        </pc:sldMkLst>
        <pc:spChg chg="mod ord">
          <ac:chgData name="Henk Verelst" userId="66b8d714-17cf-46f6-b52d-443166861d86" providerId="ADAL" clId="{BA139DFA-FF7A-4796-8C00-844C1B31A518}" dt="2021-09-14T11:19:45.461" v="3361" actId="20577"/>
          <ac:spMkLst>
            <pc:docMk/>
            <pc:sldMk cId="150577556" sldId="695"/>
            <ac:spMk id="3" creationId="{00000000-0000-0000-0000-000000000000}"/>
          </ac:spMkLst>
        </pc:spChg>
        <pc:spChg chg="mod ord">
          <ac:chgData name="Henk Verelst" userId="66b8d714-17cf-46f6-b52d-443166861d86" providerId="ADAL" clId="{BA139DFA-FF7A-4796-8C00-844C1B31A518}" dt="2021-09-12T15:46:53.810" v="396" actId="700"/>
          <ac:spMkLst>
            <pc:docMk/>
            <pc:sldMk cId="150577556" sldId="695"/>
            <ac:spMk id="4" creationId="{00000000-0000-0000-0000-000000000000}"/>
          </ac:spMkLst>
        </pc:spChg>
        <pc:spChg chg="del mod ord">
          <ac:chgData name="Henk Verelst" userId="66b8d714-17cf-46f6-b52d-443166861d86" providerId="ADAL" clId="{BA139DFA-FF7A-4796-8C00-844C1B31A518}" dt="2021-09-14T11:18:56.914" v="3315" actId="478"/>
          <ac:spMkLst>
            <pc:docMk/>
            <pc:sldMk cId="150577556" sldId="695"/>
            <ac:spMk id="5" creationId="{00000000-0000-0000-0000-000000000000}"/>
          </ac:spMkLst>
        </pc:spChg>
        <pc:spChg chg="del">
          <ac:chgData name="Henk Verelst" userId="66b8d714-17cf-46f6-b52d-443166861d86" providerId="ADAL" clId="{BA139DFA-FF7A-4796-8C00-844C1B31A518}" dt="2021-09-14T11:18:53.210" v="3313" actId="478"/>
          <ac:spMkLst>
            <pc:docMk/>
            <pc:sldMk cId="150577556" sldId="695"/>
            <ac:spMk id="6" creationId="{00000000-0000-0000-0000-000000000000}"/>
          </ac:spMkLst>
        </pc:spChg>
        <pc:spChg chg="del">
          <ac:chgData name="Henk Verelst" userId="66b8d714-17cf-46f6-b52d-443166861d86" providerId="ADAL" clId="{BA139DFA-FF7A-4796-8C00-844C1B31A518}" dt="2021-09-14T11:18:53.210" v="3313" actId="478"/>
          <ac:spMkLst>
            <pc:docMk/>
            <pc:sldMk cId="150577556" sldId="695"/>
            <ac:spMk id="7" creationId="{00000000-0000-0000-0000-000000000000}"/>
          </ac:spMkLst>
        </pc:spChg>
        <pc:spChg chg="mod">
          <ac:chgData name="Henk Verelst" userId="66b8d714-17cf-46f6-b52d-443166861d86" providerId="ADAL" clId="{BA139DFA-FF7A-4796-8C00-844C1B31A518}" dt="2021-09-13T12:34:21.602" v="2023"/>
          <ac:spMkLst>
            <pc:docMk/>
            <pc:sldMk cId="150577556" sldId="695"/>
            <ac:spMk id="14" creationId="{00000000-0000-0000-0000-000000000000}"/>
          </ac:spMkLst>
        </pc:spChg>
        <pc:spChg chg="mod">
          <ac:chgData name="Henk Verelst" userId="66b8d714-17cf-46f6-b52d-443166861d86" providerId="ADAL" clId="{BA139DFA-FF7A-4796-8C00-844C1B31A518}" dt="2021-09-13T12:34:21.602" v="2023"/>
          <ac:spMkLst>
            <pc:docMk/>
            <pc:sldMk cId="150577556" sldId="695"/>
            <ac:spMk id="16" creationId="{00000000-0000-0000-0000-000000000000}"/>
          </ac:spMkLst>
        </pc:spChg>
        <pc:grpChg chg="del">
          <ac:chgData name="Henk Verelst" userId="66b8d714-17cf-46f6-b52d-443166861d86" providerId="ADAL" clId="{BA139DFA-FF7A-4796-8C00-844C1B31A518}" dt="2021-09-14T11:18:53.210" v="3313" actId="478"/>
          <ac:grpSpMkLst>
            <pc:docMk/>
            <pc:sldMk cId="150577556" sldId="695"/>
            <ac:grpSpMk id="2" creationId="{00000000-0000-0000-0000-000000000000}"/>
          </ac:grpSpMkLst>
        </pc:grpChg>
        <pc:grpChg chg="del">
          <ac:chgData name="Henk Verelst" userId="66b8d714-17cf-46f6-b52d-443166861d86" providerId="ADAL" clId="{BA139DFA-FF7A-4796-8C00-844C1B31A518}" dt="2021-09-14T11:18:55.062" v="3314" actId="478"/>
          <ac:grpSpMkLst>
            <pc:docMk/>
            <pc:sldMk cId="150577556" sldId="695"/>
            <ac:grpSpMk id="8" creationId="{00000000-0000-0000-0000-000000000000}"/>
          </ac:grpSpMkLst>
        </pc:grpChg>
        <pc:grpChg chg="del">
          <ac:chgData name="Henk Verelst" userId="66b8d714-17cf-46f6-b52d-443166861d86" providerId="ADAL" clId="{BA139DFA-FF7A-4796-8C00-844C1B31A518}" dt="2021-09-14T11:18:53.210" v="3313" actId="478"/>
          <ac:grpSpMkLst>
            <pc:docMk/>
            <pc:sldMk cId="150577556" sldId="695"/>
            <ac:grpSpMk id="9" creationId="{00000000-0000-0000-0000-000000000000}"/>
          </ac:grpSpMkLst>
        </pc:grpChg>
        <pc:graphicFrameChg chg="add mod modGraphic">
          <ac:chgData name="Henk Verelst" userId="66b8d714-17cf-46f6-b52d-443166861d86" providerId="ADAL" clId="{BA139DFA-FF7A-4796-8C00-844C1B31A518}" dt="2021-09-14T11:23:00.372" v="3398"/>
          <ac:graphicFrameMkLst>
            <pc:docMk/>
            <pc:sldMk cId="150577556" sldId="695"/>
            <ac:graphicFrameMk id="10" creationId="{B3F1659C-4036-4CA0-8EDB-15212B897169}"/>
          </ac:graphicFrameMkLst>
        </pc:graphicFrameChg>
      </pc:sldChg>
      <pc:sldChg chg="addSp delSp modSp mod modClrScheme delAnim chgLayout">
        <pc:chgData name="Henk Verelst" userId="66b8d714-17cf-46f6-b52d-443166861d86" providerId="ADAL" clId="{BA139DFA-FF7A-4796-8C00-844C1B31A518}" dt="2021-09-14T11:25:09.146" v="3405" actId="1076"/>
        <pc:sldMkLst>
          <pc:docMk/>
          <pc:sldMk cId="2106260634" sldId="696"/>
        </pc:sldMkLst>
        <pc:spChg chg="mod ord">
          <ac:chgData name="Henk Verelst" userId="66b8d714-17cf-46f6-b52d-443166861d86" providerId="ADAL" clId="{BA139DFA-FF7A-4796-8C00-844C1B31A518}" dt="2021-09-14T11:25:01.527" v="3404" actId="21"/>
          <ac:spMkLst>
            <pc:docMk/>
            <pc:sldMk cId="2106260634" sldId="696"/>
            <ac:spMk id="3" creationId="{00000000-0000-0000-0000-000000000000}"/>
          </ac:spMkLst>
        </pc:spChg>
        <pc:spChg chg="mod ord">
          <ac:chgData name="Henk Verelst" userId="66b8d714-17cf-46f6-b52d-443166861d86" providerId="ADAL" clId="{BA139DFA-FF7A-4796-8C00-844C1B31A518}" dt="2021-09-12T15:46:53.810" v="396" actId="700"/>
          <ac:spMkLst>
            <pc:docMk/>
            <pc:sldMk cId="2106260634" sldId="696"/>
            <ac:spMk id="4" creationId="{00000000-0000-0000-0000-000000000000}"/>
          </ac:spMkLst>
        </pc:spChg>
        <pc:spChg chg="del mod ord">
          <ac:chgData name="Henk Verelst" userId="66b8d714-17cf-46f6-b52d-443166861d86" providerId="ADAL" clId="{BA139DFA-FF7A-4796-8C00-844C1B31A518}" dt="2021-09-14T11:20:18.957" v="3362" actId="478"/>
          <ac:spMkLst>
            <pc:docMk/>
            <pc:sldMk cId="2106260634" sldId="696"/>
            <ac:spMk id="5" creationId="{00000000-0000-0000-0000-000000000000}"/>
          </ac:spMkLst>
        </pc:spChg>
        <pc:spChg chg="del">
          <ac:chgData name="Henk Verelst" userId="66b8d714-17cf-46f6-b52d-443166861d86" providerId="ADAL" clId="{BA139DFA-FF7A-4796-8C00-844C1B31A518}" dt="2021-09-14T11:23:13.436" v="3401" actId="478"/>
          <ac:spMkLst>
            <pc:docMk/>
            <pc:sldMk cId="2106260634" sldId="696"/>
            <ac:spMk id="6" creationId="{00000000-0000-0000-0000-000000000000}"/>
          </ac:spMkLst>
        </pc:spChg>
        <pc:spChg chg="del">
          <ac:chgData name="Henk Verelst" userId="66b8d714-17cf-46f6-b52d-443166861d86" providerId="ADAL" clId="{BA139DFA-FF7A-4796-8C00-844C1B31A518}" dt="2021-09-14T11:23:13.436" v="3401" actId="478"/>
          <ac:spMkLst>
            <pc:docMk/>
            <pc:sldMk cId="2106260634" sldId="696"/>
            <ac:spMk id="7" creationId="{00000000-0000-0000-0000-000000000000}"/>
          </ac:spMkLst>
        </pc:spChg>
        <pc:spChg chg="mod">
          <ac:chgData name="Henk Verelst" userId="66b8d714-17cf-46f6-b52d-443166861d86" providerId="ADAL" clId="{BA139DFA-FF7A-4796-8C00-844C1B31A518}" dt="2021-09-13T12:34:21.602" v="2023"/>
          <ac:spMkLst>
            <pc:docMk/>
            <pc:sldMk cId="2106260634" sldId="696"/>
            <ac:spMk id="18" creationId="{00000000-0000-0000-0000-000000000000}"/>
          </ac:spMkLst>
        </pc:spChg>
        <pc:grpChg chg="del">
          <ac:chgData name="Henk Verelst" userId="66b8d714-17cf-46f6-b52d-443166861d86" providerId="ADAL" clId="{BA139DFA-FF7A-4796-8C00-844C1B31A518}" dt="2021-09-14T11:23:13.436" v="3401" actId="478"/>
          <ac:grpSpMkLst>
            <pc:docMk/>
            <pc:sldMk cId="2106260634" sldId="696"/>
            <ac:grpSpMk id="2" creationId="{00000000-0000-0000-0000-000000000000}"/>
          </ac:grpSpMkLst>
        </pc:grpChg>
        <pc:grpChg chg="del">
          <ac:chgData name="Henk Verelst" userId="66b8d714-17cf-46f6-b52d-443166861d86" providerId="ADAL" clId="{BA139DFA-FF7A-4796-8C00-844C1B31A518}" dt="2021-09-14T11:23:13.436" v="3401" actId="478"/>
          <ac:grpSpMkLst>
            <pc:docMk/>
            <pc:sldMk cId="2106260634" sldId="696"/>
            <ac:grpSpMk id="8" creationId="{00000000-0000-0000-0000-000000000000}"/>
          </ac:grpSpMkLst>
        </pc:grpChg>
        <pc:grpChg chg="del">
          <ac:chgData name="Henk Verelst" userId="66b8d714-17cf-46f6-b52d-443166861d86" providerId="ADAL" clId="{BA139DFA-FF7A-4796-8C00-844C1B31A518}" dt="2021-09-14T11:23:13.436" v="3401" actId="478"/>
          <ac:grpSpMkLst>
            <pc:docMk/>
            <pc:sldMk cId="2106260634" sldId="696"/>
            <ac:grpSpMk id="9" creationId="{00000000-0000-0000-0000-000000000000}"/>
          </ac:grpSpMkLst>
        </pc:grpChg>
        <pc:graphicFrameChg chg="add mod">
          <ac:chgData name="Henk Verelst" userId="66b8d714-17cf-46f6-b52d-443166861d86" providerId="ADAL" clId="{BA139DFA-FF7A-4796-8C00-844C1B31A518}" dt="2021-09-14T11:25:09.146" v="3405" actId="1076"/>
          <ac:graphicFrameMkLst>
            <pc:docMk/>
            <pc:sldMk cId="2106260634" sldId="696"/>
            <ac:graphicFrameMk id="19" creationId="{04B4CE0A-0D13-4C44-8D7E-C8EDF5924F59}"/>
          </ac:graphicFrameMkLst>
        </pc:graphicFrameChg>
      </pc:sldChg>
      <pc:sldChg chg="addSp delSp modSp mod modClrScheme addAnim delAnim chgLayout">
        <pc:chgData name="Henk Verelst" userId="66b8d714-17cf-46f6-b52d-443166861d86" providerId="ADAL" clId="{BA139DFA-FF7A-4796-8C00-844C1B31A518}" dt="2021-09-15T09:34:32.620" v="4123" actId="478"/>
        <pc:sldMkLst>
          <pc:docMk/>
          <pc:sldMk cId="1444131836" sldId="702"/>
        </pc:sldMkLst>
        <pc:spChg chg="add mod ord">
          <ac:chgData name="Henk Verelst" userId="66b8d714-17cf-46f6-b52d-443166861d86" providerId="ADAL" clId="{BA139DFA-FF7A-4796-8C00-844C1B31A518}" dt="2021-09-14T11:56:47.152" v="3559" actId="20577"/>
          <ac:spMkLst>
            <pc:docMk/>
            <pc:sldMk cId="1444131836" sldId="702"/>
            <ac:spMk id="2" creationId="{9CBE4688-2D76-4D18-B93A-1FF25B0A42D9}"/>
          </ac:spMkLst>
        </pc:spChg>
        <pc:spChg chg="mod ord">
          <ac:chgData name="Henk Verelst" userId="66b8d714-17cf-46f6-b52d-443166861d86" providerId="ADAL" clId="{BA139DFA-FF7A-4796-8C00-844C1B31A518}" dt="2021-09-12T15:46:53.810" v="396" actId="700"/>
          <ac:spMkLst>
            <pc:docMk/>
            <pc:sldMk cId="1444131836" sldId="702"/>
            <ac:spMk id="4" creationId="{00000000-0000-0000-0000-000000000000}"/>
          </ac:spMkLst>
        </pc:spChg>
        <pc:spChg chg="del mod ord">
          <ac:chgData name="Henk Verelst" userId="66b8d714-17cf-46f6-b52d-443166861d86" providerId="ADAL" clId="{BA139DFA-FF7A-4796-8C00-844C1B31A518}" dt="2021-09-15T09:34:32.620" v="4123" actId="478"/>
          <ac:spMkLst>
            <pc:docMk/>
            <pc:sldMk cId="1444131836" sldId="702"/>
            <ac:spMk id="5" creationId="{00000000-0000-0000-0000-000000000000}"/>
          </ac:spMkLst>
        </pc:spChg>
        <pc:spChg chg="add del mod">
          <ac:chgData name="Henk Verelst" userId="66b8d714-17cf-46f6-b52d-443166861d86" providerId="ADAL" clId="{BA139DFA-FF7A-4796-8C00-844C1B31A518}" dt="2021-09-15T09:34:30.803" v="4122" actId="478"/>
          <ac:spMkLst>
            <pc:docMk/>
            <pc:sldMk cId="1444131836" sldId="702"/>
            <ac:spMk id="7" creationId="{00000000-0000-0000-0000-000000000000}"/>
          </ac:spMkLst>
        </pc:spChg>
        <pc:spChg chg="mod">
          <ac:chgData name="Henk Verelst" userId="66b8d714-17cf-46f6-b52d-443166861d86" providerId="ADAL" clId="{BA139DFA-FF7A-4796-8C00-844C1B31A518}" dt="2021-09-14T17:49:12.889" v="3607" actId="14100"/>
          <ac:spMkLst>
            <pc:docMk/>
            <pc:sldMk cId="1444131836" sldId="702"/>
            <ac:spMk id="8" creationId="{00000000-0000-0000-0000-000000000000}"/>
          </ac:spMkLst>
        </pc:spChg>
        <pc:spChg chg="mod">
          <ac:chgData name="Henk Verelst" userId="66b8d714-17cf-46f6-b52d-443166861d86" providerId="ADAL" clId="{BA139DFA-FF7A-4796-8C00-844C1B31A518}" dt="2021-09-14T17:48:58.071" v="3604" actId="1076"/>
          <ac:spMkLst>
            <pc:docMk/>
            <pc:sldMk cId="1444131836" sldId="702"/>
            <ac:spMk id="12" creationId="{00000000-0000-0000-0000-000000000000}"/>
          </ac:spMkLst>
        </pc:spChg>
        <pc:cxnChg chg="mod">
          <ac:chgData name="Henk Verelst" userId="66b8d714-17cf-46f6-b52d-443166861d86" providerId="ADAL" clId="{BA139DFA-FF7A-4796-8C00-844C1B31A518}" dt="2021-09-15T09:34:30.803" v="4122" actId="478"/>
          <ac:cxnSpMkLst>
            <pc:docMk/>
            <pc:sldMk cId="1444131836" sldId="702"/>
            <ac:cxnSpMk id="6" creationId="{00000000-0000-0000-0000-000000000000}"/>
          </ac:cxnSpMkLst>
        </pc:cxnChg>
      </pc:sldChg>
      <pc:sldChg chg="addSp delSp modSp mod modClrScheme delAnim modAnim chgLayout">
        <pc:chgData name="Henk Verelst" userId="66b8d714-17cf-46f6-b52d-443166861d86" providerId="ADAL" clId="{BA139DFA-FF7A-4796-8C00-844C1B31A518}" dt="2021-09-15T09:34:26.620" v="4120" actId="478"/>
        <pc:sldMkLst>
          <pc:docMk/>
          <pc:sldMk cId="1356077642" sldId="703"/>
        </pc:sldMkLst>
        <pc:spChg chg="del mod ord">
          <ac:chgData name="Henk Verelst" userId="66b8d714-17cf-46f6-b52d-443166861d86" providerId="ADAL" clId="{BA139DFA-FF7A-4796-8C00-844C1B31A518}" dt="2021-09-12T15:46:53.810" v="396" actId="700"/>
          <ac:spMkLst>
            <pc:docMk/>
            <pc:sldMk cId="1356077642" sldId="703"/>
            <ac:spMk id="2" creationId="{00D9FB53-71B8-4080-A058-4811894A71FD}"/>
          </ac:spMkLst>
        </pc:spChg>
        <pc:spChg chg="del">
          <ac:chgData name="Henk Verelst" userId="66b8d714-17cf-46f6-b52d-443166861d86" providerId="ADAL" clId="{BA139DFA-FF7A-4796-8C00-844C1B31A518}" dt="2021-09-14T17:51:09.325" v="3621" actId="478"/>
          <ac:spMkLst>
            <pc:docMk/>
            <pc:sldMk cId="1356077642" sldId="703"/>
            <ac:spMk id="3" creationId="{00000000-0000-0000-0000-000000000000}"/>
          </ac:spMkLst>
        </pc:spChg>
        <pc:spChg chg="mod ord">
          <ac:chgData name="Henk Verelst" userId="66b8d714-17cf-46f6-b52d-443166861d86" providerId="ADAL" clId="{BA139DFA-FF7A-4796-8C00-844C1B31A518}" dt="2021-09-12T15:46:53.810" v="396" actId="700"/>
          <ac:spMkLst>
            <pc:docMk/>
            <pc:sldMk cId="1356077642" sldId="703"/>
            <ac:spMk id="4" creationId="{00000000-0000-0000-0000-000000000000}"/>
          </ac:spMkLst>
        </pc:spChg>
        <pc:spChg chg="del mod ord">
          <ac:chgData name="Henk Verelst" userId="66b8d714-17cf-46f6-b52d-443166861d86" providerId="ADAL" clId="{BA139DFA-FF7A-4796-8C00-844C1B31A518}" dt="2021-09-15T09:34:26.620" v="4120" actId="478"/>
          <ac:spMkLst>
            <pc:docMk/>
            <pc:sldMk cId="1356077642" sldId="703"/>
            <ac:spMk id="5" creationId="{00000000-0000-0000-0000-000000000000}"/>
          </ac:spMkLst>
        </pc:spChg>
        <pc:spChg chg="add del mod ord">
          <ac:chgData name="Henk Verelst" userId="66b8d714-17cf-46f6-b52d-443166861d86" providerId="ADAL" clId="{BA139DFA-FF7A-4796-8C00-844C1B31A518}" dt="2021-09-14T17:50:57.401" v="3618" actId="478"/>
          <ac:spMkLst>
            <pc:docMk/>
            <pc:sldMk cId="1356077642" sldId="703"/>
            <ac:spMk id="6" creationId="{D27E34C1-0101-4626-B695-46115B8D33D5}"/>
          </ac:spMkLst>
        </pc:spChg>
        <pc:spChg chg="del">
          <ac:chgData name="Henk Verelst" userId="66b8d714-17cf-46f6-b52d-443166861d86" providerId="ADAL" clId="{BA139DFA-FF7A-4796-8C00-844C1B31A518}" dt="2021-09-14T17:51:11.103" v="3622" actId="478"/>
          <ac:spMkLst>
            <pc:docMk/>
            <pc:sldMk cId="1356077642" sldId="703"/>
            <ac:spMk id="9" creationId="{00000000-0000-0000-0000-000000000000}"/>
          </ac:spMkLst>
        </pc:spChg>
        <pc:spChg chg="add mod">
          <ac:chgData name="Henk Verelst" userId="66b8d714-17cf-46f6-b52d-443166861d86" providerId="ADAL" clId="{BA139DFA-FF7A-4796-8C00-844C1B31A518}" dt="2021-09-14T17:51:05.062" v="3620" actId="1076"/>
          <ac:spMkLst>
            <pc:docMk/>
            <pc:sldMk cId="1356077642" sldId="703"/>
            <ac:spMk id="10" creationId="{E907D139-FBCF-4584-B211-990E3D56A996}"/>
          </ac:spMkLst>
        </pc:spChg>
        <pc:spChg chg="del mod">
          <ac:chgData name="Henk Verelst" userId="66b8d714-17cf-46f6-b52d-443166861d86" providerId="ADAL" clId="{BA139DFA-FF7A-4796-8C00-844C1B31A518}" dt="2021-09-14T17:50:23.378" v="3611" actId="478"/>
          <ac:spMkLst>
            <pc:docMk/>
            <pc:sldMk cId="1356077642" sldId="703"/>
            <ac:spMk id="12" creationId="{00000000-0000-0000-0000-000000000000}"/>
          </ac:spMkLst>
        </pc:spChg>
        <pc:picChg chg="add mod">
          <ac:chgData name="Henk Verelst" userId="66b8d714-17cf-46f6-b52d-443166861d86" providerId="ADAL" clId="{BA139DFA-FF7A-4796-8C00-844C1B31A518}" dt="2021-09-14T17:53:43.590" v="3665" actId="14100"/>
          <ac:picMkLst>
            <pc:docMk/>
            <pc:sldMk cId="1356077642" sldId="703"/>
            <ac:picMk id="11" creationId="{1CED8ACB-84B4-48C1-8C70-3632AB198AF9}"/>
          </ac:picMkLst>
        </pc:picChg>
        <pc:picChg chg="add mod">
          <ac:chgData name="Henk Verelst" userId="66b8d714-17cf-46f6-b52d-443166861d86" providerId="ADAL" clId="{BA139DFA-FF7A-4796-8C00-844C1B31A518}" dt="2021-09-14T17:53:43.590" v="3665" actId="14100"/>
          <ac:picMkLst>
            <pc:docMk/>
            <pc:sldMk cId="1356077642" sldId="703"/>
            <ac:picMk id="13" creationId="{3D6811B4-EC8A-4E61-A056-9BA1483F105A}"/>
          </ac:picMkLst>
        </pc:picChg>
      </pc:sldChg>
      <pc:sldChg chg="delSp modSp mod modClrScheme chgLayout">
        <pc:chgData name="Henk Verelst" userId="66b8d714-17cf-46f6-b52d-443166861d86" providerId="ADAL" clId="{BA139DFA-FF7A-4796-8C00-844C1B31A518}" dt="2021-09-15T09:34:22.308" v="4119" actId="478"/>
        <pc:sldMkLst>
          <pc:docMk/>
          <pc:sldMk cId="2980034984" sldId="705"/>
        </pc:sldMkLst>
        <pc:spChg chg="mod ord">
          <ac:chgData name="Henk Verelst" userId="66b8d714-17cf-46f6-b52d-443166861d86" providerId="ADAL" clId="{BA139DFA-FF7A-4796-8C00-844C1B31A518}" dt="2021-09-14T17:54:43.854" v="3689" actId="20577"/>
          <ac:spMkLst>
            <pc:docMk/>
            <pc:sldMk cId="2980034984" sldId="705"/>
            <ac:spMk id="3" creationId="{00000000-0000-0000-0000-000000000000}"/>
          </ac:spMkLst>
        </pc:spChg>
        <pc:spChg chg="mod ord">
          <ac:chgData name="Henk Verelst" userId="66b8d714-17cf-46f6-b52d-443166861d86" providerId="ADAL" clId="{BA139DFA-FF7A-4796-8C00-844C1B31A518}" dt="2021-09-12T15:46:53.810" v="396" actId="700"/>
          <ac:spMkLst>
            <pc:docMk/>
            <pc:sldMk cId="2980034984" sldId="705"/>
            <ac:spMk id="4" creationId="{00000000-0000-0000-0000-000000000000}"/>
          </ac:spMkLst>
        </pc:spChg>
        <pc:spChg chg="del mod ord">
          <ac:chgData name="Henk Verelst" userId="66b8d714-17cf-46f6-b52d-443166861d86" providerId="ADAL" clId="{BA139DFA-FF7A-4796-8C00-844C1B31A518}" dt="2021-09-15T09:34:22.308" v="4119" actId="478"/>
          <ac:spMkLst>
            <pc:docMk/>
            <pc:sldMk cId="2980034984" sldId="705"/>
            <ac:spMk id="5" creationId="{00000000-0000-0000-0000-000000000000}"/>
          </ac:spMkLst>
        </pc:spChg>
      </pc:sldChg>
      <pc:sldChg chg="addSp delSp modSp del mod modClrScheme chgLayout">
        <pc:chgData name="Henk Verelst" userId="66b8d714-17cf-46f6-b52d-443166861d86" providerId="ADAL" clId="{BA139DFA-FF7A-4796-8C00-844C1B31A518}" dt="2021-09-14T17:56:21.437" v="3744" actId="47"/>
        <pc:sldMkLst>
          <pc:docMk/>
          <pc:sldMk cId="1344011543" sldId="708"/>
        </pc:sldMkLst>
        <pc:spChg chg="del mod ord">
          <ac:chgData name="Henk Verelst" userId="66b8d714-17cf-46f6-b52d-443166861d86" providerId="ADAL" clId="{BA139DFA-FF7A-4796-8C00-844C1B31A518}" dt="2021-09-12T15:46:53.810" v="396" actId="700"/>
          <ac:spMkLst>
            <pc:docMk/>
            <pc:sldMk cId="1344011543" sldId="708"/>
            <ac:spMk id="3" creationId="{28FB5FCA-1220-4954-B676-A64103FA311A}"/>
          </ac:spMkLst>
        </pc:spChg>
        <pc:spChg chg="mod ord">
          <ac:chgData name="Henk Verelst" userId="66b8d714-17cf-46f6-b52d-443166861d86" providerId="ADAL" clId="{BA139DFA-FF7A-4796-8C00-844C1B31A518}" dt="2021-09-12T15:46:53.810" v="396" actId="700"/>
          <ac:spMkLst>
            <pc:docMk/>
            <pc:sldMk cId="1344011543" sldId="708"/>
            <ac:spMk id="4" creationId="{00000000-0000-0000-0000-000000000000}"/>
          </ac:spMkLst>
        </pc:spChg>
        <pc:spChg chg="mod ord">
          <ac:chgData name="Henk Verelst" userId="66b8d714-17cf-46f6-b52d-443166861d86" providerId="ADAL" clId="{BA139DFA-FF7A-4796-8C00-844C1B31A518}" dt="2021-09-12T15:46:53.810" v="396" actId="700"/>
          <ac:spMkLst>
            <pc:docMk/>
            <pc:sldMk cId="1344011543" sldId="708"/>
            <ac:spMk id="5" creationId="{00000000-0000-0000-0000-000000000000}"/>
          </ac:spMkLst>
        </pc:spChg>
        <pc:spChg chg="add mod ord">
          <ac:chgData name="Henk Verelst" userId="66b8d714-17cf-46f6-b52d-443166861d86" providerId="ADAL" clId="{BA139DFA-FF7A-4796-8C00-844C1B31A518}" dt="2021-09-12T15:46:53.810" v="396" actId="700"/>
          <ac:spMkLst>
            <pc:docMk/>
            <pc:sldMk cId="1344011543" sldId="708"/>
            <ac:spMk id="7" creationId="{37308AE3-E5F8-4F45-BBC7-548AFEA62B1D}"/>
          </ac:spMkLst>
        </pc:spChg>
      </pc:sldChg>
      <pc:sldChg chg="addSp delSp modSp del mod modClrScheme chgLayout">
        <pc:chgData name="Henk Verelst" userId="66b8d714-17cf-46f6-b52d-443166861d86" providerId="ADAL" clId="{BA139DFA-FF7A-4796-8C00-844C1B31A518}" dt="2021-09-14T17:52:05.113" v="3630" actId="47"/>
        <pc:sldMkLst>
          <pc:docMk/>
          <pc:sldMk cId="2653845555" sldId="709"/>
        </pc:sldMkLst>
        <pc:spChg chg="del mod ord">
          <ac:chgData name="Henk Verelst" userId="66b8d714-17cf-46f6-b52d-443166861d86" providerId="ADAL" clId="{BA139DFA-FF7A-4796-8C00-844C1B31A518}" dt="2021-09-12T15:46:53.810" v="396" actId="700"/>
          <ac:spMkLst>
            <pc:docMk/>
            <pc:sldMk cId="2653845555" sldId="709"/>
            <ac:spMk id="2" creationId="{E2CD5ECE-D2EC-4A23-99AA-756DA0863FB5}"/>
          </ac:spMkLst>
        </pc:spChg>
        <pc:spChg chg="mod ord">
          <ac:chgData name="Henk Verelst" userId="66b8d714-17cf-46f6-b52d-443166861d86" providerId="ADAL" clId="{BA139DFA-FF7A-4796-8C00-844C1B31A518}" dt="2021-09-12T15:46:53.810" v="396" actId="700"/>
          <ac:spMkLst>
            <pc:docMk/>
            <pc:sldMk cId="2653845555" sldId="709"/>
            <ac:spMk id="4" creationId="{00000000-0000-0000-0000-000000000000}"/>
          </ac:spMkLst>
        </pc:spChg>
        <pc:spChg chg="mod ord">
          <ac:chgData name="Henk Verelst" userId="66b8d714-17cf-46f6-b52d-443166861d86" providerId="ADAL" clId="{BA139DFA-FF7A-4796-8C00-844C1B31A518}" dt="2021-09-12T15:46:53.810" v="396" actId="700"/>
          <ac:spMkLst>
            <pc:docMk/>
            <pc:sldMk cId="2653845555" sldId="709"/>
            <ac:spMk id="5" creationId="{00000000-0000-0000-0000-000000000000}"/>
          </ac:spMkLst>
        </pc:spChg>
        <pc:spChg chg="add mod ord">
          <ac:chgData name="Henk Verelst" userId="66b8d714-17cf-46f6-b52d-443166861d86" providerId="ADAL" clId="{BA139DFA-FF7A-4796-8C00-844C1B31A518}" dt="2021-09-12T15:46:53.810" v="396" actId="700"/>
          <ac:spMkLst>
            <pc:docMk/>
            <pc:sldMk cId="2653845555" sldId="709"/>
            <ac:spMk id="6" creationId="{C1A96AB4-07A2-4B92-A664-999FE559AB50}"/>
          </ac:spMkLst>
        </pc:spChg>
      </pc:sldChg>
      <pc:sldChg chg="delSp modSp mod modClrScheme chgLayout">
        <pc:chgData name="Henk Verelst" userId="66b8d714-17cf-46f6-b52d-443166861d86" providerId="ADAL" clId="{BA139DFA-FF7A-4796-8C00-844C1B31A518}" dt="2021-09-15T09:34:10.161" v="4116" actId="478"/>
        <pc:sldMkLst>
          <pc:docMk/>
          <pc:sldMk cId="670161953" sldId="710"/>
        </pc:sldMkLst>
        <pc:spChg chg="mod ord">
          <ac:chgData name="Henk Verelst" userId="66b8d714-17cf-46f6-b52d-443166861d86" providerId="ADAL" clId="{BA139DFA-FF7A-4796-8C00-844C1B31A518}" dt="2021-09-15T09:02:29.256" v="3745" actId="20577"/>
          <ac:spMkLst>
            <pc:docMk/>
            <pc:sldMk cId="670161953" sldId="710"/>
            <ac:spMk id="3" creationId="{00000000-0000-0000-0000-000000000000}"/>
          </ac:spMkLst>
        </pc:spChg>
        <pc:spChg chg="mod ord">
          <ac:chgData name="Henk Verelst" userId="66b8d714-17cf-46f6-b52d-443166861d86" providerId="ADAL" clId="{BA139DFA-FF7A-4796-8C00-844C1B31A518}" dt="2021-09-12T15:46:53.810" v="396" actId="700"/>
          <ac:spMkLst>
            <pc:docMk/>
            <pc:sldMk cId="670161953" sldId="710"/>
            <ac:spMk id="4" creationId="{00000000-0000-0000-0000-000000000000}"/>
          </ac:spMkLst>
        </pc:spChg>
        <pc:spChg chg="del mod ord">
          <ac:chgData name="Henk Verelst" userId="66b8d714-17cf-46f6-b52d-443166861d86" providerId="ADAL" clId="{BA139DFA-FF7A-4796-8C00-844C1B31A518}" dt="2021-09-15T09:34:10.161" v="4116" actId="478"/>
          <ac:spMkLst>
            <pc:docMk/>
            <pc:sldMk cId="670161953" sldId="710"/>
            <ac:spMk id="5" creationId="{00000000-0000-0000-0000-000000000000}"/>
          </ac:spMkLst>
        </pc:spChg>
      </pc:sldChg>
      <pc:sldChg chg="delSp modSp mod modClrScheme modAnim chgLayout">
        <pc:chgData name="Henk Verelst" userId="66b8d714-17cf-46f6-b52d-443166861d86" providerId="ADAL" clId="{BA139DFA-FF7A-4796-8C00-844C1B31A518}" dt="2021-09-15T09:34:37.036" v="4124" actId="478"/>
        <pc:sldMkLst>
          <pc:docMk/>
          <pc:sldMk cId="0" sldId="714"/>
        </pc:sldMkLst>
        <pc:spChg chg="mod ord">
          <ac:chgData name="Henk Verelst" userId="66b8d714-17cf-46f6-b52d-443166861d86" providerId="ADAL" clId="{BA139DFA-FF7A-4796-8C00-844C1B31A518}" dt="2021-09-14T11:37:54.887" v="3556" actId="20577"/>
          <ac:spMkLst>
            <pc:docMk/>
            <pc:sldMk cId="0" sldId="714"/>
            <ac:spMk id="3" creationId="{00000000-0000-0000-0000-000000000000}"/>
          </ac:spMkLst>
        </pc:spChg>
        <pc:spChg chg="mod ord">
          <ac:chgData name="Henk Verelst" userId="66b8d714-17cf-46f6-b52d-443166861d86" providerId="ADAL" clId="{BA139DFA-FF7A-4796-8C00-844C1B31A518}" dt="2021-09-12T15:46:53.810" v="396" actId="700"/>
          <ac:spMkLst>
            <pc:docMk/>
            <pc:sldMk cId="0" sldId="714"/>
            <ac:spMk id="4" creationId="{00000000-0000-0000-0000-000000000000}"/>
          </ac:spMkLst>
        </pc:spChg>
        <pc:spChg chg="del mod ord">
          <ac:chgData name="Henk Verelst" userId="66b8d714-17cf-46f6-b52d-443166861d86" providerId="ADAL" clId="{BA139DFA-FF7A-4796-8C00-844C1B31A518}" dt="2021-09-15T09:34:37.036" v="4124" actId="478"/>
          <ac:spMkLst>
            <pc:docMk/>
            <pc:sldMk cId="0" sldId="714"/>
            <ac:spMk id="5" creationId="{00000000-0000-0000-0000-000000000000}"/>
          </ac:spMkLst>
        </pc:spChg>
      </pc:sldChg>
      <pc:sldChg chg="modSp mod modClrScheme chgLayout">
        <pc:chgData name="Henk Verelst" userId="66b8d714-17cf-46f6-b52d-443166861d86" providerId="ADAL" clId="{BA139DFA-FF7A-4796-8C00-844C1B31A518}" dt="2021-09-12T16:29:02.831" v="686" actId="20577"/>
        <pc:sldMkLst>
          <pc:docMk/>
          <pc:sldMk cId="3237758222" sldId="719"/>
        </pc:sldMkLst>
        <pc:spChg chg="mod ord">
          <ac:chgData name="Henk Verelst" userId="66b8d714-17cf-46f6-b52d-443166861d86" providerId="ADAL" clId="{BA139DFA-FF7A-4796-8C00-844C1B31A518}" dt="2021-09-12T15:44:37.986" v="147" actId="700"/>
          <ac:spMkLst>
            <pc:docMk/>
            <pc:sldMk cId="3237758222" sldId="719"/>
            <ac:spMk id="2" creationId="{00000000-0000-0000-0000-000000000000}"/>
          </ac:spMkLst>
        </pc:spChg>
        <pc:spChg chg="mod ord">
          <ac:chgData name="Henk Verelst" userId="66b8d714-17cf-46f6-b52d-443166861d86" providerId="ADAL" clId="{BA139DFA-FF7A-4796-8C00-844C1B31A518}" dt="2021-09-12T16:29:02.831" v="686" actId="20577"/>
          <ac:spMkLst>
            <pc:docMk/>
            <pc:sldMk cId="3237758222" sldId="719"/>
            <ac:spMk id="3" creationId="{00000000-0000-0000-0000-000000000000}"/>
          </ac:spMkLst>
        </pc:spChg>
      </pc:sldChg>
      <pc:sldChg chg="modSp mod modClrScheme chgLayout">
        <pc:chgData name="Henk Verelst" userId="66b8d714-17cf-46f6-b52d-443166861d86" providerId="ADAL" clId="{BA139DFA-FF7A-4796-8C00-844C1B31A518}" dt="2021-09-13T13:00:28.047" v="2330"/>
        <pc:sldMkLst>
          <pc:docMk/>
          <pc:sldMk cId="164546608" sldId="720"/>
        </pc:sldMkLst>
        <pc:spChg chg="mod ord">
          <ac:chgData name="Henk Verelst" userId="66b8d714-17cf-46f6-b52d-443166861d86" providerId="ADAL" clId="{BA139DFA-FF7A-4796-8C00-844C1B31A518}" dt="2021-09-12T15:44:37.986" v="147" actId="700"/>
          <ac:spMkLst>
            <pc:docMk/>
            <pc:sldMk cId="164546608" sldId="720"/>
            <ac:spMk id="2" creationId="{00000000-0000-0000-0000-000000000000}"/>
          </ac:spMkLst>
        </pc:spChg>
        <pc:spChg chg="mod ord">
          <ac:chgData name="Henk Verelst" userId="66b8d714-17cf-46f6-b52d-443166861d86" providerId="ADAL" clId="{BA139DFA-FF7A-4796-8C00-844C1B31A518}" dt="2021-09-13T13:00:28.047" v="2330"/>
          <ac:spMkLst>
            <pc:docMk/>
            <pc:sldMk cId="164546608" sldId="720"/>
            <ac:spMk id="3" creationId="{00000000-0000-0000-0000-000000000000}"/>
          </ac:spMkLst>
        </pc:spChg>
      </pc:sldChg>
      <pc:sldChg chg="modSp mod modClrScheme chgLayout">
        <pc:chgData name="Henk Verelst" userId="66b8d714-17cf-46f6-b52d-443166861d86" providerId="ADAL" clId="{BA139DFA-FF7A-4796-8C00-844C1B31A518}" dt="2021-09-12T15:44:37.986" v="147" actId="700"/>
        <pc:sldMkLst>
          <pc:docMk/>
          <pc:sldMk cId="472863591" sldId="721"/>
        </pc:sldMkLst>
        <pc:spChg chg="mod ord">
          <ac:chgData name="Henk Verelst" userId="66b8d714-17cf-46f6-b52d-443166861d86" providerId="ADAL" clId="{BA139DFA-FF7A-4796-8C00-844C1B31A518}" dt="2021-09-12T15:44:37.986" v="147" actId="700"/>
          <ac:spMkLst>
            <pc:docMk/>
            <pc:sldMk cId="472863591" sldId="721"/>
            <ac:spMk id="2" creationId="{00000000-0000-0000-0000-000000000000}"/>
          </ac:spMkLst>
        </pc:spChg>
        <pc:spChg chg="mod ord">
          <ac:chgData name="Henk Verelst" userId="66b8d714-17cf-46f6-b52d-443166861d86" providerId="ADAL" clId="{BA139DFA-FF7A-4796-8C00-844C1B31A518}" dt="2021-09-12T15:44:37.986" v="147" actId="700"/>
          <ac:spMkLst>
            <pc:docMk/>
            <pc:sldMk cId="472863591" sldId="721"/>
            <ac:spMk id="3" creationId="{00000000-0000-0000-0000-000000000000}"/>
          </ac:spMkLst>
        </pc:spChg>
      </pc:sldChg>
      <pc:sldChg chg="modSp mod modClrScheme chgLayout">
        <pc:chgData name="Henk Verelst" userId="66b8d714-17cf-46f6-b52d-443166861d86" providerId="ADAL" clId="{BA139DFA-FF7A-4796-8C00-844C1B31A518}" dt="2021-09-12T15:44:37.986" v="147" actId="700"/>
        <pc:sldMkLst>
          <pc:docMk/>
          <pc:sldMk cId="2458675594" sldId="722"/>
        </pc:sldMkLst>
        <pc:spChg chg="mod ord">
          <ac:chgData name="Henk Verelst" userId="66b8d714-17cf-46f6-b52d-443166861d86" providerId="ADAL" clId="{BA139DFA-FF7A-4796-8C00-844C1B31A518}" dt="2021-09-12T15:44:37.986" v="147" actId="700"/>
          <ac:spMkLst>
            <pc:docMk/>
            <pc:sldMk cId="2458675594" sldId="722"/>
            <ac:spMk id="2" creationId="{00000000-0000-0000-0000-000000000000}"/>
          </ac:spMkLst>
        </pc:spChg>
        <pc:spChg chg="mod ord">
          <ac:chgData name="Henk Verelst" userId="66b8d714-17cf-46f6-b52d-443166861d86" providerId="ADAL" clId="{BA139DFA-FF7A-4796-8C00-844C1B31A518}" dt="2021-09-12T15:44:37.986" v="147" actId="700"/>
          <ac:spMkLst>
            <pc:docMk/>
            <pc:sldMk cId="2458675594" sldId="722"/>
            <ac:spMk id="3" creationId="{00000000-0000-0000-0000-000000000000}"/>
          </ac:spMkLst>
        </pc:spChg>
      </pc:sldChg>
      <pc:sldChg chg="modSp mod modClrScheme chgLayout">
        <pc:chgData name="Henk Verelst" userId="66b8d714-17cf-46f6-b52d-443166861d86" providerId="ADAL" clId="{BA139DFA-FF7A-4796-8C00-844C1B31A518}" dt="2021-09-12T15:44:37.986" v="147" actId="700"/>
        <pc:sldMkLst>
          <pc:docMk/>
          <pc:sldMk cId="3530660028" sldId="723"/>
        </pc:sldMkLst>
        <pc:spChg chg="mod ord">
          <ac:chgData name="Henk Verelst" userId="66b8d714-17cf-46f6-b52d-443166861d86" providerId="ADAL" clId="{BA139DFA-FF7A-4796-8C00-844C1B31A518}" dt="2021-09-12T15:44:37.986" v="147" actId="700"/>
          <ac:spMkLst>
            <pc:docMk/>
            <pc:sldMk cId="3530660028" sldId="723"/>
            <ac:spMk id="2" creationId="{00000000-0000-0000-0000-000000000000}"/>
          </ac:spMkLst>
        </pc:spChg>
        <pc:spChg chg="mod ord">
          <ac:chgData name="Henk Verelst" userId="66b8d714-17cf-46f6-b52d-443166861d86" providerId="ADAL" clId="{BA139DFA-FF7A-4796-8C00-844C1B31A518}" dt="2021-09-12T15:44:37.986" v="147" actId="700"/>
          <ac:spMkLst>
            <pc:docMk/>
            <pc:sldMk cId="3530660028" sldId="723"/>
            <ac:spMk id="3" creationId="{00000000-0000-0000-0000-000000000000}"/>
          </ac:spMkLst>
        </pc:spChg>
      </pc:sldChg>
      <pc:sldChg chg="delSp modSp mod modClrScheme chgLayout">
        <pc:chgData name="Henk Verelst" userId="66b8d714-17cf-46f6-b52d-443166861d86" providerId="ADAL" clId="{BA139DFA-FF7A-4796-8C00-844C1B31A518}" dt="2021-11-15T11:09:56.885" v="4134" actId="1036"/>
        <pc:sldMkLst>
          <pc:docMk/>
          <pc:sldMk cId="438880579" sldId="724"/>
        </pc:sldMkLst>
        <pc:spChg chg="mod ord">
          <ac:chgData name="Henk Verelst" userId="66b8d714-17cf-46f6-b52d-443166861d86" providerId="ADAL" clId="{BA139DFA-FF7A-4796-8C00-844C1B31A518}" dt="2021-09-12T15:44:37.986" v="147" actId="700"/>
          <ac:spMkLst>
            <pc:docMk/>
            <pc:sldMk cId="438880579" sldId="724"/>
            <ac:spMk id="3" creationId="{00000000-0000-0000-0000-000000000000}"/>
          </ac:spMkLst>
        </pc:spChg>
        <pc:spChg chg="mod ord">
          <ac:chgData name="Henk Verelst" userId="66b8d714-17cf-46f6-b52d-443166861d86" providerId="ADAL" clId="{BA139DFA-FF7A-4796-8C00-844C1B31A518}" dt="2021-09-12T15:44:37.986" v="147" actId="700"/>
          <ac:spMkLst>
            <pc:docMk/>
            <pc:sldMk cId="438880579" sldId="724"/>
            <ac:spMk id="4" creationId="{00000000-0000-0000-0000-000000000000}"/>
          </ac:spMkLst>
        </pc:spChg>
        <pc:spChg chg="del mod ord">
          <ac:chgData name="Henk Verelst" userId="66b8d714-17cf-46f6-b52d-443166861d86" providerId="ADAL" clId="{BA139DFA-FF7A-4796-8C00-844C1B31A518}" dt="2021-09-12T16:00:41.177" v="414" actId="478"/>
          <ac:spMkLst>
            <pc:docMk/>
            <pc:sldMk cId="438880579" sldId="724"/>
            <ac:spMk id="5" creationId="{00000000-0000-0000-0000-000000000000}"/>
          </ac:spMkLst>
        </pc:spChg>
        <pc:cxnChg chg="mod">
          <ac:chgData name="Henk Verelst" userId="66b8d714-17cf-46f6-b52d-443166861d86" providerId="ADAL" clId="{BA139DFA-FF7A-4796-8C00-844C1B31A518}" dt="2021-11-15T11:09:56.885" v="4134" actId="1036"/>
          <ac:cxnSpMkLst>
            <pc:docMk/>
            <pc:sldMk cId="438880579" sldId="724"/>
            <ac:cxnSpMk id="6" creationId="{00000000-0000-0000-0000-000000000000}"/>
          </ac:cxnSpMkLst>
        </pc:cxnChg>
        <pc:cxnChg chg="mod">
          <ac:chgData name="Henk Verelst" userId="66b8d714-17cf-46f6-b52d-443166861d86" providerId="ADAL" clId="{BA139DFA-FF7A-4796-8C00-844C1B31A518}" dt="2021-11-15T11:09:53.890" v="4129" actId="1036"/>
          <ac:cxnSpMkLst>
            <pc:docMk/>
            <pc:sldMk cId="438880579" sldId="724"/>
            <ac:cxnSpMk id="7" creationId="{00000000-0000-0000-0000-000000000000}"/>
          </ac:cxnSpMkLst>
        </pc:cxnChg>
      </pc:sldChg>
      <pc:sldChg chg="modSp mod modClrScheme chgLayout">
        <pc:chgData name="Henk Verelst" userId="66b8d714-17cf-46f6-b52d-443166861d86" providerId="ADAL" clId="{BA139DFA-FF7A-4796-8C00-844C1B31A518}" dt="2021-09-13T08:27:51.764" v="1478" actId="20577"/>
        <pc:sldMkLst>
          <pc:docMk/>
          <pc:sldMk cId="978712814" sldId="725"/>
        </pc:sldMkLst>
        <pc:spChg chg="mod ord">
          <ac:chgData name="Henk Verelst" userId="66b8d714-17cf-46f6-b52d-443166861d86" providerId="ADAL" clId="{BA139DFA-FF7A-4796-8C00-844C1B31A518}" dt="2021-09-12T15:47:08.235" v="398" actId="700"/>
          <ac:spMkLst>
            <pc:docMk/>
            <pc:sldMk cId="978712814" sldId="725"/>
            <ac:spMk id="2" creationId="{00000000-0000-0000-0000-000000000000}"/>
          </ac:spMkLst>
        </pc:spChg>
        <pc:spChg chg="mod ord">
          <ac:chgData name="Henk Verelst" userId="66b8d714-17cf-46f6-b52d-443166861d86" providerId="ADAL" clId="{BA139DFA-FF7A-4796-8C00-844C1B31A518}" dt="2021-09-13T08:27:51.764" v="1478" actId="20577"/>
          <ac:spMkLst>
            <pc:docMk/>
            <pc:sldMk cId="978712814" sldId="725"/>
            <ac:spMk id="3" creationId="{00000000-0000-0000-0000-000000000000}"/>
          </ac:spMkLst>
        </pc:spChg>
      </pc:sldChg>
      <pc:sldChg chg="addSp delSp modSp mod modClrScheme chgLayout">
        <pc:chgData name="Henk Verelst" userId="66b8d714-17cf-46f6-b52d-443166861d86" providerId="ADAL" clId="{BA139DFA-FF7A-4796-8C00-844C1B31A518}" dt="2021-09-13T08:29:54.101" v="1484" actId="207"/>
        <pc:sldMkLst>
          <pc:docMk/>
          <pc:sldMk cId="1915186393" sldId="726"/>
        </pc:sldMkLst>
        <pc:spChg chg="mod ord">
          <ac:chgData name="Henk Verelst" userId="66b8d714-17cf-46f6-b52d-443166861d86" providerId="ADAL" clId="{BA139DFA-FF7A-4796-8C00-844C1B31A518}" dt="2021-09-12T15:47:08.235" v="398" actId="700"/>
          <ac:spMkLst>
            <pc:docMk/>
            <pc:sldMk cId="1915186393" sldId="726"/>
            <ac:spMk id="2" creationId="{00000000-0000-0000-0000-000000000000}"/>
          </ac:spMkLst>
        </pc:spChg>
        <pc:spChg chg="add del mod ord">
          <ac:chgData name="Henk Verelst" userId="66b8d714-17cf-46f6-b52d-443166861d86" providerId="ADAL" clId="{BA139DFA-FF7A-4796-8C00-844C1B31A518}" dt="2021-09-13T08:28:24.374" v="1479" actId="478"/>
          <ac:spMkLst>
            <pc:docMk/>
            <pc:sldMk cId="1915186393" sldId="726"/>
            <ac:spMk id="3" creationId="{2FD07D45-BE6D-47AD-A39E-3355259082BD}"/>
          </ac:spMkLst>
        </pc:spChg>
        <pc:spChg chg="mod">
          <ac:chgData name="Henk Verelst" userId="66b8d714-17cf-46f6-b52d-443166861d86" providerId="ADAL" clId="{BA139DFA-FF7A-4796-8C00-844C1B31A518}" dt="2021-09-13T08:29:54.101" v="1484" actId="207"/>
          <ac:spMkLst>
            <pc:docMk/>
            <pc:sldMk cId="1915186393" sldId="726"/>
            <ac:spMk id="4" creationId="{00000000-0000-0000-0000-000000000000}"/>
          </ac:spMkLst>
        </pc:spChg>
      </pc:sldChg>
      <pc:sldChg chg="addSp delSp modSp mod modClrScheme chgLayout">
        <pc:chgData name="Henk Verelst" userId="66b8d714-17cf-46f6-b52d-443166861d86" providerId="ADAL" clId="{BA139DFA-FF7A-4796-8C00-844C1B31A518}" dt="2021-09-13T11:35:22.474" v="1491" actId="1076"/>
        <pc:sldMkLst>
          <pc:docMk/>
          <pc:sldMk cId="3230226075" sldId="727"/>
        </pc:sldMkLst>
        <pc:spChg chg="mod ord">
          <ac:chgData name="Henk Verelst" userId="66b8d714-17cf-46f6-b52d-443166861d86" providerId="ADAL" clId="{BA139DFA-FF7A-4796-8C00-844C1B31A518}" dt="2021-09-12T15:47:08.235" v="398" actId="700"/>
          <ac:spMkLst>
            <pc:docMk/>
            <pc:sldMk cId="3230226075" sldId="727"/>
            <ac:spMk id="2" creationId="{00000000-0000-0000-0000-000000000000}"/>
          </ac:spMkLst>
        </pc:spChg>
        <pc:spChg chg="mod ord">
          <ac:chgData name="Henk Verelst" userId="66b8d714-17cf-46f6-b52d-443166861d86" providerId="ADAL" clId="{BA139DFA-FF7A-4796-8C00-844C1B31A518}" dt="2021-09-12T15:47:08.235" v="398" actId="700"/>
          <ac:spMkLst>
            <pc:docMk/>
            <pc:sldMk cId="3230226075" sldId="727"/>
            <ac:spMk id="3" creationId="{00000000-0000-0000-0000-000000000000}"/>
          </ac:spMkLst>
        </pc:spChg>
        <pc:picChg chg="del">
          <ac:chgData name="Henk Verelst" userId="66b8d714-17cf-46f6-b52d-443166861d86" providerId="ADAL" clId="{BA139DFA-FF7A-4796-8C00-844C1B31A518}" dt="2021-09-13T11:28:19.963" v="1485" actId="478"/>
          <ac:picMkLst>
            <pc:docMk/>
            <pc:sldMk cId="3230226075" sldId="727"/>
            <ac:picMk id="5" creationId="{B72DA3E8-6FB5-4867-9630-9C0D89FF964E}"/>
          </ac:picMkLst>
        </pc:picChg>
        <pc:picChg chg="add mod modCrop">
          <ac:chgData name="Henk Verelst" userId="66b8d714-17cf-46f6-b52d-443166861d86" providerId="ADAL" clId="{BA139DFA-FF7A-4796-8C00-844C1B31A518}" dt="2021-09-13T11:35:22.474" v="1491" actId="1076"/>
          <ac:picMkLst>
            <pc:docMk/>
            <pc:sldMk cId="3230226075" sldId="727"/>
            <ac:picMk id="6" creationId="{98B39E96-96E9-4A4C-83C0-A6158E2A2DE6}"/>
          </ac:picMkLst>
        </pc:picChg>
      </pc:sldChg>
      <pc:sldChg chg="modSp mod modClrScheme chgLayout">
        <pc:chgData name="Henk Verelst" userId="66b8d714-17cf-46f6-b52d-443166861d86" providerId="ADAL" clId="{BA139DFA-FF7A-4796-8C00-844C1B31A518}" dt="2021-09-13T12:34:01.012" v="2021"/>
        <pc:sldMkLst>
          <pc:docMk/>
          <pc:sldMk cId="3324592546" sldId="729"/>
        </pc:sldMkLst>
        <pc:spChg chg="mod ord">
          <ac:chgData name="Henk Verelst" userId="66b8d714-17cf-46f6-b52d-443166861d86" providerId="ADAL" clId="{BA139DFA-FF7A-4796-8C00-844C1B31A518}" dt="2021-09-12T15:47:08.235" v="398" actId="700"/>
          <ac:spMkLst>
            <pc:docMk/>
            <pc:sldMk cId="3324592546" sldId="729"/>
            <ac:spMk id="2" creationId="{00000000-0000-0000-0000-000000000000}"/>
          </ac:spMkLst>
        </pc:spChg>
        <pc:spChg chg="mod ord">
          <ac:chgData name="Henk Verelst" userId="66b8d714-17cf-46f6-b52d-443166861d86" providerId="ADAL" clId="{BA139DFA-FF7A-4796-8C00-844C1B31A518}" dt="2021-09-13T12:34:01.012" v="2021"/>
          <ac:spMkLst>
            <pc:docMk/>
            <pc:sldMk cId="3324592546" sldId="729"/>
            <ac:spMk id="3" creationId="{00000000-0000-0000-0000-000000000000}"/>
          </ac:spMkLst>
        </pc:spChg>
        <pc:spChg chg="mod">
          <ac:chgData name="Henk Verelst" userId="66b8d714-17cf-46f6-b52d-443166861d86" providerId="ADAL" clId="{BA139DFA-FF7A-4796-8C00-844C1B31A518}" dt="2021-09-13T11:36:40.053" v="1497" actId="1076"/>
          <ac:spMkLst>
            <pc:docMk/>
            <pc:sldMk cId="3324592546" sldId="729"/>
            <ac:spMk id="5" creationId="{00000000-0000-0000-0000-000000000000}"/>
          </ac:spMkLst>
        </pc:spChg>
      </pc:sldChg>
      <pc:sldChg chg="addSp delSp modSp mod modClrScheme chgLayout">
        <pc:chgData name="Henk Verelst" userId="66b8d714-17cf-46f6-b52d-443166861d86" providerId="ADAL" clId="{BA139DFA-FF7A-4796-8C00-844C1B31A518}" dt="2021-09-13T12:34:01.012" v="2021"/>
        <pc:sldMkLst>
          <pc:docMk/>
          <pc:sldMk cId="1472273171" sldId="730"/>
        </pc:sldMkLst>
        <pc:spChg chg="mod ord">
          <ac:chgData name="Henk Verelst" userId="66b8d714-17cf-46f6-b52d-443166861d86" providerId="ADAL" clId="{BA139DFA-FF7A-4796-8C00-844C1B31A518}" dt="2021-09-12T15:47:08.235" v="398" actId="700"/>
          <ac:spMkLst>
            <pc:docMk/>
            <pc:sldMk cId="1472273171" sldId="730"/>
            <ac:spMk id="2" creationId="{00000000-0000-0000-0000-000000000000}"/>
          </ac:spMkLst>
        </pc:spChg>
        <pc:spChg chg="add del mod ord">
          <ac:chgData name="Henk Verelst" userId="66b8d714-17cf-46f6-b52d-443166861d86" providerId="ADAL" clId="{BA139DFA-FF7A-4796-8C00-844C1B31A518}" dt="2021-09-13T11:44:47.111" v="1511" actId="478"/>
          <ac:spMkLst>
            <pc:docMk/>
            <pc:sldMk cId="1472273171" sldId="730"/>
            <ac:spMk id="3" creationId="{1BF797F1-BC58-4415-BC8E-BA55C3547A5E}"/>
          </ac:spMkLst>
        </pc:spChg>
        <pc:spChg chg="mod">
          <ac:chgData name="Henk Verelst" userId="66b8d714-17cf-46f6-b52d-443166861d86" providerId="ADAL" clId="{BA139DFA-FF7A-4796-8C00-844C1B31A518}" dt="2021-09-13T12:34:01.012" v="2021"/>
          <ac:spMkLst>
            <pc:docMk/>
            <pc:sldMk cId="1472273171" sldId="730"/>
            <ac:spMk id="4" creationId="{00000000-0000-0000-0000-000000000000}"/>
          </ac:spMkLst>
        </pc:spChg>
        <pc:spChg chg="add mod">
          <ac:chgData name="Henk Verelst" userId="66b8d714-17cf-46f6-b52d-443166861d86" providerId="ADAL" clId="{BA139DFA-FF7A-4796-8C00-844C1B31A518}" dt="2021-09-13T11:46:22.319" v="1606" actId="1076"/>
          <ac:spMkLst>
            <pc:docMk/>
            <pc:sldMk cId="1472273171" sldId="730"/>
            <ac:spMk id="8" creationId="{673AB9BD-10C2-407D-A501-B82FC3EC39A5}"/>
          </ac:spMkLst>
        </pc:spChg>
        <pc:picChg chg="del">
          <ac:chgData name="Henk Verelst" userId="66b8d714-17cf-46f6-b52d-443166861d86" providerId="ADAL" clId="{BA139DFA-FF7A-4796-8C00-844C1B31A518}" dt="2021-09-13T11:44:41.719" v="1509" actId="478"/>
          <ac:picMkLst>
            <pc:docMk/>
            <pc:sldMk cId="1472273171" sldId="730"/>
            <ac:picMk id="5" creationId="{00000000-0000-0000-0000-000000000000}"/>
          </ac:picMkLst>
        </pc:picChg>
        <pc:picChg chg="add mod">
          <ac:chgData name="Henk Verelst" userId="66b8d714-17cf-46f6-b52d-443166861d86" providerId="ADAL" clId="{BA139DFA-FF7A-4796-8C00-844C1B31A518}" dt="2021-09-13T11:45:11.517" v="1514" actId="1076"/>
          <ac:picMkLst>
            <pc:docMk/>
            <pc:sldMk cId="1472273171" sldId="730"/>
            <ac:picMk id="7" creationId="{D8804C2C-B02D-46B7-B44B-FB5D74D2C7EB}"/>
          </ac:picMkLst>
        </pc:picChg>
      </pc:sldChg>
      <pc:sldChg chg="addSp modSp mod modClrScheme chgLayout">
        <pc:chgData name="Henk Verelst" userId="66b8d714-17cf-46f6-b52d-443166861d86" providerId="ADAL" clId="{BA139DFA-FF7A-4796-8C00-844C1B31A518}" dt="2021-09-13T12:04:29.284" v="1697" actId="1076"/>
        <pc:sldMkLst>
          <pc:docMk/>
          <pc:sldMk cId="449783948" sldId="731"/>
        </pc:sldMkLst>
        <pc:spChg chg="mod ord">
          <ac:chgData name="Henk Verelst" userId="66b8d714-17cf-46f6-b52d-443166861d86" providerId="ADAL" clId="{BA139DFA-FF7A-4796-8C00-844C1B31A518}" dt="2021-09-12T15:47:08.235" v="398" actId="700"/>
          <ac:spMkLst>
            <pc:docMk/>
            <pc:sldMk cId="449783948" sldId="731"/>
            <ac:spMk id="2" creationId="{00000000-0000-0000-0000-000000000000}"/>
          </ac:spMkLst>
        </pc:spChg>
        <pc:spChg chg="mod ord">
          <ac:chgData name="Henk Verelst" userId="66b8d714-17cf-46f6-b52d-443166861d86" providerId="ADAL" clId="{BA139DFA-FF7A-4796-8C00-844C1B31A518}" dt="2021-09-12T15:47:08.235" v="398" actId="700"/>
          <ac:spMkLst>
            <pc:docMk/>
            <pc:sldMk cId="449783948" sldId="731"/>
            <ac:spMk id="3" creationId="{00000000-0000-0000-0000-000000000000}"/>
          </ac:spMkLst>
        </pc:spChg>
        <pc:spChg chg="add mod">
          <ac:chgData name="Henk Verelst" userId="66b8d714-17cf-46f6-b52d-443166861d86" providerId="ADAL" clId="{BA139DFA-FF7A-4796-8C00-844C1B31A518}" dt="2021-09-13T12:04:13.658" v="1693" actId="1076"/>
          <ac:spMkLst>
            <pc:docMk/>
            <pc:sldMk cId="449783948" sldId="731"/>
            <ac:spMk id="4" creationId="{74DE7596-3DD1-4EB9-83CF-11714B9A6A46}"/>
          </ac:spMkLst>
        </pc:spChg>
        <pc:picChg chg="add mod">
          <ac:chgData name="Henk Verelst" userId="66b8d714-17cf-46f6-b52d-443166861d86" providerId="ADAL" clId="{BA139DFA-FF7A-4796-8C00-844C1B31A518}" dt="2021-09-13T12:04:29.284" v="1697" actId="1076"/>
          <ac:picMkLst>
            <pc:docMk/>
            <pc:sldMk cId="449783948" sldId="731"/>
            <ac:picMk id="5" creationId="{78D659EE-796D-489F-8D53-5FBDC8271B16}"/>
          </ac:picMkLst>
        </pc:picChg>
      </pc:sldChg>
      <pc:sldChg chg="addSp delSp modSp mod modClrScheme modAnim chgLayout">
        <pc:chgData name="Henk Verelst" userId="66b8d714-17cf-46f6-b52d-443166861d86" providerId="ADAL" clId="{BA139DFA-FF7A-4796-8C00-844C1B31A518}" dt="2021-09-13T12:45:17.076" v="2111" actId="14100"/>
        <pc:sldMkLst>
          <pc:docMk/>
          <pc:sldMk cId="2409283374" sldId="732"/>
        </pc:sldMkLst>
        <pc:spChg chg="mod ord">
          <ac:chgData name="Henk Verelst" userId="66b8d714-17cf-46f6-b52d-443166861d86" providerId="ADAL" clId="{BA139DFA-FF7A-4796-8C00-844C1B31A518}" dt="2021-09-12T15:47:00.507" v="397" actId="700"/>
          <ac:spMkLst>
            <pc:docMk/>
            <pc:sldMk cId="2409283374" sldId="732"/>
            <ac:spMk id="2" creationId="{00000000-0000-0000-0000-000000000000}"/>
          </ac:spMkLst>
        </pc:spChg>
        <pc:spChg chg="mod ord">
          <ac:chgData name="Henk Verelst" userId="66b8d714-17cf-46f6-b52d-443166861d86" providerId="ADAL" clId="{BA139DFA-FF7A-4796-8C00-844C1B31A518}" dt="2021-09-13T12:33:18.687" v="2015" actId="20577"/>
          <ac:spMkLst>
            <pc:docMk/>
            <pc:sldMk cId="2409283374" sldId="732"/>
            <ac:spMk id="3" creationId="{00000000-0000-0000-0000-000000000000}"/>
          </ac:spMkLst>
        </pc:spChg>
        <pc:spChg chg="add mod">
          <ac:chgData name="Henk Verelst" userId="66b8d714-17cf-46f6-b52d-443166861d86" providerId="ADAL" clId="{BA139DFA-FF7A-4796-8C00-844C1B31A518}" dt="2021-09-13T12:45:10.250" v="2109" actId="255"/>
          <ac:spMkLst>
            <pc:docMk/>
            <pc:sldMk cId="2409283374" sldId="732"/>
            <ac:spMk id="4" creationId="{B4A20A2A-FE54-4A0D-9122-06F8A9DB052A}"/>
          </ac:spMkLst>
        </pc:spChg>
        <pc:spChg chg="add mod">
          <ac:chgData name="Henk Verelst" userId="66b8d714-17cf-46f6-b52d-443166861d86" providerId="ADAL" clId="{BA139DFA-FF7A-4796-8C00-844C1B31A518}" dt="2021-09-13T12:35:44.049" v="2094" actId="20577"/>
          <ac:spMkLst>
            <pc:docMk/>
            <pc:sldMk cId="2409283374" sldId="732"/>
            <ac:spMk id="5" creationId="{78670AA7-42A5-45D1-9EAA-CD235A20D779}"/>
          </ac:spMkLst>
        </pc:spChg>
        <pc:spChg chg="add mod">
          <ac:chgData name="Henk Verelst" userId="66b8d714-17cf-46f6-b52d-443166861d86" providerId="ADAL" clId="{BA139DFA-FF7A-4796-8C00-844C1B31A518}" dt="2021-09-13T12:45:17.076" v="2111" actId="14100"/>
          <ac:spMkLst>
            <pc:docMk/>
            <pc:sldMk cId="2409283374" sldId="732"/>
            <ac:spMk id="7" creationId="{FED5719F-0CF2-4DDF-934C-BB85CDDD5DA2}"/>
          </ac:spMkLst>
        </pc:spChg>
        <pc:spChg chg="add del">
          <ac:chgData name="Henk Verelst" userId="66b8d714-17cf-46f6-b52d-443166861d86" providerId="ADAL" clId="{BA139DFA-FF7A-4796-8C00-844C1B31A518}" dt="2021-09-13T12:44:52.486" v="2099" actId="22"/>
          <ac:spMkLst>
            <pc:docMk/>
            <pc:sldMk cId="2409283374" sldId="732"/>
            <ac:spMk id="9" creationId="{BAB8C0EE-4705-4220-81D5-EEF698C21F72}"/>
          </ac:spMkLst>
        </pc:spChg>
        <pc:cxnChg chg="add mod">
          <ac:chgData name="Henk Verelst" userId="66b8d714-17cf-46f6-b52d-443166861d86" providerId="ADAL" clId="{BA139DFA-FF7A-4796-8C00-844C1B31A518}" dt="2021-09-13T12:35:43.757" v="2093" actId="20577"/>
          <ac:cxnSpMkLst>
            <pc:docMk/>
            <pc:sldMk cId="2409283374" sldId="732"/>
            <ac:cxnSpMk id="6" creationId="{20C61CF7-C7F2-49FD-AA2C-12DD05EE128E}"/>
          </ac:cxnSpMkLst>
        </pc:cxnChg>
      </pc:sldChg>
      <pc:sldChg chg="addSp delSp modSp del mod modClrScheme delAnim chgLayout">
        <pc:chgData name="Henk Verelst" userId="66b8d714-17cf-46f6-b52d-443166861d86" providerId="ADAL" clId="{BA139DFA-FF7A-4796-8C00-844C1B31A518}" dt="2021-09-13T12:34:50.059" v="2036" actId="47"/>
        <pc:sldMkLst>
          <pc:docMk/>
          <pc:sldMk cId="3801864030" sldId="733"/>
        </pc:sldMkLst>
        <pc:spChg chg="mod ord">
          <ac:chgData name="Henk Verelst" userId="66b8d714-17cf-46f6-b52d-443166861d86" providerId="ADAL" clId="{BA139DFA-FF7A-4796-8C00-844C1B31A518}" dt="2021-09-12T15:47:00.507" v="397" actId="700"/>
          <ac:spMkLst>
            <pc:docMk/>
            <pc:sldMk cId="3801864030" sldId="733"/>
            <ac:spMk id="2" creationId="{00000000-0000-0000-0000-000000000000}"/>
          </ac:spMkLst>
        </pc:spChg>
        <pc:spChg chg="mod ord">
          <ac:chgData name="Henk Verelst" userId="66b8d714-17cf-46f6-b52d-443166861d86" providerId="ADAL" clId="{BA139DFA-FF7A-4796-8C00-844C1B31A518}" dt="2021-09-12T15:47:00.507" v="397" actId="700"/>
          <ac:spMkLst>
            <pc:docMk/>
            <pc:sldMk cId="3801864030" sldId="733"/>
            <ac:spMk id="3" creationId="{00000000-0000-0000-0000-000000000000}"/>
          </ac:spMkLst>
        </pc:spChg>
        <pc:spChg chg="del">
          <ac:chgData name="Henk Verelst" userId="66b8d714-17cf-46f6-b52d-443166861d86" providerId="ADAL" clId="{BA139DFA-FF7A-4796-8C00-844C1B31A518}" dt="2021-09-13T12:33:43.879" v="2018" actId="21"/>
          <ac:spMkLst>
            <pc:docMk/>
            <pc:sldMk cId="3801864030" sldId="733"/>
            <ac:spMk id="4" creationId="{00000000-0000-0000-0000-000000000000}"/>
          </ac:spMkLst>
        </pc:spChg>
        <pc:spChg chg="add del">
          <ac:chgData name="Henk Verelst" userId="66b8d714-17cf-46f6-b52d-443166861d86" providerId="ADAL" clId="{BA139DFA-FF7A-4796-8C00-844C1B31A518}" dt="2021-09-13T12:33:43.879" v="2018" actId="21"/>
          <ac:spMkLst>
            <pc:docMk/>
            <pc:sldMk cId="3801864030" sldId="733"/>
            <ac:spMk id="5" creationId="{00000000-0000-0000-0000-000000000000}"/>
          </ac:spMkLst>
        </pc:spChg>
        <pc:spChg chg="add del">
          <ac:chgData name="Henk Verelst" userId="66b8d714-17cf-46f6-b52d-443166861d86" providerId="ADAL" clId="{BA139DFA-FF7A-4796-8C00-844C1B31A518}" dt="2021-09-13T12:33:43.879" v="2018" actId="21"/>
          <ac:spMkLst>
            <pc:docMk/>
            <pc:sldMk cId="3801864030" sldId="733"/>
            <ac:spMk id="6" creationId="{00000000-0000-0000-0000-000000000000}"/>
          </ac:spMkLst>
        </pc:spChg>
        <pc:cxnChg chg="add del mod">
          <ac:chgData name="Henk Verelst" userId="66b8d714-17cf-46f6-b52d-443166861d86" providerId="ADAL" clId="{BA139DFA-FF7A-4796-8C00-844C1B31A518}" dt="2021-09-13T12:33:43.879" v="2018" actId="21"/>
          <ac:cxnSpMkLst>
            <pc:docMk/>
            <pc:sldMk cId="3801864030" sldId="733"/>
            <ac:cxnSpMk id="8" creationId="{00000000-0000-0000-0000-000000000000}"/>
          </ac:cxnSpMkLst>
        </pc:cxnChg>
      </pc:sldChg>
      <pc:sldChg chg="addSp delSp modSp mod modClrScheme chgLayout">
        <pc:chgData name="Henk Verelst" userId="66b8d714-17cf-46f6-b52d-443166861d86" providerId="ADAL" clId="{BA139DFA-FF7A-4796-8C00-844C1B31A518}" dt="2021-09-13T12:51:59.556" v="2326" actId="1076"/>
        <pc:sldMkLst>
          <pc:docMk/>
          <pc:sldMk cId="4279128144" sldId="734"/>
        </pc:sldMkLst>
        <pc:spChg chg="mod ord">
          <ac:chgData name="Henk Verelst" userId="66b8d714-17cf-46f6-b52d-443166861d86" providerId="ADAL" clId="{BA139DFA-FF7A-4796-8C00-844C1B31A518}" dt="2021-09-13T12:51:12.126" v="2297" actId="20577"/>
          <ac:spMkLst>
            <pc:docMk/>
            <pc:sldMk cId="4279128144" sldId="734"/>
            <ac:spMk id="2" creationId="{00000000-0000-0000-0000-000000000000}"/>
          </ac:spMkLst>
        </pc:spChg>
        <pc:spChg chg="mod ord">
          <ac:chgData name="Henk Verelst" userId="66b8d714-17cf-46f6-b52d-443166861d86" providerId="ADAL" clId="{BA139DFA-FF7A-4796-8C00-844C1B31A518}" dt="2021-09-12T15:47:00.507" v="397" actId="700"/>
          <ac:spMkLst>
            <pc:docMk/>
            <pc:sldMk cId="4279128144" sldId="734"/>
            <ac:spMk id="4" creationId="{00000000-0000-0000-0000-000000000000}"/>
          </ac:spMkLst>
        </pc:spChg>
        <pc:spChg chg="del mod ord">
          <ac:chgData name="Henk Verelst" userId="66b8d714-17cf-46f6-b52d-443166861d86" providerId="ADAL" clId="{BA139DFA-FF7A-4796-8C00-844C1B31A518}" dt="2021-09-13T12:45:31.895" v="2112" actId="478"/>
          <ac:spMkLst>
            <pc:docMk/>
            <pc:sldMk cId="4279128144" sldId="734"/>
            <ac:spMk id="5" creationId="{00000000-0000-0000-0000-000000000000}"/>
          </ac:spMkLst>
        </pc:spChg>
        <pc:spChg chg="mod">
          <ac:chgData name="Henk Verelst" userId="66b8d714-17cf-46f6-b52d-443166861d86" providerId="ADAL" clId="{BA139DFA-FF7A-4796-8C00-844C1B31A518}" dt="2021-09-13T12:51:59.556" v="2326" actId="1076"/>
          <ac:spMkLst>
            <pc:docMk/>
            <pc:sldMk cId="4279128144" sldId="734"/>
            <ac:spMk id="12" creationId="{00000000-0000-0000-0000-000000000000}"/>
          </ac:spMkLst>
        </pc:spChg>
        <pc:graphicFrameChg chg="add mod modGraphic">
          <ac:chgData name="Henk Verelst" userId="66b8d714-17cf-46f6-b52d-443166861d86" providerId="ADAL" clId="{BA139DFA-FF7A-4796-8C00-844C1B31A518}" dt="2021-09-13T12:51:17.435" v="2298" actId="1076"/>
          <ac:graphicFrameMkLst>
            <pc:docMk/>
            <pc:sldMk cId="4279128144" sldId="734"/>
            <ac:graphicFrameMk id="3" creationId="{61F85E06-ABC5-42C0-BEB3-13A32F184552}"/>
          </ac:graphicFrameMkLst>
        </pc:graphicFrameChg>
      </pc:sldChg>
      <pc:sldChg chg="addSp delSp modSp mod modClrScheme chgLayout">
        <pc:chgData name="Henk Verelst" userId="66b8d714-17cf-46f6-b52d-443166861d86" providerId="ADAL" clId="{BA139DFA-FF7A-4796-8C00-844C1B31A518}" dt="2021-09-14T08:41:22.971" v="2643" actId="1076"/>
        <pc:sldMkLst>
          <pc:docMk/>
          <pc:sldMk cId="2500322286" sldId="735"/>
        </pc:sldMkLst>
        <pc:spChg chg="mod ord">
          <ac:chgData name="Henk Verelst" userId="66b8d714-17cf-46f6-b52d-443166861d86" providerId="ADAL" clId="{BA139DFA-FF7A-4796-8C00-844C1B31A518}" dt="2021-09-14T08:40:01.358" v="2631" actId="313"/>
          <ac:spMkLst>
            <pc:docMk/>
            <pc:sldMk cId="2500322286" sldId="735"/>
            <ac:spMk id="2" creationId="{00000000-0000-0000-0000-000000000000}"/>
          </ac:spMkLst>
        </pc:spChg>
        <pc:spChg chg="mod ord">
          <ac:chgData name="Henk Verelst" userId="66b8d714-17cf-46f6-b52d-443166861d86" providerId="ADAL" clId="{BA139DFA-FF7A-4796-8C00-844C1B31A518}" dt="2021-09-12T15:47:00.507" v="397" actId="700"/>
          <ac:spMkLst>
            <pc:docMk/>
            <pc:sldMk cId="2500322286" sldId="735"/>
            <ac:spMk id="4" creationId="{00000000-0000-0000-0000-000000000000}"/>
          </ac:spMkLst>
        </pc:spChg>
        <pc:spChg chg="del mod ord">
          <ac:chgData name="Henk Verelst" userId="66b8d714-17cf-46f6-b52d-443166861d86" providerId="ADAL" clId="{BA139DFA-FF7A-4796-8C00-844C1B31A518}" dt="2021-09-13T13:00:06.069" v="2328" actId="478"/>
          <ac:spMkLst>
            <pc:docMk/>
            <pc:sldMk cId="2500322286" sldId="735"/>
            <ac:spMk id="5" creationId="{00000000-0000-0000-0000-000000000000}"/>
          </ac:spMkLst>
        </pc:spChg>
        <pc:spChg chg="del mod">
          <ac:chgData name="Henk Verelst" userId="66b8d714-17cf-46f6-b52d-443166861d86" providerId="ADAL" clId="{BA139DFA-FF7A-4796-8C00-844C1B31A518}" dt="2021-09-14T07:46:45.939" v="2364" actId="478"/>
          <ac:spMkLst>
            <pc:docMk/>
            <pc:sldMk cId="2500322286" sldId="735"/>
            <ac:spMk id="8" creationId="{00000000-0000-0000-0000-000000000000}"/>
          </ac:spMkLst>
        </pc:spChg>
        <pc:spChg chg="add mod">
          <ac:chgData name="Henk Verelst" userId="66b8d714-17cf-46f6-b52d-443166861d86" providerId="ADAL" clId="{BA139DFA-FF7A-4796-8C00-844C1B31A518}" dt="2021-09-14T08:01:54.049" v="2490" actId="255"/>
          <ac:spMkLst>
            <pc:docMk/>
            <pc:sldMk cId="2500322286" sldId="735"/>
            <ac:spMk id="9" creationId="{8DD6276D-E934-4AE6-8D01-C3483DE8B5C9}"/>
          </ac:spMkLst>
        </pc:spChg>
        <pc:spChg chg="add mod">
          <ac:chgData name="Henk Verelst" userId="66b8d714-17cf-46f6-b52d-443166861d86" providerId="ADAL" clId="{BA139DFA-FF7A-4796-8C00-844C1B31A518}" dt="2021-09-14T08:41:22.971" v="2643" actId="1076"/>
          <ac:spMkLst>
            <pc:docMk/>
            <pc:sldMk cId="2500322286" sldId="735"/>
            <ac:spMk id="10" creationId="{997CA965-A85B-4231-BE7B-B9593CCE7117}"/>
          </ac:spMkLst>
        </pc:spChg>
      </pc:sldChg>
      <pc:sldChg chg="delSp modSp del mod modClrScheme chgLayout">
        <pc:chgData name="Henk Verelst" userId="66b8d714-17cf-46f6-b52d-443166861d86" providerId="ADAL" clId="{BA139DFA-FF7A-4796-8C00-844C1B31A518}" dt="2021-09-14T09:34:11.211" v="2975" actId="47"/>
        <pc:sldMkLst>
          <pc:docMk/>
          <pc:sldMk cId="2451210439" sldId="736"/>
        </pc:sldMkLst>
        <pc:spChg chg="mod ord">
          <ac:chgData name="Henk Verelst" userId="66b8d714-17cf-46f6-b52d-443166861d86" providerId="ADAL" clId="{BA139DFA-FF7A-4796-8C00-844C1B31A518}" dt="2021-09-12T15:47:00.507" v="397" actId="700"/>
          <ac:spMkLst>
            <pc:docMk/>
            <pc:sldMk cId="2451210439" sldId="736"/>
            <ac:spMk id="2" creationId="{00000000-0000-0000-0000-000000000000}"/>
          </ac:spMkLst>
        </pc:spChg>
        <pc:spChg chg="mod">
          <ac:chgData name="Henk Verelst" userId="66b8d714-17cf-46f6-b52d-443166861d86" providerId="ADAL" clId="{BA139DFA-FF7A-4796-8C00-844C1B31A518}" dt="2021-09-13T13:07:12.481" v="2362" actId="14100"/>
          <ac:spMkLst>
            <pc:docMk/>
            <pc:sldMk cId="2451210439" sldId="736"/>
            <ac:spMk id="3" creationId="{00000000-0000-0000-0000-000000000000}"/>
          </ac:spMkLst>
        </pc:spChg>
        <pc:spChg chg="mod ord">
          <ac:chgData name="Henk Verelst" userId="66b8d714-17cf-46f6-b52d-443166861d86" providerId="ADAL" clId="{BA139DFA-FF7A-4796-8C00-844C1B31A518}" dt="2021-09-12T15:47:00.507" v="397" actId="700"/>
          <ac:spMkLst>
            <pc:docMk/>
            <pc:sldMk cId="2451210439" sldId="736"/>
            <ac:spMk id="4" creationId="{00000000-0000-0000-0000-000000000000}"/>
          </ac:spMkLst>
        </pc:spChg>
        <pc:spChg chg="del mod ord">
          <ac:chgData name="Henk Verelst" userId="66b8d714-17cf-46f6-b52d-443166861d86" providerId="ADAL" clId="{BA139DFA-FF7A-4796-8C00-844C1B31A518}" dt="2021-09-13T13:06:54.537" v="2340" actId="478"/>
          <ac:spMkLst>
            <pc:docMk/>
            <pc:sldMk cId="2451210439" sldId="736"/>
            <ac:spMk id="5" creationId="{00000000-0000-0000-0000-000000000000}"/>
          </ac:spMkLst>
        </pc:spChg>
      </pc:sldChg>
      <pc:sldChg chg="modSp del mod modClrScheme chgLayout">
        <pc:chgData name="Henk Verelst" userId="66b8d714-17cf-46f6-b52d-443166861d86" providerId="ADAL" clId="{BA139DFA-FF7A-4796-8C00-844C1B31A518}" dt="2021-09-14T11:26:47.004" v="3540" actId="47"/>
        <pc:sldMkLst>
          <pc:docMk/>
          <pc:sldMk cId="1443709376" sldId="738"/>
        </pc:sldMkLst>
        <pc:spChg chg="mod ord">
          <ac:chgData name="Henk Verelst" userId="66b8d714-17cf-46f6-b52d-443166861d86" providerId="ADAL" clId="{BA139DFA-FF7A-4796-8C00-844C1B31A518}" dt="2021-09-14T11:26:37.819" v="3535" actId="21"/>
          <ac:spMkLst>
            <pc:docMk/>
            <pc:sldMk cId="1443709376" sldId="738"/>
            <ac:spMk id="3" creationId="{00000000-0000-0000-0000-000000000000}"/>
          </ac:spMkLst>
        </pc:spChg>
        <pc:spChg chg="mod ord">
          <ac:chgData name="Henk Verelst" userId="66b8d714-17cf-46f6-b52d-443166861d86" providerId="ADAL" clId="{BA139DFA-FF7A-4796-8C00-844C1B31A518}" dt="2021-09-12T15:46:53.810" v="396" actId="700"/>
          <ac:spMkLst>
            <pc:docMk/>
            <pc:sldMk cId="1443709376" sldId="738"/>
            <ac:spMk id="4" creationId="{00000000-0000-0000-0000-000000000000}"/>
          </ac:spMkLst>
        </pc:spChg>
        <pc:spChg chg="mod ord">
          <ac:chgData name="Henk Verelst" userId="66b8d714-17cf-46f6-b52d-443166861d86" providerId="ADAL" clId="{BA139DFA-FF7A-4796-8C00-844C1B31A518}" dt="2021-09-12T15:46:53.810" v="396" actId="700"/>
          <ac:spMkLst>
            <pc:docMk/>
            <pc:sldMk cId="1443709376" sldId="738"/>
            <ac:spMk id="5" creationId="{00000000-0000-0000-0000-000000000000}"/>
          </ac:spMkLst>
        </pc:spChg>
      </pc:sldChg>
      <pc:sldChg chg="modSp del mod modClrScheme chgLayout">
        <pc:chgData name="Henk Verelst" userId="66b8d714-17cf-46f6-b52d-443166861d86" providerId="ADAL" clId="{BA139DFA-FF7A-4796-8C00-844C1B31A518}" dt="2021-09-15T09:07:12.014" v="3861" actId="47"/>
        <pc:sldMkLst>
          <pc:docMk/>
          <pc:sldMk cId="2006702011" sldId="739"/>
        </pc:sldMkLst>
        <pc:spChg chg="mod ord">
          <ac:chgData name="Henk Verelst" userId="66b8d714-17cf-46f6-b52d-443166861d86" providerId="ADAL" clId="{BA139DFA-FF7A-4796-8C00-844C1B31A518}" dt="2021-09-12T15:46:53.810" v="396" actId="700"/>
          <ac:spMkLst>
            <pc:docMk/>
            <pc:sldMk cId="2006702011" sldId="739"/>
            <ac:spMk id="4" creationId="{00000000-0000-0000-0000-000000000000}"/>
          </ac:spMkLst>
        </pc:spChg>
        <pc:spChg chg="mod ord">
          <ac:chgData name="Henk Verelst" userId="66b8d714-17cf-46f6-b52d-443166861d86" providerId="ADAL" clId="{BA139DFA-FF7A-4796-8C00-844C1B31A518}" dt="2021-09-12T15:46:53.810" v="396" actId="700"/>
          <ac:spMkLst>
            <pc:docMk/>
            <pc:sldMk cId="2006702011" sldId="739"/>
            <ac:spMk id="5" creationId="{00000000-0000-0000-0000-000000000000}"/>
          </ac:spMkLst>
        </pc:spChg>
        <pc:picChg chg="mod ord">
          <ac:chgData name="Henk Verelst" userId="66b8d714-17cf-46f6-b52d-443166861d86" providerId="ADAL" clId="{BA139DFA-FF7A-4796-8C00-844C1B31A518}" dt="2021-09-12T15:46:53.810" v="396" actId="700"/>
          <ac:picMkLst>
            <pc:docMk/>
            <pc:sldMk cId="2006702011" sldId="739"/>
            <ac:picMk id="9" creationId="{D4FA8894-8B21-4828-A12D-E7BD36D0F837}"/>
          </ac:picMkLst>
        </pc:picChg>
      </pc:sldChg>
      <pc:sldChg chg="addSp delSp modSp mod modClrScheme chgLayout">
        <pc:chgData name="Henk Verelst" userId="66b8d714-17cf-46f6-b52d-443166861d86" providerId="ADAL" clId="{BA139DFA-FF7A-4796-8C00-844C1B31A518}" dt="2021-09-15T09:25:10.010" v="4112" actId="20577"/>
        <pc:sldMkLst>
          <pc:docMk/>
          <pc:sldMk cId="299274644" sldId="740"/>
        </pc:sldMkLst>
        <pc:spChg chg="mod ord">
          <ac:chgData name="Henk Verelst" userId="66b8d714-17cf-46f6-b52d-443166861d86" providerId="ADAL" clId="{BA139DFA-FF7A-4796-8C00-844C1B31A518}" dt="2021-09-12T15:46:53.810" v="396" actId="700"/>
          <ac:spMkLst>
            <pc:docMk/>
            <pc:sldMk cId="299274644" sldId="740"/>
            <ac:spMk id="2" creationId="{00000000-0000-0000-0000-000000000000}"/>
          </ac:spMkLst>
        </pc:spChg>
        <pc:spChg chg="mod ord">
          <ac:chgData name="Henk Verelst" userId="66b8d714-17cf-46f6-b52d-443166861d86" providerId="ADAL" clId="{BA139DFA-FF7A-4796-8C00-844C1B31A518}" dt="2021-09-15T09:25:10.010" v="4112" actId="20577"/>
          <ac:spMkLst>
            <pc:docMk/>
            <pc:sldMk cId="299274644" sldId="740"/>
            <ac:spMk id="3" creationId="{00000000-0000-0000-0000-000000000000}"/>
          </ac:spMkLst>
        </pc:spChg>
        <pc:spChg chg="add del mod">
          <ac:chgData name="Henk Verelst" userId="66b8d714-17cf-46f6-b52d-443166861d86" providerId="ADAL" clId="{BA139DFA-FF7A-4796-8C00-844C1B31A518}" dt="2021-09-15T09:21:58.898" v="3919" actId="478"/>
          <ac:spMkLst>
            <pc:docMk/>
            <pc:sldMk cId="299274644" sldId="740"/>
            <ac:spMk id="5" creationId="{1A11A462-C562-41D9-976A-AECE3BEE8B4B}"/>
          </ac:spMkLst>
        </pc:spChg>
        <pc:spChg chg="add mod">
          <ac:chgData name="Henk Verelst" userId="66b8d714-17cf-46f6-b52d-443166861d86" providerId="ADAL" clId="{BA139DFA-FF7A-4796-8C00-844C1B31A518}" dt="2021-09-15T09:24:39.853" v="4059" actId="1036"/>
          <ac:spMkLst>
            <pc:docMk/>
            <pc:sldMk cId="299274644" sldId="740"/>
            <ac:spMk id="7" creationId="{1CBE6A0F-925D-45CE-AF1C-EB8373EB6EA0}"/>
          </ac:spMkLst>
        </pc:spChg>
        <pc:picChg chg="add mod">
          <ac:chgData name="Henk Verelst" userId="66b8d714-17cf-46f6-b52d-443166861d86" providerId="ADAL" clId="{BA139DFA-FF7A-4796-8C00-844C1B31A518}" dt="2021-09-15T09:24:37.237" v="4054" actId="1036"/>
          <ac:picMkLst>
            <pc:docMk/>
            <pc:sldMk cId="299274644" sldId="740"/>
            <ac:picMk id="9" creationId="{E800288C-24C0-43E2-8D89-C5D50B93CF47}"/>
          </ac:picMkLst>
        </pc:picChg>
      </pc:sldChg>
      <pc:sldChg chg="del">
        <pc:chgData name="Henk Verelst" userId="66b8d714-17cf-46f6-b52d-443166861d86" providerId="ADAL" clId="{BA139DFA-FF7A-4796-8C00-844C1B31A518}" dt="2021-09-12T15:43:30.211" v="135" actId="47"/>
        <pc:sldMkLst>
          <pc:docMk/>
          <pc:sldMk cId="1002352998" sldId="741"/>
        </pc:sldMkLst>
      </pc:sldChg>
      <pc:sldChg chg="del">
        <pc:chgData name="Henk Verelst" userId="66b8d714-17cf-46f6-b52d-443166861d86" providerId="ADAL" clId="{BA139DFA-FF7A-4796-8C00-844C1B31A518}" dt="2021-09-12T15:45:14.569" v="151" actId="47"/>
        <pc:sldMkLst>
          <pc:docMk/>
          <pc:sldMk cId="1917010866" sldId="742"/>
        </pc:sldMkLst>
      </pc:sldChg>
      <pc:sldChg chg="del">
        <pc:chgData name="Henk Verelst" userId="66b8d714-17cf-46f6-b52d-443166861d86" providerId="ADAL" clId="{BA139DFA-FF7A-4796-8C00-844C1B31A518}" dt="2021-09-12T15:45:27.637" v="163" actId="47"/>
        <pc:sldMkLst>
          <pc:docMk/>
          <pc:sldMk cId="217950426" sldId="743"/>
        </pc:sldMkLst>
      </pc:sldChg>
      <pc:sldChg chg="del">
        <pc:chgData name="Henk Verelst" userId="66b8d714-17cf-46f6-b52d-443166861d86" providerId="ADAL" clId="{BA139DFA-FF7A-4796-8C00-844C1B31A518}" dt="2021-09-12T15:45:54.591" v="220" actId="47"/>
        <pc:sldMkLst>
          <pc:docMk/>
          <pc:sldMk cId="3181899067" sldId="744"/>
        </pc:sldMkLst>
      </pc:sldChg>
      <pc:sldChg chg="del">
        <pc:chgData name="Henk Verelst" userId="66b8d714-17cf-46f6-b52d-443166861d86" providerId="ADAL" clId="{BA139DFA-FF7A-4796-8C00-844C1B31A518}" dt="2021-09-12T15:46:11.574" v="267" actId="47"/>
        <pc:sldMkLst>
          <pc:docMk/>
          <pc:sldMk cId="1332699980" sldId="745"/>
        </pc:sldMkLst>
      </pc:sldChg>
      <pc:sldChg chg="del">
        <pc:chgData name="Henk Verelst" userId="66b8d714-17cf-46f6-b52d-443166861d86" providerId="ADAL" clId="{BA139DFA-FF7A-4796-8C00-844C1B31A518}" dt="2021-09-12T15:46:31.438" v="328" actId="47"/>
        <pc:sldMkLst>
          <pc:docMk/>
          <pc:sldMk cId="1132066151" sldId="746"/>
        </pc:sldMkLst>
      </pc:sldChg>
      <pc:sldChg chg="delSp modSp add mod">
        <pc:chgData name="Henk Verelst" userId="66b8d714-17cf-46f6-b52d-443166861d86" providerId="ADAL" clId="{BA139DFA-FF7A-4796-8C00-844C1B31A518}" dt="2021-09-12T15:44:23.637" v="146"/>
        <pc:sldMkLst>
          <pc:docMk/>
          <pc:sldMk cId="0" sldId="747"/>
        </pc:sldMkLst>
        <pc:spChg chg="mod">
          <ac:chgData name="Henk Verelst" userId="66b8d714-17cf-46f6-b52d-443166861d86" providerId="ADAL" clId="{BA139DFA-FF7A-4796-8C00-844C1B31A518}" dt="2021-09-12T15:43:52.584" v="145" actId="14100"/>
          <ac:spMkLst>
            <pc:docMk/>
            <pc:sldMk cId="0" sldId="747"/>
            <ac:spMk id="2" creationId="{00000000-0000-0000-0000-000000000000}"/>
          </ac:spMkLst>
        </pc:spChg>
        <pc:spChg chg="mod">
          <ac:chgData name="Henk Verelst" userId="66b8d714-17cf-46f6-b52d-443166861d86" providerId="ADAL" clId="{BA139DFA-FF7A-4796-8C00-844C1B31A518}" dt="2021-09-12T15:44:23.637" v="146"/>
          <ac:spMkLst>
            <pc:docMk/>
            <pc:sldMk cId="0" sldId="747"/>
            <ac:spMk id="3" creationId="{70F3BC47-B02E-4B70-9C1B-E0EA9552D8E1}"/>
          </ac:spMkLst>
        </pc:spChg>
        <pc:spChg chg="del">
          <ac:chgData name="Henk Verelst" userId="66b8d714-17cf-46f6-b52d-443166861d86" providerId="ADAL" clId="{BA139DFA-FF7A-4796-8C00-844C1B31A518}" dt="2021-09-12T15:42:37.545" v="12" actId="478"/>
          <ac:spMkLst>
            <pc:docMk/>
            <pc:sldMk cId="0" sldId="747"/>
            <ac:spMk id="5" creationId="{30383FCC-F711-4954-B749-213804A3E7BA}"/>
          </ac:spMkLst>
        </pc:spChg>
      </pc:sldChg>
      <pc:sldChg chg="modSp add mod">
        <pc:chgData name="Henk Verelst" userId="66b8d714-17cf-46f6-b52d-443166861d86" providerId="ADAL" clId="{BA139DFA-FF7A-4796-8C00-844C1B31A518}" dt="2021-09-12T20:04:32.201" v="744" actId="20577"/>
        <pc:sldMkLst>
          <pc:docMk/>
          <pc:sldMk cId="1339025116" sldId="748"/>
        </pc:sldMkLst>
        <pc:spChg chg="mod">
          <ac:chgData name="Henk Verelst" userId="66b8d714-17cf-46f6-b52d-443166861d86" providerId="ADAL" clId="{BA139DFA-FF7A-4796-8C00-844C1B31A518}" dt="2021-09-12T20:04:29.352" v="742" actId="6549"/>
          <ac:spMkLst>
            <pc:docMk/>
            <pc:sldMk cId="1339025116" sldId="748"/>
            <ac:spMk id="2" creationId="{05596133-F489-4CEF-AC3B-113BB29BEA9A}"/>
          </ac:spMkLst>
        </pc:spChg>
        <pc:spChg chg="mod">
          <ac:chgData name="Henk Verelst" userId="66b8d714-17cf-46f6-b52d-443166861d86" providerId="ADAL" clId="{BA139DFA-FF7A-4796-8C00-844C1B31A518}" dt="2021-09-12T20:04:32.201" v="744" actId="20577"/>
          <ac:spMkLst>
            <pc:docMk/>
            <pc:sldMk cId="1339025116" sldId="748"/>
            <ac:spMk id="4" creationId="{352056D7-4077-4FEE-82F0-256AE9E86A55}"/>
          </ac:spMkLst>
        </pc:spChg>
        <pc:spChg chg="mod">
          <ac:chgData name="Henk Verelst" userId="66b8d714-17cf-46f6-b52d-443166861d86" providerId="ADAL" clId="{BA139DFA-FF7A-4796-8C00-844C1B31A518}" dt="2021-09-12T15:45:45.262" v="218" actId="1035"/>
          <ac:spMkLst>
            <pc:docMk/>
            <pc:sldMk cId="1339025116" sldId="748"/>
            <ac:spMk id="5" creationId="{3A04044F-0FC8-4F1F-8B3A-8501E3EC2429}"/>
          </ac:spMkLst>
        </pc:spChg>
      </pc:sldChg>
      <pc:sldChg chg="modSp add mod">
        <pc:chgData name="Henk Verelst" userId="66b8d714-17cf-46f6-b52d-443166861d86" providerId="ADAL" clId="{BA139DFA-FF7A-4796-8C00-844C1B31A518}" dt="2021-09-12T16:11:56.180" v="416"/>
        <pc:sldMkLst>
          <pc:docMk/>
          <pc:sldMk cId="2224376100" sldId="749"/>
        </pc:sldMkLst>
        <pc:spChg chg="mod">
          <ac:chgData name="Henk Verelst" userId="66b8d714-17cf-46f6-b52d-443166861d86" providerId="ADAL" clId="{BA139DFA-FF7A-4796-8C00-844C1B31A518}" dt="2021-09-12T15:45:37.874" v="205" actId="20577"/>
          <ac:spMkLst>
            <pc:docMk/>
            <pc:sldMk cId="2224376100" sldId="749"/>
            <ac:spMk id="2" creationId="{05596133-F489-4CEF-AC3B-113BB29BEA9A}"/>
          </ac:spMkLst>
        </pc:spChg>
        <pc:spChg chg="mod">
          <ac:chgData name="Henk Verelst" userId="66b8d714-17cf-46f6-b52d-443166861d86" providerId="ADAL" clId="{BA139DFA-FF7A-4796-8C00-844C1B31A518}" dt="2021-09-12T16:11:56.180" v="416"/>
          <ac:spMkLst>
            <pc:docMk/>
            <pc:sldMk cId="2224376100" sldId="749"/>
            <ac:spMk id="4" creationId="{352056D7-4077-4FEE-82F0-256AE9E86A55}"/>
          </ac:spMkLst>
        </pc:spChg>
        <pc:spChg chg="mod">
          <ac:chgData name="Henk Verelst" userId="66b8d714-17cf-46f6-b52d-443166861d86" providerId="ADAL" clId="{BA139DFA-FF7A-4796-8C00-844C1B31A518}" dt="2021-09-12T15:45:32.395" v="186" actId="1036"/>
          <ac:spMkLst>
            <pc:docMk/>
            <pc:sldMk cId="2224376100" sldId="749"/>
            <ac:spMk id="5" creationId="{3A04044F-0FC8-4F1F-8B3A-8501E3EC2429}"/>
          </ac:spMkLst>
        </pc:spChg>
      </pc:sldChg>
      <pc:sldChg chg="modSp add mod">
        <pc:chgData name="Henk Verelst" userId="66b8d714-17cf-46f6-b52d-443166861d86" providerId="ADAL" clId="{BA139DFA-FF7A-4796-8C00-844C1B31A518}" dt="2021-09-12T16:11:56.180" v="416"/>
        <pc:sldMkLst>
          <pc:docMk/>
          <pc:sldMk cId="668461261" sldId="750"/>
        </pc:sldMkLst>
        <pc:spChg chg="mod">
          <ac:chgData name="Henk Verelst" userId="66b8d714-17cf-46f6-b52d-443166861d86" providerId="ADAL" clId="{BA139DFA-FF7A-4796-8C00-844C1B31A518}" dt="2021-09-12T15:46:04.704" v="265" actId="20577"/>
          <ac:spMkLst>
            <pc:docMk/>
            <pc:sldMk cId="668461261" sldId="750"/>
            <ac:spMk id="2" creationId="{05596133-F489-4CEF-AC3B-113BB29BEA9A}"/>
          </ac:spMkLst>
        </pc:spChg>
        <pc:spChg chg="mod">
          <ac:chgData name="Henk Verelst" userId="66b8d714-17cf-46f6-b52d-443166861d86" providerId="ADAL" clId="{BA139DFA-FF7A-4796-8C00-844C1B31A518}" dt="2021-09-12T16:11:56.180" v="416"/>
          <ac:spMkLst>
            <pc:docMk/>
            <pc:sldMk cId="668461261" sldId="750"/>
            <ac:spMk id="4" creationId="{352056D7-4077-4FEE-82F0-256AE9E86A55}"/>
          </ac:spMkLst>
        </pc:spChg>
        <pc:spChg chg="mod">
          <ac:chgData name="Henk Verelst" userId="66b8d714-17cf-46f6-b52d-443166861d86" providerId="ADAL" clId="{BA139DFA-FF7A-4796-8C00-844C1B31A518}" dt="2021-09-12T15:45:59.832" v="254" actId="1036"/>
          <ac:spMkLst>
            <pc:docMk/>
            <pc:sldMk cId="668461261" sldId="750"/>
            <ac:spMk id="5" creationId="{3A04044F-0FC8-4F1F-8B3A-8501E3EC2429}"/>
          </ac:spMkLst>
        </pc:spChg>
      </pc:sldChg>
      <pc:sldChg chg="modSp add mod">
        <pc:chgData name="Henk Verelst" userId="66b8d714-17cf-46f6-b52d-443166861d86" providerId="ADAL" clId="{BA139DFA-FF7A-4796-8C00-844C1B31A518}" dt="2021-09-12T16:11:56.180" v="416"/>
        <pc:sldMkLst>
          <pc:docMk/>
          <pc:sldMk cId="231267150" sldId="751"/>
        </pc:sldMkLst>
        <pc:spChg chg="mod">
          <ac:chgData name="Henk Verelst" userId="66b8d714-17cf-46f6-b52d-443166861d86" providerId="ADAL" clId="{BA139DFA-FF7A-4796-8C00-844C1B31A518}" dt="2021-09-12T15:46:19.009" v="281" actId="20577"/>
          <ac:spMkLst>
            <pc:docMk/>
            <pc:sldMk cId="231267150" sldId="751"/>
            <ac:spMk id="2" creationId="{05596133-F489-4CEF-AC3B-113BB29BEA9A}"/>
          </ac:spMkLst>
        </pc:spChg>
        <pc:spChg chg="mod">
          <ac:chgData name="Henk Verelst" userId="66b8d714-17cf-46f6-b52d-443166861d86" providerId="ADAL" clId="{BA139DFA-FF7A-4796-8C00-844C1B31A518}" dt="2021-09-12T16:11:56.180" v="416"/>
          <ac:spMkLst>
            <pc:docMk/>
            <pc:sldMk cId="231267150" sldId="751"/>
            <ac:spMk id="4" creationId="{352056D7-4077-4FEE-82F0-256AE9E86A55}"/>
          </ac:spMkLst>
        </pc:spChg>
        <pc:spChg chg="mod">
          <ac:chgData name="Henk Verelst" userId="66b8d714-17cf-46f6-b52d-443166861d86" providerId="ADAL" clId="{BA139DFA-FF7A-4796-8C00-844C1B31A518}" dt="2021-09-12T15:46:23.616" v="326" actId="1036"/>
          <ac:spMkLst>
            <pc:docMk/>
            <pc:sldMk cId="231267150" sldId="751"/>
            <ac:spMk id="5" creationId="{3A04044F-0FC8-4F1F-8B3A-8501E3EC2429}"/>
          </ac:spMkLst>
        </pc:spChg>
      </pc:sldChg>
      <pc:sldChg chg="modSp add mod">
        <pc:chgData name="Henk Verelst" userId="66b8d714-17cf-46f6-b52d-443166861d86" providerId="ADAL" clId="{BA139DFA-FF7A-4796-8C00-844C1B31A518}" dt="2021-09-12T16:11:56.180" v="416"/>
        <pc:sldMkLst>
          <pc:docMk/>
          <pc:sldMk cId="2266819277" sldId="752"/>
        </pc:sldMkLst>
        <pc:spChg chg="mod">
          <ac:chgData name="Henk Verelst" userId="66b8d714-17cf-46f6-b52d-443166861d86" providerId="ADAL" clId="{BA139DFA-FF7A-4796-8C00-844C1B31A518}" dt="2021-09-12T15:46:43.274" v="395" actId="20577"/>
          <ac:spMkLst>
            <pc:docMk/>
            <pc:sldMk cId="2266819277" sldId="752"/>
            <ac:spMk id="2" creationId="{05596133-F489-4CEF-AC3B-113BB29BEA9A}"/>
          </ac:spMkLst>
        </pc:spChg>
        <pc:spChg chg="mod">
          <ac:chgData name="Henk Verelst" userId="66b8d714-17cf-46f6-b52d-443166861d86" providerId="ADAL" clId="{BA139DFA-FF7A-4796-8C00-844C1B31A518}" dt="2021-09-12T16:11:56.180" v="416"/>
          <ac:spMkLst>
            <pc:docMk/>
            <pc:sldMk cId="2266819277" sldId="752"/>
            <ac:spMk id="4" creationId="{352056D7-4077-4FEE-82F0-256AE9E86A55}"/>
          </ac:spMkLst>
        </pc:spChg>
        <pc:spChg chg="mod">
          <ac:chgData name="Henk Verelst" userId="66b8d714-17cf-46f6-b52d-443166861d86" providerId="ADAL" clId="{BA139DFA-FF7A-4796-8C00-844C1B31A518}" dt="2021-09-12T15:46:38.206" v="385" actId="1036"/>
          <ac:spMkLst>
            <pc:docMk/>
            <pc:sldMk cId="2266819277" sldId="752"/>
            <ac:spMk id="5" creationId="{3A04044F-0FC8-4F1F-8B3A-8501E3EC2429}"/>
          </ac:spMkLst>
        </pc:spChg>
      </pc:sldChg>
      <pc:sldChg chg="add">
        <pc:chgData name="Henk Verelst" userId="66b8d714-17cf-46f6-b52d-443166861d86" providerId="ADAL" clId="{BA139DFA-FF7A-4796-8C00-844C1B31A518}" dt="2021-09-12T16:26:50.389" v="417"/>
        <pc:sldMkLst>
          <pc:docMk/>
          <pc:sldMk cId="2488954626" sldId="753"/>
        </pc:sldMkLst>
      </pc:sldChg>
      <pc:sldChg chg="addSp delSp modSp add mod">
        <pc:chgData name="Henk Verelst" userId="66b8d714-17cf-46f6-b52d-443166861d86" providerId="ADAL" clId="{BA139DFA-FF7A-4796-8C00-844C1B31A518}" dt="2021-09-14T09:28:33.484" v="2863" actId="20577"/>
        <pc:sldMkLst>
          <pc:docMk/>
          <pc:sldMk cId="4005039715" sldId="754"/>
        </pc:sldMkLst>
        <pc:spChg chg="mod">
          <ac:chgData name="Henk Verelst" userId="66b8d714-17cf-46f6-b52d-443166861d86" providerId="ADAL" clId="{BA139DFA-FF7A-4796-8C00-844C1B31A518}" dt="2021-09-14T09:28:33.484" v="2863" actId="20577"/>
          <ac:spMkLst>
            <pc:docMk/>
            <pc:sldMk cId="4005039715" sldId="754"/>
            <ac:spMk id="2" creationId="{00000000-0000-0000-0000-000000000000}"/>
          </ac:spMkLst>
        </pc:spChg>
        <pc:spChg chg="add mod">
          <ac:chgData name="Henk Verelst" userId="66b8d714-17cf-46f6-b52d-443166861d86" providerId="ADAL" clId="{BA139DFA-FF7A-4796-8C00-844C1B31A518}" dt="2021-09-14T09:27:07.258" v="2782" actId="1076"/>
          <ac:spMkLst>
            <pc:docMk/>
            <pc:sldMk cId="4005039715" sldId="754"/>
            <ac:spMk id="7" creationId="{3C4EA8A5-4949-4BB7-8545-30900E056968}"/>
          </ac:spMkLst>
        </pc:spChg>
        <pc:spChg chg="del mod">
          <ac:chgData name="Henk Verelst" userId="66b8d714-17cf-46f6-b52d-443166861d86" providerId="ADAL" clId="{BA139DFA-FF7A-4796-8C00-844C1B31A518}" dt="2021-09-14T08:43:30.682" v="2710" actId="478"/>
          <ac:spMkLst>
            <pc:docMk/>
            <pc:sldMk cId="4005039715" sldId="754"/>
            <ac:spMk id="8" creationId="{00000000-0000-0000-0000-000000000000}"/>
          </ac:spMkLst>
        </pc:spChg>
        <pc:spChg chg="add del mod">
          <ac:chgData name="Henk Verelst" userId="66b8d714-17cf-46f6-b52d-443166861d86" providerId="ADAL" clId="{BA139DFA-FF7A-4796-8C00-844C1B31A518}" dt="2021-09-14T08:44:27.915" v="2747" actId="478"/>
          <ac:spMkLst>
            <pc:docMk/>
            <pc:sldMk cId="4005039715" sldId="754"/>
            <ac:spMk id="9" creationId="{A2E3E36A-615C-49DA-AE4A-DC73F39A6380}"/>
          </ac:spMkLst>
        </pc:spChg>
      </pc:sldChg>
      <pc:sldChg chg="addSp delSp modSp add del mod">
        <pc:chgData name="Henk Verelst" userId="66b8d714-17cf-46f6-b52d-443166861d86" providerId="ADAL" clId="{BA139DFA-FF7A-4796-8C00-844C1B31A518}" dt="2021-09-14T08:41:24.700" v="2644" actId="47"/>
        <pc:sldMkLst>
          <pc:docMk/>
          <pc:sldMk cId="331352964" sldId="755"/>
        </pc:sldMkLst>
        <pc:spChg chg="add del mod">
          <ac:chgData name="Henk Verelst" userId="66b8d714-17cf-46f6-b52d-443166861d86" providerId="ADAL" clId="{BA139DFA-FF7A-4796-8C00-844C1B31A518}" dt="2021-09-14T08:41:09.180" v="2640" actId="21"/>
          <ac:spMkLst>
            <pc:docMk/>
            <pc:sldMk cId="331352964" sldId="755"/>
            <ac:spMk id="7" creationId="{05330285-9303-4E03-8D67-67B05E51382F}"/>
          </ac:spMkLst>
        </pc:spChg>
        <pc:spChg chg="del mod">
          <ac:chgData name="Henk Verelst" userId="66b8d714-17cf-46f6-b52d-443166861d86" providerId="ADAL" clId="{BA139DFA-FF7A-4796-8C00-844C1B31A518}" dt="2021-09-14T08:41:01.154" v="2638" actId="478"/>
          <ac:spMkLst>
            <pc:docMk/>
            <pc:sldMk cId="331352964" sldId="755"/>
            <ac:spMk id="9" creationId="{8DD6276D-E934-4AE6-8D01-C3483DE8B5C9}"/>
          </ac:spMkLst>
        </pc:spChg>
      </pc:sldChg>
      <pc:sldChg chg="addSp delSp modSp add mod">
        <pc:chgData name="Henk Verelst" userId="66b8d714-17cf-46f6-b52d-443166861d86" providerId="ADAL" clId="{BA139DFA-FF7A-4796-8C00-844C1B31A518}" dt="2021-09-14T08:42:45.913" v="2708" actId="1035"/>
        <pc:sldMkLst>
          <pc:docMk/>
          <pc:sldMk cId="1157342877" sldId="755"/>
        </pc:sldMkLst>
        <pc:spChg chg="mod">
          <ac:chgData name="Henk Verelst" userId="66b8d714-17cf-46f6-b52d-443166861d86" providerId="ADAL" clId="{BA139DFA-FF7A-4796-8C00-844C1B31A518}" dt="2021-09-14T08:42:39.785" v="2699" actId="20577"/>
          <ac:spMkLst>
            <pc:docMk/>
            <pc:sldMk cId="1157342877" sldId="755"/>
            <ac:spMk id="2" creationId="{00000000-0000-0000-0000-000000000000}"/>
          </ac:spMkLst>
        </pc:spChg>
        <pc:spChg chg="add mod">
          <ac:chgData name="Henk Verelst" userId="66b8d714-17cf-46f6-b52d-443166861d86" providerId="ADAL" clId="{BA139DFA-FF7A-4796-8C00-844C1B31A518}" dt="2021-09-14T08:42:45.913" v="2708" actId="1035"/>
          <ac:spMkLst>
            <pc:docMk/>
            <pc:sldMk cId="1157342877" sldId="755"/>
            <ac:spMk id="8" creationId="{B7C392AB-9238-469A-832A-FA72D976E96E}"/>
          </ac:spMkLst>
        </pc:spChg>
        <pc:spChg chg="del mod">
          <ac:chgData name="Henk Verelst" userId="66b8d714-17cf-46f6-b52d-443166861d86" providerId="ADAL" clId="{BA139DFA-FF7A-4796-8C00-844C1B31A518}" dt="2021-09-14T08:42:03.139" v="2649" actId="478"/>
          <ac:spMkLst>
            <pc:docMk/>
            <pc:sldMk cId="1157342877" sldId="755"/>
            <ac:spMk id="9" creationId="{8DD6276D-E934-4AE6-8D01-C3483DE8B5C9}"/>
          </ac:spMkLst>
        </pc:spChg>
        <pc:spChg chg="del">
          <ac:chgData name="Henk Verelst" userId="66b8d714-17cf-46f6-b52d-443166861d86" providerId="ADAL" clId="{BA139DFA-FF7A-4796-8C00-844C1B31A518}" dt="2021-09-14T08:42:05.842" v="2650" actId="478"/>
          <ac:spMkLst>
            <pc:docMk/>
            <pc:sldMk cId="1157342877" sldId="755"/>
            <ac:spMk id="10" creationId="{997CA965-A85B-4231-BE7B-B9593CCE7117}"/>
          </ac:spMkLst>
        </pc:spChg>
      </pc:sldChg>
      <pc:sldChg chg="add del">
        <pc:chgData name="Henk Verelst" userId="66b8d714-17cf-46f6-b52d-443166861d86" providerId="ADAL" clId="{BA139DFA-FF7A-4796-8C00-844C1B31A518}" dt="2021-09-14T09:31:56.719" v="2866" actId="47"/>
        <pc:sldMkLst>
          <pc:docMk/>
          <pc:sldMk cId="3844511371" sldId="756"/>
        </pc:sldMkLst>
      </pc:sldChg>
      <pc:sldChg chg="modSp add mod">
        <pc:chgData name="Henk Verelst" userId="66b8d714-17cf-46f6-b52d-443166861d86" providerId="ADAL" clId="{BA139DFA-FF7A-4796-8C00-844C1B31A518}" dt="2021-09-14T09:28:42.073" v="2864"/>
        <pc:sldMkLst>
          <pc:docMk/>
          <pc:sldMk cId="1290632872" sldId="757"/>
        </pc:sldMkLst>
        <pc:spChg chg="mod">
          <ac:chgData name="Henk Verelst" userId="66b8d714-17cf-46f6-b52d-443166861d86" providerId="ADAL" clId="{BA139DFA-FF7A-4796-8C00-844C1B31A518}" dt="2021-09-14T09:28:42.073" v="2864"/>
          <ac:spMkLst>
            <pc:docMk/>
            <pc:sldMk cId="1290632872" sldId="757"/>
            <ac:spMk id="2" creationId="{00000000-0000-0000-0000-000000000000}"/>
          </ac:spMkLst>
        </pc:spChg>
        <pc:spChg chg="mod">
          <ac:chgData name="Henk Verelst" userId="66b8d714-17cf-46f6-b52d-443166861d86" providerId="ADAL" clId="{BA139DFA-FF7A-4796-8C00-844C1B31A518}" dt="2021-09-14T09:27:56" v="2785" actId="255"/>
          <ac:spMkLst>
            <pc:docMk/>
            <pc:sldMk cId="1290632872" sldId="757"/>
            <ac:spMk id="7" creationId="{3C4EA8A5-4949-4BB7-8545-30900E056968}"/>
          </ac:spMkLst>
        </pc:spChg>
      </pc:sldChg>
      <pc:sldChg chg="addSp delSp modSp add mod">
        <pc:chgData name="Henk Verelst" userId="66b8d714-17cf-46f6-b52d-443166861d86" providerId="ADAL" clId="{BA139DFA-FF7A-4796-8C00-844C1B31A518}" dt="2021-09-14T09:33:19.878" v="2939" actId="255"/>
        <pc:sldMkLst>
          <pc:docMk/>
          <pc:sldMk cId="958479198" sldId="758"/>
        </pc:sldMkLst>
        <pc:spChg chg="mod">
          <ac:chgData name="Henk Verelst" userId="66b8d714-17cf-46f6-b52d-443166861d86" providerId="ADAL" clId="{BA139DFA-FF7A-4796-8C00-844C1B31A518}" dt="2021-09-14T09:32:28.709" v="2935" actId="20577"/>
          <ac:spMkLst>
            <pc:docMk/>
            <pc:sldMk cId="958479198" sldId="758"/>
            <ac:spMk id="2" creationId="{00000000-0000-0000-0000-000000000000}"/>
          </ac:spMkLst>
        </pc:spChg>
        <pc:spChg chg="del">
          <ac:chgData name="Henk Verelst" userId="66b8d714-17cf-46f6-b52d-443166861d86" providerId="ADAL" clId="{BA139DFA-FF7A-4796-8C00-844C1B31A518}" dt="2021-09-14T09:32:31.866" v="2936" actId="478"/>
          <ac:spMkLst>
            <pc:docMk/>
            <pc:sldMk cId="958479198" sldId="758"/>
            <ac:spMk id="7" creationId="{3C4EA8A5-4949-4BB7-8545-30900E056968}"/>
          </ac:spMkLst>
        </pc:spChg>
        <pc:spChg chg="add mod">
          <ac:chgData name="Henk Verelst" userId="66b8d714-17cf-46f6-b52d-443166861d86" providerId="ADAL" clId="{BA139DFA-FF7A-4796-8C00-844C1B31A518}" dt="2021-09-14T09:33:19.878" v="2939" actId="255"/>
          <ac:spMkLst>
            <pc:docMk/>
            <pc:sldMk cId="958479198" sldId="758"/>
            <ac:spMk id="8" creationId="{09FDEC28-C187-41E0-9BB9-CC7D5E505E5E}"/>
          </ac:spMkLst>
        </pc:spChg>
      </pc:sldChg>
      <pc:sldChg chg="addSp delSp modSp add mod">
        <pc:chgData name="Henk Verelst" userId="66b8d714-17cf-46f6-b52d-443166861d86" providerId="ADAL" clId="{BA139DFA-FF7A-4796-8C00-844C1B31A518}" dt="2021-09-14T09:34:36.231" v="2985" actId="14100"/>
        <pc:sldMkLst>
          <pc:docMk/>
          <pc:sldMk cId="3083808077" sldId="759"/>
        </pc:sldMkLst>
        <pc:spChg chg="mod">
          <ac:chgData name="Henk Verelst" userId="66b8d714-17cf-46f6-b52d-443166861d86" providerId="ADAL" clId="{BA139DFA-FF7A-4796-8C00-844C1B31A518}" dt="2021-09-14T09:33:55.752" v="2974" actId="20577"/>
          <ac:spMkLst>
            <pc:docMk/>
            <pc:sldMk cId="3083808077" sldId="759"/>
            <ac:spMk id="2" creationId="{00000000-0000-0000-0000-000000000000}"/>
          </ac:spMkLst>
        </pc:spChg>
        <pc:spChg chg="add mod">
          <ac:chgData name="Henk Verelst" userId="66b8d714-17cf-46f6-b52d-443166861d86" providerId="ADAL" clId="{BA139DFA-FF7A-4796-8C00-844C1B31A518}" dt="2021-09-14T09:34:23.469" v="2982" actId="1035"/>
          <ac:spMkLst>
            <pc:docMk/>
            <pc:sldMk cId="3083808077" sldId="759"/>
            <ac:spMk id="7" creationId="{3465AB28-3271-4BFE-B7D9-EE6F202FC4AF}"/>
          </ac:spMkLst>
        </pc:spChg>
        <pc:spChg chg="del mod">
          <ac:chgData name="Henk Verelst" userId="66b8d714-17cf-46f6-b52d-443166861d86" providerId="ADAL" clId="{BA139DFA-FF7A-4796-8C00-844C1B31A518}" dt="2021-09-14T09:33:28.466" v="2942" actId="478"/>
          <ac:spMkLst>
            <pc:docMk/>
            <pc:sldMk cId="3083808077" sldId="759"/>
            <ac:spMk id="8" creationId="{09FDEC28-C187-41E0-9BB9-CC7D5E505E5E}"/>
          </ac:spMkLst>
        </pc:spChg>
        <pc:picChg chg="add mod">
          <ac:chgData name="Henk Verelst" userId="66b8d714-17cf-46f6-b52d-443166861d86" providerId="ADAL" clId="{BA139DFA-FF7A-4796-8C00-844C1B31A518}" dt="2021-09-14T09:34:36.231" v="2985" actId="14100"/>
          <ac:picMkLst>
            <pc:docMk/>
            <pc:sldMk cId="3083808077" sldId="759"/>
            <ac:picMk id="9" creationId="{E92C1067-D580-4509-8433-31E4264482A4}"/>
          </ac:picMkLst>
        </pc:picChg>
      </pc:sldChg>
      <pc:sldChg chg="addSp delSp modSp add mod">
        <pc:chgData name="Henk Verelst" userId="66b8d714-17cf-46f6-b52d-443166861d86" providerId="ADAL" clId="{BA139DFA-FF7A-4796-8C00-844C1B31A518}" dt="2021-09-14T09:36:50.239" v="3046" actId="1076"/>
        <pc:sldMkLst>
          <pc:docMk/>
          <pc:sldMk cId="2204850769" sldId="760"/>
        </pc:sldMkLst>
        <pc:spChg chg="mod">
          <ac:chgData name="Henk Verelst" userId="66b8d714-17cf-46f6-b52d-443166861d86" providerId="ADAL" clId="{BA139DFA-FF7A-4796-8C00-844C1B31A518}" dt="2021-09-14T09:35:40.340" v="3035" actId="20577"/>
          <ac:spMkLst>
            <pc:docMk/>
            <pc:sldMk cId="2204850769" sldId="760"/>
            <ac:spMk id="2" creationId="{00000000-0000-0000-0000-000000000000}"/>
          </ac:spMkLst>
        </pc:spChg>
        <pc:spChg chg="mod">
          <ac:chgData name="Henk Verelst" userId="66b8d714-17cf-46f6-b52d-443166861d86" providerId="ADAL" clId="{BA139DFA-FF7A-4796-8C00-844C1B31A518}" dt="2021-09-14T09:36:50.239" v="3046" actId="1076"/>
          <ac:spMkLst>
            <pc:docMk/>
            <pc:sldMk cId="2204850769" sldId="760"/>
            <ac:spMk id="7" creationId="{3465AB28-3271-4BFE-B7D9-EE6F202FC4AF}"/>
          </ac:spMkLst>
        </pc:spChg>
        <pc:spChg chg="add mod">
          <ac:chgData name="Henk Verelst" userId="66b8d714-17cf-46f6-b52d-443166861d86" providerId="ADAL" clId="{BA139DFA-FF7A-4796-8C00-844C1B31A518}" dt="2021-09-14T09:36:47.128" v="3045" actId="1076"/>
          <ac:spMkLst>
            <pc:docMk/>
            <pc:sldMk cId="2204850769" sldId="760"/>
            <ac:spMk id="8" creationId="{F5F61A16-E2F9-4000-BCA0-5B8AB46ACBC8}"/>
          </ac:spMkLst>
        </pc:spChg>
        <pc:picChg chg="del">
          <ac:chgData name="Henk Verelst" userId="66b8d714-17cf-46f6-b52d-443166861d86" providerId="ADAL" clId="{BA139DFA-FF7A-4796-8C00-844C1B31A518}" dt="2021-09-14T09:35:26.974" v="2987" actId="478"/>
          <ac:picMkLst>
            <pc:docMk/>
            <pc:sldMk cId="2204850769" sldId="760"/>
            <ac:picMk id="9" creationId="{E92C1067-D580-4509-8433-31E4264482A4}"/>
          </ac:picMkLst>
        </pc:picChg>
      </pc:sldChg>
      <pc:sldChg chg="addSp delSp modSp add mod">
        <pc:chgData name="Henk Verelst" userId="66b8d714-17cf-46f6-b52d-443166861d86" providerId="ADAL" clId="{BA139DFA-FF7A-4796-8C00-844C1B31A518}" dt="2021-09-14T11:11:51.886" v="3127" actId="255"/>
        <pc:sldMkLst>
          <pc:docMk/>
          <pc:sldMk cId="344098918" sldId="761"/>
        </pc:sldMkLst>
        <pc:spChg chg="mod">
          <ac:chgData name="Henk Verelst" userId="66b8d714-17cf-46f6-b52d-443166861d86" providerId="ADAL" clId="{BA139DFA-FF7A-4796-8C00-844C1B31A518}" dt="2021-09-14T09:37:30.808" v="3111" actId="20577"/>
          <ac:spMkLst>
            <pc:docMk/>
            <pc:sldMk cId="344098918" sldId="761"/>
            <ac:spMk id="2" creationId="{00000000-0000-0000-0000-000000000000}"/>
          </ac:spMkLst>
        </pc:spChg>
        <pc:spChg chg="del">
          <ac:chgData name="Henk Verelst" userId="66b8d714-17cf-46f6-b52d-443166861d86" providerId="ADAL" clId="{BA139DFA-FF7A-4796-8C00-844C1B31A518}" dt="2021-09-14T09:37:34.466" v="3112" actId="478"/>
          <ac:spMkLst>
            <pc:docMk/>
            <pc:sldMk cId="344098918" sldId="761"/>
            <ac:spMk id="7" creationId="{3C4EA8A5-4949-4BB7-8545-30900E056968}"/>
          </ac:spMkLst>
        </pc:spChg>
        <pc:spChg chg="add mod">
          <ac:chgData name="Henk Verelst" userId="66b8d714-17cf-46f6-b52d-443166861d86" providerId="ADAL" clId="{BA139DFA-FF7A-4796-8C00-844C1B31A518}" dt="2021-09-14T11:11:51.886" v="3127" actId="255"/>
          <ac:spMkLst>
            <pc:docMk/>
            <pc:sldMk cId="344098918" sldId="761"/>
            <ac:spMk id="8" creationId="{E5BFCEA2-0172-4B58-9E0F-C5336C0F38A5}"/>
          </ac:spMkLst>
        </pc:spChg>
      </pc:sldChg>
      <pc:sldChg chg="addSp delSp modSp add mod">
        <pc:chgData name="Henk Verelst" userId="66b8d714-17cf-46f6-b52d-443166861d86" providerId="ADAL" clId="{BA139DFA-FF7A-4796-8C00-844C1B31A518}" dt="2021-09-14T11:14:29.441" v="3221" actId="1036"/>
        <pc:sldMkLst>
          <pc:docMk/>
          <pc:sldMk cId="3317360958" sldId="762"/>
        </pc:sldMkLst>
        <pc:spChg chg="mod">
          <ac:chgData name="Henk Verelst" userId="66b8d714-17cf-46f6-b52d-443166861d86" providerId="ADAL" clId="{BA139DFA-FF7A-4796-8C00-844C1B31A518}" dt="2021-09-14T11:13:23.669" v="3191" actId="20577"/>
          <ac:spMkLst>
            <pc:docMk/>
            <pc:sldMk cId="3317360958" sldId="762"/>
            <ac:spMk id="2" creationId="{00000000-0000-0000-0000-000000000000}"/>
          </ac:spMkLst>
        </pc:spChg>
        <pc:spChg chg="add del mod">
          <ac:chgData name="Henk Verelst" userId="66b8d714-17cf-46f6-b52d-443166861d86" providerId="ADAL" clId="{BA139DFA-FF7A-4796-8C00-844C1B31A518}" dt="2021-09-14T11:13:33.274" v="3194" actId="478"/>
          <ac:spMkLst>
            <pc:docMk/>
            <pc:sldMk cId="3317360958" sldId="762"/>
            <ac:spMk id="7" creationId="{B15C9D27-C887-4CF2-8915-232A6285B642}"/>
          </ac:spMkLst>
        </pc:spChg>
        <pc:spChg chg="del mod">
          <ac:chgData name="Henk Verelst" userId="66b8d714-17cf-46f6-b52d-443166861d86" providerId="ADAL" clId="{BA139DFA-FF7A-4796-8C00-844C1B31A518}" dt="2021-09-14T11:13:08.528" v="3133" actId="478"/>
          <ac:spMkLst>
            <pc:docMk/>
            <pc:sldMk cId="3317360958" sldId="762"/>
            <ac:spMk id="8" creationId="{E5BFCEA2-0172-4B58-9E0F-C5336C0F38A5}"/>
          </ac:spMkLst>
        </pc:spChg>
        <pc:spChg chg="add mod">
          <ac:chgData name="Henk Verelst" userId="66b8d714-17cf-46f6-b52d-443166861d86" providerId="ADAL" clId="{BA139DFA-FF7A-4796-8C00-844C1B31A518}" dt="2021-09-14T11:14:29.441" v="3221" actId="1036"/>
          <ac:spMkLst>
            <pc:docMk/>
            <pc:sldMk cId="3317360958" sldId="762"/>
            <ac:spMk id="9" creationId="{F64CF567-59D8-4CF8-B3D5-8615EB8C6149}"/>
          </ac:spMkLst>
        </pc:spChg>
      </pc:sldChg>
      <pc:sldChg chg="addSp delSp modSp add mod">
        <pc:chgData name="Henk Verelst" userId="66b8d714-17cf-46f6-b52d-443166861d86" providerId="ADAL" clId="{BA139DFA-FF7A-4796-8C00-844C1B31A518}" dt="2021-09-15T09:35:06.609" v="4125" actId="1076"/>
        <pc:sldMkLst>
          <pc:docMk/>
          <pc:sldMk cId="2356869328" sldId="763"/>
        </pc:sldMkLst>
        <pc:spChg chg="add mod">
          <ac:chgData name="Henk Verelst" userId="66b8d714-17cf-46f6-b52d-443166861d86" providerId="ADAL" clId="{BA139DFA-FF7A-4796-8C00-844C1B31A518}" dt="2021-09-14T11:15:24.619" v="3236" actId="255"/>
          <ac:spMkLst>
            <pc:docMk/>
            <pc:sldMk cId="2356869328" sldId="763"/>
            <ac:spMk id="7" creationId="{C0D5FE98-D883-4EFB-9F59-F136D1F0D150}"/>
          </ac:spMkLst>
        </pc:spChg>
        <pc:spChg chg="del mod">
          <ac:chgData name="Henk Verelst" userId="66b8d714-17cf-46f6-b52d-443166861d86" providerId="ADAL" clId="{BA139DFA-FF7A-4796-8C00-844C1B31A518}" dt="2021-09-14T11:15:14.791" v="3233" actId="478"/>
          <ac:spMkLst>
            <pc:docMk/>
            <pc:sldMk cId="2356869328" sldId="763"/>
            <ac:spMk id="9" creationId="{F64CF567-59D8-4CF8-B3D5-8615EB8C6149}"/>
          </ac:spMkLst>
        </pc:spChg>
        <pc:picChg chg="add mod">
          <ac:chgData name="Henk Verelst" userId="66b8d714-17cf-46f6-b52d-443166861d86" providerId="ADAL" clId="{BA139DFA-FF7A-4796-8C00-844C1B31A518}" dt="2021-09-15T09:35:06.609" v="4125" actId="1076"/>
          <ac:picMkLst>
            <pc:docMk/>
            <pc:sldMk cId="2356869328" sldId="763"/>
            <ac:picMk id="8" creationId="{CC297E1D-186A-426D-B684-59E3B58083F0}"/>
          </ac:picMkLst>
        </pc:picChg>
      </pc:sldChg>
      <pc:sldChg chg="add del">
        <pc:chgData name="Henk Verelst" userId="66b8d714-17cf-46f6-b52d-443166861d86" providerId="ADAL" clId="{BA139DFA-FF7A-4796-8C00-844C1B31A518}" dt="2021-09-14T11:12:56.629" v="3130"/>
        <pc:sldMkLst>
          <pc:docMk/>
          <pc:sldMk cId="3856281983" sldId="763"/>
        </pc:sldMkLst>
      </pc:sldChg>
      <pc:sldChg chg="addSp delSp modSp add mod ord">
        <pc:chgData name="Henk Verelst" userId="66b8d714-17cf-46f6-b52d-443166861d86" providerId="ADAL" clId="{BA139DFA-FF7A-4796-8C00-844C1B31A518}" dt="2021-09-15T09:34:15.806" v="4117" actId="478"/>
        <pc:sldMkLst>
          <pc:docMk/>
          <pc:sldMk cId="3335389156" sldId="764"/>
        </pc:sldMkLst>
        <pc:spChg chg="del">
          <ac:chgData name="Henk Verelst" userId="66b8d714-17cf-46f6-b52d-443166861d86" providerId="ADAL" clId="{BA139DFA-FF7A-4796-8C00-844C1B31A518}" dt="2021-09-15T09:34:15.806" v="4117" actId="478"/>
          <ac:spMkLst>
            <pc:docMk/>
            <pc:sldMk cId="3335389156" sldId="764"/>
            <ac:spMk id="5" creationId="{00000000-0000-0000-0000-000000000000}"/>
          </ac:spMkLst>
        </pc:spChg>
        <pc:picChg chg="add mod">
          <ac:chgData name="Henk Verelst" userId="66b8d714-17cf-46f6-b52d-443166861d86" providerId="ADAL" clId="{BA139DFA-FF7A-4796-8C00-844C1B31A518}" dt="2021-09-14T17:53:59.299" v="3667" actId="14100"/>
          <ac:picMkLst>
            <pc:docMk/>
            <pc:sldMk cId="3335389156" sldId="764"/>
            <ac:picMk id="7" creationId="{015A9D01-3F52-4A58-99D3-437F4C0BA850}"/>
          </ac:picMkLst>
        </pc:picChg>
        <pc:picChg chg="mod">
          <ac:chgData name="Henk Verelst" userId="66b8d714-17cf-46f6-b52d-443166861d86" providerId="ADAL" clId="{BA139DFA-FF7A-4796-8C00-844C1B31A518}" dt="2021-09-14T17:53:59.299" v="3667" actId="14100"/>
          <ac:picMkLst>
            <pc:docMk/>
            <pc:sldMk cId="3335389156" sldId="764"/>
            <ac:picMk id="11" creationId="{1CED8ACB-84B4-48C1-8C70-3632AB198AF9}"/>
          </ac:picMkLst>
        </pc:picChg>
        <pc:picChg chg="del">
          <ac:chgData name="Henk Verelst" userId="66b8d714-17cf-46f6-b52d-443166861d86" providerId="ADAL" clId="{BA139DFA-FF7A-4796-8C00-844C1B31A518}" dt="2021-09-14T17:52:10.509" v="3632" actId="478"/>
          <ac:picMkLst>
            <pc:docMk/>
            <pc:sldMk cId="3335389156" sldId="764"/>
            <ac:picMk id="13" creationId="{3D6811B4-EC8A-4E61-A056-9BA1483F105A}"/>
          </ac:picMkLst>
        </pc:picChg>
      </pc:sldChg>
      <pc:sldChg chg="addSp delSp modSp add mod modAnim">
        <pc:chgData name="Henk Verelst" userId="66b8d714-17cf-46f6-b52d-443166861d86" providerId="ADAL" clId="{BA139DFA-FF7A-4796-8C00-844C1B31A518}" dt="2021-09-15T09:34:19.297" v="4118" actId="478"/>
        <pc:sldMkLst>
          <pc:docMk/>
          <pc:sldMk cId="2156167008" sldId="765"/>
        </pc:sldMkLst>
        <pc:spChg chg="mod">
          <ac:chgData name="Henk Verelst" userId="66b8d714-17cf-46f6-b52d-443166861d86" providerId="ADAL" clId="{BA139DFA-FF7A-4796-8C00-844C1B31A518}" dt="2021-09-14T17:55:54.792" v="3741" actId="20577"/>
          <ac:spMkLst>
            <pc:docMk/>
            <pc:sldMk cId="2156167008" sldId="765"/>
            <ac:spMk id="2" creationId="{9CBE4688-2D76-4D18-B93A-1FF25B0A42D9}"/>
          </ac:spMkLst>
        </pc:spChg>
        <pc:spChg chg="del">
          <ac:chgData name="Henk Verelst" userId="66b8d714-17cf-46f6-b52d-443166861d86" providerId="ADAL" clId="{BA139DFA-FF7A-4796-8C00-844C1B31A518}" dt="2021-09-15T09:34:19.297" v="4118" actId="478"/>
          <ac:spMkLst>
            <pc:docMk/>
            <pc:sldMk cId="2156167008" sldId="765"/>
            <ac:spMk id="5" creationId="{00000000-0000-0000-0000-000000000000}"/>
          </ac:spMkLst>
        </pc:spChg>
        <pc:spChg chg="mod">
          <ac:chgData name="Henk Verelst" userId="66b8d714-17cf-46f6-b52d-443166861d86" providerId="ADAL" clId="{BA139DFA-FF7A-4796-8C00-844C1B31A518}" dt="2021-09-14T17:56:12.803" v="3743" actId="20577"/>
          <ac:spMkLst>
            <pc:docMk/>
            <pc:sldMk cId="2156167008" sldId="765"/>
            <ac:spMk id="7" creationId="{00000000-0000-0000-0000-000000000000}"/>
          </ac:spMkLst>
        </pc:spChg>
        <pc:spChg chg="mod">
          <ac:chgData name="Henk Verelst" userId="66b8d714-17cf-46f6-b52d-443166861d86" providerId="ADAL" clId="{BA139DFA-FF7A-4796-8C00-844C1B31A518}" dt="2021-09-14T17:55:47.374" v="3730" actId="14100"/>
          <ac:spMkLst>
            <pc:docMk/>
            <pc:sldMk cId="2156167008" sldId="765"/>
            <ac:spMk id="8" creationId="{00000000-0000-0000-0000-000000000000}"/>
          </ac:spMkLst>
        </pc:spChg>
        <pc:spChg chg="add mod">
          <ac:chgData name="Henk Verelst" userId="66b8d714-17cf-46f6-b52d-443166861d86" providerId="ADAL" clId="{BA139DFA-FF7A-4796-8C00-844C1B31A518}" dt="2021-09-14T17:55:38.296" v="3718" actId="14100"/>
          <ac:spMkLst>
            <pc:docMk/>
            <pc:sldMk cId="2156167008" sldId="765"/>
            <ac:spMk id="9" creationId="{D3AEB9A2-BF30-46BC-933D-701BE773D820}"/>
          </ac:spMkLst>
        </pc:spChg>
        <pc:spChg chg="mod">
          <ac:chgData name="Henk Verelst" userId="66b8d714-17cf-46f6-b52d-443166861d86" providerId="ADAL" clId="{BA139DFA-FF7A-4796-8C00-844C1B31A518}" dt="2021-09-14T17:55:43.864" v="3729" actId="20577"/>
          <ac:spMkLst>
            <pc:docMk/>
            <pc:sldMk cId="2156167008" sldId="765"/>
            <ac:spMk id="12" creationId="{00000000-0000-0000-0000-000000000000}"/>
          </ac:spMkLst>
        </pc:spChg>
        <pc:cxnChg chg="mod">
          <ac:chgData name="Henk Verelst" userId="66b8d714-17cf-46f6-b52d-443166861d86" providerId="ADAL" clId="{BA139DFA-FF7A-4796-8C00-844C1B31A518}" dt="2021-09-14T17:56:10.263" v="3742"/>
          <ac:cxnSpMkLst>
            <pc:docMk/>
            <pc:sldMk cId="2156167008" sldId="765"/>
            <ac:cxnSpMk id="6" creationId="{00000000-0000-0000-0000-000000000000}"/>
          </ac:cxnSpMkLst>
        </pc:cxnChg>
      </pc:sldChg>
      <pc:sldChg chg="addSp modSp add mod">
        <pc:chgData name="Henk Verelst" userId="66b8d714-17cf-46f6-b52d-443166861d86" providerId="ADAL" clId="{BA139DFA-FF7A-4796-8C00-844C1B31A518}" dt="2021-09-15T09:26:06.578" v="4114" actId="1076"/>
        <pc:sldMkLst>
          <pc:docMk/>
          <pc:sldMk cId="3909267611" sldId="766"/>
        </pc:sldMkLst>
        <pc:spChg chg="mod">
          <ac:chgData name="Henk Verelst" userId="66b8d714-17cf-46f6-b52d-443166861d86" providerId="ADAL" clId="{BA139DFA-FF7A-4796-8C00-844C1B31A518}" dt="2021-09-15T09:22:28.616" v="4043" actId="20577"/>
          <ac:spMkLst>
            <pc:docMk/>
            <pc:sldMk cId="3909267611" sldId="766"/>
            <ac:spMk id="3" creationId="{00000000-0000-0000-0000-000000000000}"/>
          </ac:spMkLst>
        </pc:spChg>
        <pc:spChg chg="mod">
          <ac:chgData name="Henk Verelst" userId="66b8d714-17cf-46f6-b52d-443166861d86" providerId="ADAL" clId="{BA139DFA-FF7A-4796-8C00-844C1B31A518}" dt="2021-09-15T09:22:33.318" v="4044" actId="1076"/>
          <ac:spMkLst>
            <pc:docMk/>
            <pc:sldMk cId="3909267611" sldId="766"/>
            <ac:spMk id="5" creationId="{1A11A462-C562-41D9-976A-AECE3BEE8B4B}"/>
          </ac:spMkLst>
        </pc:spChg>
        <pc:picChg chg="add mod">
          <ac:chgData name="Henk Verelst" userId="66b8d714-17cf-46f6-b52d-443166861d86" providerId="ADAL" clId="{BA139DFA-FF7A-4796-8C00-844C1B31A518}" dt="2021-09-15T09:26:06.578" v="4114" actId="1076"/>
          <ac:picMkLst>
            <pc:docMk/>
            <pc:sldMk cId="3909267611" sldId="766"/>
            <ac:picMk id="6" creationId="{81AA4CFE-C660-48AB-8989-3B57B0313C95}"/>
          </ac:picMkLst>
        </pc:picChg>
      </pc:sldChg>
      <pc:sldChg chg="modSp mod">
        <pc:chgData name="Henk Verelst" userId="66b8d714-17cf-46f6-b52d-443166861d86" providerId="ADAL" clId="{BA139DFA-FF7A-4796-8C00-844C1B31A518}" dt="2021-11-15T11:14:06.551" v="4174" actId="20577"/>
        <pc:sldMkLst>
          <pc:docMk/>
          <pc:sldMk cId="1486331374" sldId="768"/>
        </pc:sldMkLst>
        <pc:spChg chg="mod">
          <ac:chgData name="Henk Verelst" userId="66b8d714-17cf-46f6-b52d-443166861d86" providerId="ADAL" clId="{BA139DFA-FF7A-4796-8C00-844C1B31A518}" dt="2021-11-15T11:14:06.551" v="4174" actId="20577"/>
          <ac:spMkLst>
            <pc:docMk/>
            <pc:sldMk cId="1486331374" sldId="768"/>
            <ac:spMk id="348" creationId="{770F04AB-D94F-47A3-8C63-545DF50C0F55}"/>
          </ac:spMkLst>
        </pc:spChg>
      </pc:sldChg>
      <pc:sldChg chg="addSp modSp new mod">
        <pc:chgData name="Henk Verelst" userId="66b8d714-17cf-46f6-b52d-443166861d86" providerId="ADAL" clId="{BA139DFA-FF7A-4796-8C00-844C1B31A518}" dt="2021-11-16T08:47:47.654" v="6308" actId="1076"/>
        <pc:sldMkLst>
          <pc:docMk/>
          <pc:sldMk cId="1639579022" sldId="771"/>
        </pc:sldMkLst>
        <pc:spChg chg="mod">
          <ac:chgData name="Henk Verelst" userId="66b8d714-17cf-46f6-b52d-443166861d86" providerId="ADAL" clId="{BA139DFA-FF7A-4796-8C00-844C1B31A518}" dt="2021-11-15T11:16:22.444" v="4183" actId="20577"/>
          <ac:spMkLst>
            <pc:docMk/>
            <pc:sldMk cId="1639579022" sldId="771"/>
            <ac:spMk id="2" creationId="{CEBF7297-4263-43F9-BCFC-9FD9CEBCEDFE}"/>
          </ac:spMkLst>
        </pc:spChg>
        <pc:spChg chg="mod">
          <ac:chgData name="Henk Verelst" userId="66b8d714-17cf-46f6-b52d-443166861d86" providerId="ADAL" clId="{BA139DFA-FF7A-4796-8C00-844C1B31A518}" dt="2021-11-16T08:31:08.948" v="5329" actId="20577"/>
          <ac:spMkLst>
            <pc:docMk/>
            <pc:sldMk cId="1639579022" sldId="771"/>
            <ac:spMk id="3" creationId="{1819A16E-E6E5-4460-90A3-3A8D3A47986E}"/>
          </ac:spMkLst>
        </pc:spChg>
        <pc:spChg chg="add mod">
          <ac:chgData name="Henk Verelst" userId="66b8d714-17cf-46f6-b52d-443166861d86" providerId="ADAL" clId="{BA139DFA-FF7A-4796-8C00-844C1B31A518}" dt="2021-11-16T08:47:47.654" v="6308" actId="1076"/>
          <ac:spMkLst>
            <pc:docMk/>
            <pc:sldMk cId="1639579022" sldId="771"/>
            <ac:spMk id="5" creationId="{820D92C6-9CF7-4188-9A79-715DCF8D1E61}"/>
          </ac:spMkLst>
        </pc:spChg>
      </pc:sldChg>
      <pc:sldChg chg="modSp add mod">
        <pc:chgData name="Henk Verelst" userId="66b8d714-17cf-46f6-b52d-443166861d86" providerId="ADAL" clId="{BA139DFA-FF7A-4796-8C00-844C1B31A518}" dt="2021-11-16T08:32:53.903" v="5687" actId="20577"/>
        <pc:sldMkLst>
          <pc:docMk/>
          <pc:sldMk cId="2396573770" sldId="772"/>
        </pc:sldMkLst>
        <pc:spChg chg="mod">
          <ac:chgData name="Henk Verelst" userId="66b8d714-17cf-46f6-b52d-443166861d86" providerId="ADAL" clId="{BA139DFA-FF7A-4796-8C00-844C1B31A518}" dt="2021-11-16T08:32:53.903" v="5687" actId="20577"/>
          <ac:spMkLst>
            <pc:docMk/>
            <pc:sldMk cId="2396573770" sldId="772"/>
            <ac:spMk id="3" creationId="{1819A16E-E6E5-4460-90A3-3A8D3A47986E}"/>
          </ac:spMkLst>
        </pc:spChg>
      </pc:sldChg>
      <pc:sldChg chg="addSp modSp new mod">
        <pc:chgData name="Henk Verelst" userId="66b8d714-17cf-46f6-b52d-443166861d86" providerId="ADAL" clId="{BA139DFA-FF7A-4796-8C00-844C1B31A518}" dt="2021-11-16T08:47:15.542" v="6297" actId="14100"/>
        <pc:sldMkLst>
          <pc:docMk/>
          <pc:sldMk cId="507070584" sldId="773"/>
        </pc:sldMkLst>
        <pc:spChg chg="mod">
          <ac:chgData name="Henk Verelst" userId="66b8d714-17cf-46f6-b52d-443166861d86" providerId="ADAL" clId="{BA139DFA-FF7A-4796-8C00-844C1B31A518}" dt="2021-11-16T08:37:41.573" v="5696" actId="20577"/>
          <ac:spMkLst>
            <pc:docMk/>
            <pc:sldMk cId="507070584" sldId="773"/>
            <ac:spMk id="2" creationId="{5EF33DCD-F0F7-4368-AC55-BF91CBA314E5}"/>
          </ac:spMkLst>
        </pc:spChg>
        <pc:spChg chg="mod">
          <ac:chgData name="Henk Verelst" userId="66b8d714-17cf-46f6-b52d-443166861d86" providerId="ADAL" clId="{BA139DFA-FF7A-4796-8C00-844C1B31A518}" dt="2021-11-16T08:43:33.192" v="6293" actId="20577"/>
          <ac:spMkLst>
            <pc:docMk/>
            <pc:sldMk cId="507070584" sldId="773"/>
            <ac:spMk id="3" creationId="{FA4EBBE6-2B2F-4EF6-AE9C-0CA583CD0E19}"/>
          </ac:spMkLst>
        </pc:spChg>
        <pc:spChg chg="add mod">
          <ac:chgData name="Henk Verelst" userId="66b8d714-17cf-46f6-b52d-443166861d86" providerId="ADAL" clId="{BA139DFA-FF7A-4796-8C00-844C1B31A518}" dt="2021-11-16T08:47:15.542" v="6297" actId="14100"/>
          <ac:spMkLst>
            <pc:docMk/>
            <pc:sldMk cId="507070584" sldId="773"/>
            <ac:spMk id="5" creationId="{9ED05A51-A840-472A-B2ED-CFD6A11660DD}"/>
          </ac:spMkLst>
        </pc:spChg>
      </pc:sldChg>
      <pc:sldChg chg="addSp modSp new mod">
        <pc:chgData name="Henk Verelst" userId="66b8d714-17cf-46f6-b52d-443166861d86" providerId="ADAL" clId="{BA139DFA-FF7A-4796-8C00-844C1B31A518}" dt="2021-11-16T09:00:57.118" v="7735" actId="20577"/>
        <pc:sldMkLst>
          <pc:docMk/>
          <pc:sldMk cId="2705685870" sldId="774"/>
        </pc:sldMkLst>
        <pc:spChg chg="mod">
          <ac:chgData name="Henk Verelst" userId="66b8d714-17cf-46f6-b52d-443166861d86" providerId="ADAL" clId="{BA139DFA-FF7A-4796-8C00-844C1B31A518}" dt="2021-11-16T08:48:11.511" v="6317" actId="20577"/>
          <ac:spMkLst>
            <pc:docMk/>
            <pc:sldMk cId="2705685870" sldId="774"/>
            <ac:spMk id="2" creationId="{3A119A39-1B9A-4F2A-9FE0-79EE0E1EBE4E}"/>
          </ac:spMkLst>
        </pc:spChg>
        <pc:spChg chg="mod">
          <ac:chgData name="Henk Verelst" userId="66b8d714-17cf-46f6-b52d-443166861d86" providerId="ADAL" clId="{BA139DFA-FF7A-4796-8C00-844C1B31A518}" dt="2021-11-16T09:00:57.118" v="7735" actId="20577"/>
          <ac:spMkLst>
            <pc:docMk/>
            <pc:sldMk cId="2705685870" sldId="774"/>
            <ac:spMk id="3" creationId="{7739559D-43C2-4991-9475-E8EAA06FE41F}"/>
          </ac:spMkLst>
        </pc:spChg>
        <pc:spChg chg="add mod">
          <ac:chgData name="Henk Verelst" userId="66b8d714-17cf-46f6-b52d-443166861d86" providerId="ADAL" clId="{BA139DFA-FF7A-4796-8C00-844C1B31A518}" dt="2021-11-16T08:56:02.063" v="7403" actId="1076"/>
          <ac:spMkLst>
            <pc:docMk/>
            <pc:sldMk cId="2705685870" sldId="774"/>
            <ac:spMk id="5" creationId="{AAFE2582-397D-4360-87D7-F128BF649D13}"/>
          </ac:spMkLst>
        </pc:spChg>
      </pc:sldChg>
      <pc:sldChg chg="modSp add mod">
        <pc:chgData name="Henk Verelst" userId="66b8d714-17cf-46f6-b52d-443166861d86" providerId="ADAL" clId="{BA139DFA-FF7A-4796-8C00-844C1B31A518}" dt="2021-11-16T09:14:42.880" v="8342" actId="20577"/>
        <pc:sldMkLst>
          <pc:docMk/>
          <pc:sldMk cId="414535819" sldId="775"/>
        </pc:sldMkLst>
        <pc:spChg chg="mod">
          <ac:chgData name="Henk Verelst" userId="66b8d714-17cf-46f6-b52d-443166861d86" providerId="ADAL" clId="{BA139DFA-FF7A-4796-8C00-844C1B31A518}" dt="2021-11-16T09:14:42.880" v="8342" actId="20577"/>
          <ac:spMkLst>
            <pc:docMk/>
            <pc:sldMk cId="414535819" sldId="775"/>
            <ac:spMk id="3" creationId="{7739559D-43C2-4991-9475-E8EAA06FE41F}"/>
          </ac:spMkLst>
        </pc:spChg>
        <pc:spChg chg="mod">
          <ac:chgData name="Henk Verelst" userId="66b8d714-17cf-46f6-b52d-443166861d86" providerId="ADAL" clId="{BA139DFA-FF7A-4796-8C00-844C1B31A518}" dt="2021-11-16T09:03:30.792" v="7745" actId="20577"/>
          <ac:spMkLst>
            <pc:docMk/>
            <pc:sldMk cId="414535819" sldId="775"/>
            <ac:spMk id="5" creationId="{AAFE2582-397D-4360-87D7-F128BF649D13}"/>
          </ac:spMkLst>
        </pc:spChg>
      </pc:sldChg>
      <pc:sldMasterChg chg="modTransition delSldLayout modSldLayout">
        <pc:chgData name="Henk Verelst" userId="66b8d714-17cf-46f6-b52d-443166861d86" providerId="ADAL" clId="{BA139DFA-FF7A-4796-8C00-844C1B31A518}" dt="2021-09-12T15:46:31.438" v="328" actId="47"/>
        <pc:sldMasterMkLst>
          <pc:docMk/>
          <pc:sldMasterMk cId="1659048466" sldId="2147483690"/>
        </pc:sldMasterMkLst>
        <pc:sldLayoutChg chg="delSp">
          <pc:chgData name="Henk Verelst" userId="66b8d714-17cf-46f6-b52d-443166861d86" providerId="ADAL" clId="{BA139DFA-FF7A-4796-8C00-844C1B31A518}" dt="2021-09-12T15:44:23.637" v="146"/>
          <pc:sldLayoutMkLst>
            <pc:docMk/>
            <pc:sldMasterMk cId="1659048466" sldId="2147483690"/>
            <pc:sldLayoutMk cId="1753972481" sldId="2147483694"/>
          </pc:sldLayoutMkLst>
          <pc:spChg chg="del">
            <ac:chgData name="Henk Verelst" userId="66b8d714-17cf-46f6-b52d-443166861d86" providerId="ADAL" clId="{BA139DFA-FF7A-4796-8C00-844C1B31A518}" dt="2021-09-12T15:44:23.637" v="146"/>
            <ac:spMkLst>
              <pc:docMk/>
              <pc:sldMasterMk cId="1659048466" sldId="2147483690"/>
              <pc:sldLayoutMk cId="1753972481" sldId="2147483694"/>
              <ac:spMk id="4" creationId="{00000000-0000-0000-0000-000000000000}"/>
            </ac:spMkLst>
          </pc:spChg>
          <pc:picChg chg="del">
            <ac:chgData name="Henk Verelst" userId="66b8d714-17cf-46f6-b52d-443166861d86" providerId="ADAL" clId="{BA139DFA-FF7A-4796-8C00-844C1B31A518}" dt="2021-09-12T15:44:23.637" v="146"/>
            <ac:picMkLst>
              <pc:docMk/>
              <pc:sldMasterMk cId="1659048466" sldId="2147483690"/>
              <pc:sldLayoutMk cId="1753972481" sldId="2147483694"/>
              <ac:picMk id="6" creationId="{00000000-0000-0000-0000-000000000000}"/>
            </ac:picMkLst>
          </pc:picChg>
        </pc:sldLayoutChg>
        <pc:sldLayoutChg chg="delSp del">
          <pc:chgData name="Henk Verelst" userId="66b8d714-17cf-46f6-b52d-443166861d86" providerId="ADAL" clId="{BA139DFA-FF7A-4796-8C00-844C1B31A518}" dt="2021-09-12T15:46:31.438" v="328" actId="47"/>
          <pc:sldLayoutMkLst>
            <pc:docMk/>
            <pc:sldMasterMk cId="1659048466" sldId="2147483690"/>
            <pc:sldLayoutMk cId="1738864566" sldId="2147483695"/>
          </pc:sldLayoutMkLst>
          <pc:spChg chg="del">
            <ac:chgData name="Henk Verelst" userId="66b8d714-17cf-46f6-b52d-443166861d86" providerId="ADAL" clId="{BA139DFA-FF7A-4796-8C00-844C1B31A518}" dt="2021-09-12T15:44:23.637" v="146"/>
            <ac:spMkLst>
              <pc:docMk/>
              <pc:sldMasterMk cId="1659048466" sldId="2147483690"/>
              <pc:sldLayoutMk cId="1738864566" sldId="2147483695"/>
              <ac:spMk id="4" creationId="{00000000-0000-0000-0000-000000000000}"/>
            </ac:spMkLst>
          </pc:spChg>
          <pc:picChg chg="del">
            <ac:chgData name="Henk Verelst" userId="66b8d714-17cf-46f6-b52d-443166861d86" providerId="ADAL" clId="{BA139DFA-FF7A-4796-8C00-844C1B31A518}" dt="2021-09-12T15:44:23.637" v="146"/>
            <ac:picMkLst>
              <pc:docMk/>
              <pc:sldMasterMk cId="1659048466" sldId="2147483690"/>
              <pc:sldLayoutMk cId="1738864566" sldId="2147483695"/>
              <ac:picMk id="5" creationId="{00000000-0000-0000-0000-000000000000}"/>
            </ac:picMkLst>
          </pc:picChg>
        </pc:sldLayoutChg>
      </pc:sldMasterChg>
      <pc:sldMasterChg chg="delSp modSp mod">
        <pc:chgData name="Henk Verelst" userId="66b8d714-17cf-46f6-b52d-443166861d86" providerId="ADAL" clId="{BA139DFA-FF7A-4796-8C00-844C1B31A518}" dt="2021-09-12T15:44:57.380" v="149" actId="20577"/>
        <pc:sldMasterMkLst>
          <pc:docMk/>
          <pc:sldMasterMk cId="443049120" sldId="2147483702"/>
        </pc:sldMasterMkLst>
        <pc:spChg chg="del">
          <ac:chgData name="Henk Verelst" userId="66b8d714-17cf-46f6-b52d-443166861d86" providerId="ADAL" clId="{BA139DFA-FF7A-4796-8C00-844C1B31A518}" dt="2021-09-12T15:44:53.818" v="148" actId="478"/>
          <ac:spMkLst>
            <pc:docMk/>
            <pc:sldMasterMk cId="443049120" sldId="2147483702"/>
            <ac:spMk id="4" creationId="{8507264A-D5AB-456A-9D99-5D2ADBF47CAE}"/>
          </ac:spMkLst>
        </pc:spChg>
        <pc:spChg chg="mod">
          <ac:chgData name="Henk Verelst" userId="66b8d714-17cf-46f6-b52d-443166861d86" providerId="ADAL" clId="{BA139DFA-FF7A-4796-8C00-844C1B31A518}" dt="2021-09-12T15:44:57.380" v="149" actId="20577"/>
          <ac:spMkLst>
            <pc:docMk/>
            <pc:sldMasterMk cId="443049120" sldId="2147483702"/>
            <ac:spMk id="5" creationId="{DCDAE1E3-B047-459A-B393-BF55226BCFA3}"/>
          </ac:spMkLst>
        </pc:spChg>
      </pc:sldMasterChg>
    </pc:docChg>
  </pc:docChgLst>
  <pc:docChgLst>
    <pc:chgData name="Henk Verelst" userId="66b8d714-17cf-46f6-b52d-443166861d86" providerId="ADAL" clId="{08B70A0A-5325-40BB-9777-D82B50206340}"/>
    <pc:docChg chg="modSld">
      <pc:chgData name="Henk Verelst" userId="66b8d714-17cf-46f6-b52d-443166861d86" providerId="ADAL" clId="{08B70A0A-5325-40BB-9777-D82B50206340}" dt="2021-11-18T07:56:48.342" v="2" actId="729"/>
      <pc:docMkLst>
        <pc:docMk/>
      </pc:docMkLst>
      <pc:sldChg chg="mod modShow">
        <pc:chgData name="Henk Verelst" userId="66b8d714-17cf-46f6-b52d-443166861d86" providerId="ADAL" clId="{08B70A0A-5325-40BB-9777-D82B50206340}" dt="2021-11-18T07:56:48.342" v="2" actId="729"/>
        <pc:sldMkLst>
          <pc:docMk/>
          <pc:sldMk cId="1760604890" sldId="777"/>
        </pc:sldMkLst>
      </pc:sldChg>
    </pc:docChg>
  </pc:docChgLst>
  <pc:docChgLst>
    <pc:chgData name="Johan Roosen" userId="215900fd-8701-4814-b070-32700dc89f60" providerId="ADAL" clId="{915FF8E6-1F92-4608-A7F9-1A39C1972B9B}"/>
    <pc:docChg chg="addSld delSld modSld">
      <pc:chgData name="Johan Roosen" userId="215900fd-8701-4814-b070-32700dc89f60" providerId="ADAL" clId="{915FF8E6-1F92-4608-A7F9-1A39C1972B9B}" dt="2021-11-17T21:41:44.650" v="32" actId="1037"/>
      <pc:docMkLst>
        <pc:docMk/>
      </pc:docMkLst>
      <pc:sldChg chg="modSp">
        <pc:chgData name="Johan Roosen" userId="215900fd-8701-4814-b070-32700dc89f60" providerId="ADAL" clId="{915FF8E6-1F92-4608-A7F9-1A39C1972B9B}" dt="2021-11-17T21:40:42.279" v="9" actId="20577"/>
        <pc:sldMkLst>
          <pc:docMk/>
          <pc:sldMk cId="150577556" sldId="695"/>
        </pc:sldMkLst>
        <pc:spChg chg="mod">
          <ac:chgData name="Johan Roosen" userId="215900fd-8701-4814-b070-32700dc89f60" providerId="ADAL" clId="{915FF8E6-1F92-4608-A7F9-1A39C1972B9B}" dt="2021-11-17T21:40:42.279" v="9" actId="20577"/>
          <ac:spMkLst>
            <pc:docMk/>
            <pc:sldMk cId="150577556" sldId="695"/>
            <ac:spMk id="3" creationId="{00000000-0000-0000-0000-000000000000}"/>
          </ac:spMkLst>
        </pc:spChg>
      </pc:sldChg>
      <pc:sldChg chg="modSp mod">
        <pc:chgData name="Johan Roosen" userId="215900fd-8701-4814-b070-32700dc89f60" providerId="ADAL" clId="{915FF8E6-1F92-4608-A7F9-1A39C1972B9B}" dt="2021-11-17T21:37:02.399" v="0" actId="20577"/>
        <pc:sldMkLst>
          <pc:docMk/>
          <pc:sldMk cId="507070584" sldId="773"/>
        </pc:sldMkLst>
        <pc:spChg chg="mod">
          <ac:chgData name="Johan Roosen" userId="215900fd-8701-4814-b070-32700dc89f60" providerId="ADAL" clId="{915FF8E6-1F92-4608-A7F9-1A39C1972B9B}" dt="2021-11-17T21:37:02.399" v="0" actId="20577"/>
          <ac:spMkLst>
            <pc:docMk/>
            <pc:sldMk cId="507070584" sldId="773"/>
            <ac:spMk id="3" creationId="{FA4EBBE6-2B2F-4EF6-AE9C-0CA583CD0E19}"/>
          </ac:spMkLst>
        </pc:spChg>
      </pc:sldChg>
      <pc:sldChg chg="modSp mod">
        <pc:chgData name="Johan Roosen" userId="215900fd-8701-4814-b070-32700dc89f60" providerId="ADAL" clId="{915FF8E6-1F92-4608-A7F9-1A39C1972B9B}" dt="2021-11-17T21:37:57.335" v="1" actId="20577"/>
        <pc:sldMkLst>
          <pc:docMk/>
          <pc:sldMk cId="2705685870" sldId="774"/>
        </pc:sldMkLst>
        <pc:spChg chg="mod">
          <ac:chgData name="Johan Roosen" userId="215900fd-8701-4814-b070-32700dc89f60" providerId="ADAL" clId="{915FF8E6-1F92-4608-A7F9-1A39C1972B9B}" dt="2021-11-17T21:37:57.335" v="1" actId="20577"/>
          <ac:spMkLst>
            <pc:docMk/>
            <pc:sldMk cId="2705685870" sldId="774"/>
            <ac:spMk id="3" creationId="{7739559D-43C2-4991-9475-E8EAA06FE41F}"/>
          </ac:spMkLst>
        </pc:spChg>
      </pc:sldChg>
      <pc:sldChg chg="new del">
        <pc:chgData name="Johan Roosen" userId="215900fd-8701-4814-b070-32700dc89f60" providerId="ADAL" clId="{915FF8E6-1F92-4608-A7F9-1A39C1972B9B}" dt="2021-11-17T21:38:58.864" v="3" actId="47"/>
        <pc:sldMkLst>
          <pc:docMk/>
          <pc:sldMk cId="499187138" sldId="776"/>
        </pc:sldMkLst>
      </pc:sldChg>
      <pc:sldChg chg="modSp mod modTransition">
        <pc:chgData name="Johan Roosen" userId="215900fd-8701-4814-b070-32700dc89f60" providerId="ADAL" clId="{915FF8E6-1F92-4608-A7F9-1A39C1972B9B}" dt="2021-11-17T21:41:44.650" v="32" actId="1037"/>
        <pc:sldMkLst>
          <pc:docMk/>
          <pc:sldMk cId="1760604890" sldId="777"/>
        </pc:sldMkLst>
        <pc:spChg chg="mod">
          <ac:chgData name="Johan Roosen" userId="215900fd-8701-4814-b070-32700dc89f60" providerId="ADAL" clId="{915FF8E6-1F92-4608-A7F9-1A39C1972B9B}" dt="2021-11-17T21:41:44.650" v="32" actId="1037"/>
          <ac:spMkLst>
            <pc:docMk/>
            <pc:sldMk cId="1760604890" sldId="777"/>
            <ac:spMk id="29" creationId="{FC8E1B3D-9E79-45B0-8EBD-018299500327}"/>
          </ac:spMkLst>
        </pc:spChg>
        <pc:spChg chg="mod">
          <ac:chgData name="Johan Roosen" userId="215900fd-8701-4814-b070-32700dc89f60" providerId="ADAL" clId="{915FF8E6-1F92-4608-A7F9-1A39C1972B9B}" dt="2021-11-17T21:41:44.650" v="32" actId="1037"/>
          <ac:spMkLst>
            <pc:docMk/>
            <pc:sldMk cId="1760604890" sldId="777"/>
            <ac:spMk id="30" creationId="{C995BEC1-DB2A-4BB2-97F7-306A925C5CD7}"/>
          </ac:spMkLst>
        </pc:spChg>
      </pc:sldChg>
    </pc:docChg>
  </pc:docChgLst>
  <pc:docChgLst>
    <pc:chgData name="Henk Verelst" userId="9229dd2c8e7cd7fb" providerId="LiveId" clId="{7856ACDD-FC06-4C0E-9262-66EE96435FD5}"/>
    <pc:docChg chg="modSld">
      <pc:chgData name="Henk Verelst" userId="9229dd2c8e7cd7fb" providerId="LiveId" clId="{7856ACDD-FC06-4C0E-9262-66EE96435FD5}" dt="2020-11-17T10:19:56.296" v="118" actId="20577"/>
      <pc:docMkLst>
        <pc:docMk/>
      </pc:docMkLst>
      <pc:sldChg chg="modSp mod">
        <pc:chgData name="Henk Verelst" userId="9229dd2c8e7cd7fb" providerId="LiveId" clId="{7856ACDD-FC06-4C0E-9262-66EE96435FD5}" dt="2020-11-17T10:19:56.296" v="118" actId="20577"/>
        <pc:sldMkLst>
          <pc:docMk/>
          <pc:sldMk cId="2458675594" sldId="722"/>
        </pc:sldMkLst>
        <pc:spChg chg="mod">
          <ac:chgData name="Henk Verelst" userId="9229dd2c8e7cd7fb" providerId="LiveId" clId="{7856ACDD-FC06-4C0E-9262-66EE96435FD5}" dt="2020-11-17T10:19:56.296" v="118" actId="20577"/>
          <ac:spMkLst>
            <pc:docMk/>
            <pc:sldMk cId="2458675594" sldId="722"/>
            <ac:spMk id="3"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87FA68-1A9C-4A50-93E5-F9CD2F190C22}" type="doc">
      <dgm:prSet loTypeId="urn:microsoft.com/office/officeart/2005/8/layout/hierarchy1" loCatId="hierarchy" qsTypeId="urn:microsoft.com/office/officeart/2005/8/quickstyle/simple3" qsCatId="simple" csTypeId="urn:microsoft.com/office/officeart/2005/8/colors/accent1_2" csCatId="accent1" phldr="1"/>
      <dgm:spPr/>
      <dgm:t>
        <a:bodyPr/>
        <a:lstStyle/>
        <a:p>
          <a:endParaRPr lang="en-US"/>
        </a:p>
      </dgm:t>
    </dgm:pt>
    <dgm:pt modelId="{F0D70E62-DED1-4EE2-A3AA-AECA0155F363}">
      <dgm:prSet phldrT="[Text]" custT="1"/>
      <dgm:spPr/>
      <dgm:t>
        <a:bodyPr/>
        <a:lstStyle/>
        <a:p>
          <a:r>
            <a:rPr lang="nl-BE" sz="2400"/>
            <a:t>GewerveldDier</a:t>
          </a:r>
          <a:endParaRPr lang="en-US" sz="2400"/>
        </a:p>
      </dgm:t>
    </dgm:pt>
    <dgm:pt modelId="{5E0B5473-CF59-4A64-BA7D-110076C0FFB9}" type="parTrans" cxnId="{F48447E2-3928-4261-BC9D-9B4D6F275DD8}">
      <dgm:prSet/>
      <dgm:spPr/>
      <dgm:t>
        <a:bodyPr/>
        <a:lstStyle/>
        <a:p>
          <a:endParaRPr lang="en-US"/>
        </a:p>
      </dgm:t>
    </dgm:pt>
    <dgm:pt modelId="{BB3C8C0E-AC87-4FB3-BB6C-D57E6D96607E}" type="sibTrans" cxnId="{F48447E2-3928-4261-BC9D-9B4D6F275DD8}">
      <dgm:prSet/>
      <dgm:spPr/>
      <dgm:t>
        <a:bodyPr/>
        <a:lstStyle/>
        <a:p>
          <a:endParaRPr lang="en-US"/>
        </a:p>
      </dgm:t>
    </dgm:pt>
    <dgm:pt modelId="{C42BE3DF-D7AF-481E-B94F-C31726490D8A}">
      <dgm:prSet phldrT="[Text]" custT="1"/>
      <dgm:spPr/>
      <dgm:t>
        <a:bodyPr/>
        <a:lstStyle/>
        <a:p>
          <a:r>
            <a:rPr lang="nl-BE" sz="2400"/>
            <a:t>Reptiel</a:t>
          </a:r>
          <a:endParaRPr lang="en-US" sz="2400"/>
        </a:p>
      </dgm:t>
    </dgm:pt>
    <dgm:pt modelId="{EFC8047C-9BE7-420E-89C8-E145D0561414}" type="parTrans" cxnId="{12D4C755-2FE2-438C-8E7F-253B9737FAFA}">
      <dgm:prSet/>
      <dgm:spPr/>
      <dgm:t>
        <a:bodyPr/>
        <a:lstStyle/>
        <a:p>
          <a:endParaRPr lang="en-US" sz="2400"/>
        </a:p>
      </dgm:t>
    </dgm:pt>
    <dgm:pt modelId="{26F113B0-D097-4003-B728-BDABDB73C9FB}" type="sibTrans" cxnId="{12D4C755-2FE2-438C-8E7F-253B9737FAFA}">
      <dgm:prSet/>
      <dgm:spPr/>
      <dgm:t>
        <a:bodyPr/>
        <a:lstStyle/>
        <a:p>
          <a:endParaRPr lang="en-US"/>
        </a:p>
      </dgm:t>
    </dgm:pt>
    <dgm:pt modelId="{5DB069EE-ABCF-44CF-8143-D68FF7F64C1E}">
      <dgm:prSet phldrT="[Text]" custT="1"/>
      <dgm:spPr/>
      <dgm:t>
        <a:bodyPr/>
        <a:lstStyle/>
        <a:p>
          <a:r>
            <a:rPr lang="nl-BE" sz="2400"/>
            <a:t>Hagedis</a:t>
          </a:r>
          <a:endParaRPr lang="en-US" sz="2400"/>
        </a:p>
      </dgm:t>
    </dgm:pt>
    <dgm:pt modelId="{DDC477D0-E039-4001-9286-5523A741957C}" type="parTrans" cxnId="{0F6F329D-0662-4F80-AE64-1D38A9D67CE4}">
      <dgm:prSet/>
      <dgm:spPr/>
      <dgm:t>
        <a:bodyPr/>
        <a:lstStyle/>
        <a:p>
          <a:endParaRPr lang="en-US" sz="2400"/>
        </a:p>
      </dgm:t>
    </dgm:pt>
    <dgm:pt modelId="{012CE11A-44A4-4EB4-A63A-93404A0CB9EF}" type="sibTrans" cxnId="{0F6F329D-0662-4F80-AE64-1D38A9D67CE4}">
      <dgm:prSet/>
      <dgm:spPr/>
      <dgm:t>
        <a:bodyPr/>
        <a:lstStyle/>
        <a:p>
          <a:endParaRPr lang="en-US"/>
        </a:p>
      </dgm:t>
    </dgm:pt>
    <dgm:pt modelId="{6A2128C0-DF31-41B1-B463-EC922665D135}">
      <dgm:prSet phldrT="[Text]" custT="1"/>
      <dgm:spPr/>
      <dgm:t>
        <a:bodyPr/>
        <a:lstStyle/>
        <a:p>
          <a:r>
            <a:rPr lang="nl-BE" sz="2400"/>
            <a:t>Slang</a:t>
          </a:r>
          <a:endParaRPr lang="en-US" sz="2400"/>
        </a:p>
      </dgm:t>
    </dgm:pt>
    <dgm:pt modelId="{3241D5AE-7B0C-49DB-9C7E-30F62F6CE54C}" type="parTrans" cxnId="{327112A7-A2B6-4E5E-BD90-F3180675204C}">
      <dgm:prSet/>
      <dgm:spPr/>
      <dgm:t>
        <a:bodyPr/>
        <a:lstStyle/>
        <a:p>
          <a:endParaRPr lang="en-US" sz="2400"/>
        </a:p>
      </dgm:t>
    </dgm:pt>
    <dgm:pt modelId="{EC718829-9EBA-485E-8EBE-FEBE22C2F56C}" type="sibTrans" cxnId="{327112A7-A2B6-4E5E-BD90-F3180675204C}">
      <dgm:prSet/>
      <dgm:spPr/>
      <dgm:t>
        <a:bodyPr/>
        <a:lstStyle/>
        <a:p>
          <a:endParaRPr lang="en-US"/>
        </a:p>
      </dgm:t>
    </dgm:pt>
    <dgm:pt modelId="{90CA9B61-293D-4B23-B524-4A5A373EADD1}">
      <dgm:prSet phldrT="[Text]" custT="1"/>
      <dgm:spPr/>
      <dgm:t>
        <a:bodyPr/>
        <a:lstStyle/>
        <a:p>
          <a:r>
            <a:rPr lang="nl-BE" sz="2400" kern="1200">
              <a:solidFill>
                <a:prstClr val="black">
                  <a:hueOff val="0"/>
                  <a:satOff val="0"/>
                  <a:lumOff val="0"/>
                  <a:alphaOff val="0"/>
                </a:prstClr>
              </a:solidFill>
              <a:latin typeface="Calibri" panose="020F0502020204030204"/>
              <a:ea typeface="+mn-ea"/>
              <a:cs typeface="+mn-cs"/>
            </a:rPr>
            <a:t>Zoogdier</a:t>
          </a:r>
          <a:endParaRPr lang="en-US" sz="2400" kern="1200">
            <a:solidFill>
              <a:prstClr val="black">
                <a:hueOff val="0"/>
                <a:satOff val="0"/>
                <a:lumOff val="0"/>
                <a:alphaOff val="0"/>
              </a:prstClr>
            </a:solidFill>
            <a:latin typeface="Calibri" panose="020F0502020204030204"/>
            <a:ea typeface="+mn-ea"/>
            <a:cs typeface="+mn-cs"/>
          </a:endParaRPr>
        </a:p>
      </dgm:t>
    </dgm:pt>
    <dgm:pt modelId="{3BF32576-9EDD-495E-8428-97293F8BC09B}" type="parTrans" cxnId="{400E22A9-4BAD-479E-A6EE-94394059ABF2}">
      <dgm:prSet/>
      <dgm:spPr/>
      <dgm:t>
        <a:bodyPr/>
        <a:lstStyle/>
        <a:p>
          <a:endParaRPr lang="en-US" sz="2400"/>
        </a:p>
      </dgm:t>
    </dgm:pt>
    <dgm:pt modelId="{3ED5B06B-B261-4BC4-9C11-64774D7DCB77}" type="sibTrans" cxnId="{400E22A9-4BAD-479E-A6EE-94394059ABF2}">
      <dgm:prSet/>
      <dgm:spPr/>
      <dgm:t>
        <a:bodyPr/>
        <a:lstStyle/>
        <a:p>
          <a:endParaRPr lang="en-US"/>
        </a:p>
      </dgm:t>
    </dgm:pt>
    <dgm:pt modelId="{19EE6D51-981D-4B32-BF28-B48C36F4CD65}">
      <dgm:prSet phldrT="[Text]" custT="1"/>
      <dgm:spPr/>
      <dgm:t>
        <a:bodyPr/>
        <a:lstStyle/>
        <a:p>
          <a:r>
            <a:rPr lang="nl-BE" sz="2400"/>
            <a:t>Olifant</a:t>
          </a:r>
          <a:endParaRPr lang="en-US" sz="2400"/>
        </a:p>
      </dgm:t>
    </dgm:pt>
    <dgm:pt modelId="{7E2290AD-D912-46E8-A73D-807863A3E0E5}" type="parTrans" cxnId="{B584815F-4B16-4233-ACE4-624026FA4E8F}">
      <dgm:prSet/>
      <dgm:spPr/>
      <dgm:t>
        <a:bodyPr/>
        <a:lstStyle/>
        <a:p>
          <a:endParaRPr lang="en-US" sz="2400"/>
        </a:p>
      </dgm:t>
    </dgm:pt>
    <dgm:pt modelId="{9AC05A13-5E57-4643-82A3-C019EE4C20D9}" type="sibTrans" cxnId="{B584815F-4B16-4233-ACE4-624026FA4E8F}">
      <dgm:prSet/>
      <dgm:spPr/>
      <dgm:t>
        <a:bodyPr/>
        <a:lstStyle/>
        <a:p>
          <a:endParaRPr lang="en-US"/>
        </a:p>
      </dgm:t>
    </dgm:pt>
    <dgm:pt modelId="{43F74452-A0D2-4282-B554-61800EE78436}">
      <dgm:prSet phldrT="[Text]" custT="1"/>
      <dgm:spPr/>
      <dgm:t>
        <a:bodyPr/>
        <a:lstStyle/>
        <a:p>
          <a:r>
            <a:rPr lang="nl-BE" sz="2400"/>
            <a:t>Vogelbekdier???</a:t>
          </a:r>
          <a:endParaRPr lang="en-US" sz="2400"/>
        </a:p>
      </dgm:t>
    </dgm:pt>
    <dgm:pt modelId="{DC5DB038-9BD3-4D4D-885E-3104B38F51B7}" type="parTrans" cxnId="{FFE3C113-9EB7-4224-A366-3C6E26455BE4}">
      <dgm:prSet/>
      <dgm:spPr/>
      <dgm:t>
        <a:bodyPr/>
        <a:lstStyle/>
        <a:p>
          <a:endParaRPr lang="en-US" sz="2400"/>
        </a:p>
      </dgm:t>
    </dgm:pt>
    <dgm:pt modelId="{514D0B29-F132-4C9F-85A0-4FC156DD1451}" type="sibTrans" cxnId="{FFE3C113-9EB7-4224-A366-3C6E26455BE4}">
      <dgm:prSet/>
      <dgm:spPr/>
      <dgm:t>
        <a:bodyPr/>
        <a:lstStyle/>
        <a:p>
          <a:endParaRPr lang="en-US"/>
        </a:p>
      </dgm:t>
    </dgm:pt>
    <dgm:pt modelId="{F162DA53-2FD6-4DEB-9500-AE47F1447785}" type="pres">
      <dgm:prSet presAssocID="{0587FA68-1A9C-4A50-93E5-F9CD2F190C22}" presName="hierChild1" presStyleCnt="0">
        <dgm:presLayoutVars>
          <dgm:chPref val="1"/>
          <dgm:dir/>
          <dgm:animOne val="branch"/>
          <dgm:animLvl val="lvl"/>
          <dgm:resizeHandles/>
        </dgm:presLayoutVars>
      </dgm:prSet>
      <dgm:spPr/>
    </dgm:pt>
    <dgm:pt modelId="{0F103AF6-101C-4336-89D2-54A67C4EF2DC}" type="pres">
      <dgm:prSet presAssocID="{F0D70E62-DED1-4EE2-A3AA-AECA0155F363}" presName="hierRoot1" presStyleCnt="0"/>
      <dgm:spPr/>
    </dgm:pt>
    <dgm:pt modelId="{6898EBB1-7D32-42E1-B947-8687627F1DAB}" type="pres">
      <dgm:prSet presAssocID="{F0D70E62-DED1-4EE2-A3AA-AECA0155F363}" presName="composite" presStyleCnt="0"/>
      <dgm:spPr/>
    </dgm:pt>
    <dgm:pt modelId="{30E490FE-A292-4848-BBE3-F5B3CFCB5EFE}" type="pres">
      <dgm:prSet presAssocID="{F0D70E62-DED1-4EE2-A3AA-AECA0155F363}" presName="background" presStyleLbl="node0" presStyleIdx="0" presStyleCnt="1"/>
      <dgm:spPr/>
    </dgm:pt>
    <dgm:pt modelId="{3D535448-B823-4D9E-B157-E2B53E46DA1E}" type="pres">
      <dgm:prSet presAssocID="{F0D70E62-DED1-4EE2-A3AA-AECA0155F363}" presName="text" presStyleLbl="fgAcc0" presStyleIdx="0" presStyleCnt="1" custScaleX="196247" custScaleY="87445" custLinFactNeighborX="3326" custLinFactNeighborY="-62843">
        <dgm:presLayoutVars>
          <dgm:chPref val="3"/>
        </dgm:presLayoutVars>
      </dgm:prSet>
      <dgm:spPr/>
    </dgm:pt>
    <dgm:pt modelId="{9BD61D2C-28D1-499E-98D1-028F0B084FB2}" type="pres">
      <dgm:prSet presAssocID="{F0D70E62-DED1-4EE2-A3AA-AECA0155F363}" presName="hierChild2" presStyleCnt="0"/>
      <dgm:spPr/>
    </dgm:pt>
    <dgm:pt modelId="{A14BA4AE-6619-4C4E-AB42-2504F5D85CD7}" type="pres">
      <dgm:prSet presAssocID="{EFC8047C-9BE7-420E-89C8-E145D0561414}" presName="Name10" presStyleLbl="parChTrans1D2" presStyleIdx="0" presStyleCnt="2"/>
      <dgm:spPr/>
    </dgm:pt>
    <dgm:pt modelId="{10CA923A-394B-45CB-ACFF-03EFBA8F4671}" type="pres">
      <dgm:prSet presAssocID="{C42BE3DF-D7AF-481E-B94F-C31726490D8A}" presName="hierRoot2" presStyleCnt="0"/>
      <dgm:spPr/>
    </dgm:pt>
    <dgm:pt modelId="{FB2A473B-FE79-4404-B9FA-06A75B73800E}" type="pres">
      <dgm:prSet presAssocID="{C42BE3DF-D7AF-481E-B94F-C31726490D8A}" presName="composite2" presStyleCnt="0"/>
      <dgm:spPr/>
    </dgm:pt>
    <dgm:pt modelId="{CF4E5B1D-A4B1-4966-B411-CCBECA46503D}" type="pres">
      <dgm:prSet presAssocID="{C42BE3DF-D7AF-481E-B94F-C31726490D8A}" presName="background2" presStyleLbl="node2" presStyleIdx="0" presStyleCnt="2"/>
      <dgm:spPr/>
    </dgm:pt>
    <dgm:pt modelId="{C7FD5DD0-15EE-4E00-8C94-CF3AC819DAF5}" type="pres">
      <dgm:prSet presAssocID="{C42BE3DF-D7AF-481E-B94F-C31726490D8A}" presName="text2" presStyleLbl="fgAcc2" presStyleIdx="0" presStyleCnt="2" custScaleX="156275" custLinFactNeighborX="-2465" custLinFactNeighborY="-30330">
        <dgm:presLayoutVars>
          <dgm:chPref val="3"/>
        </dgm:presLayoutVars>
      </dgm:prSet>
      <dgm:spPr/>
    </dgm:pt>
    <dgm:pt modelId="{9F5931E7-4DE3-4F48-A93F-20F067A23DBD}" type="pres">
      <dgm:prSet presAssocID="{C42BE3DF-D7AF-481E-B94F-C31726490D8A}" presName="hierChild3" presStyleCnt="0"/>
      <dgm:spPr/>
    </dgm:pt>
    <dgm:pt modelId="{1B92AA63-89CD-4EED-AA73-651D17CE9D0E}" type="pres">
      <dgm:prSet presAssocID="{DDC477D0-E039-4001-9286-5523A741957C}" presName="Name17" presStyleLbl="parChTrans1D3" presStyleIdx="0" presStyleCnt="4"/>
      <dgm:spPr/>
    </dgm:pt>
    <dgm:pt modelId="{70C9CE2A-6761-4351-9055-B82FF66236DD}" type="pres">
      <dgm:prSet presAssocID="{5DB069EE-ABCF-44CF-8143-D68FF7F64C1E}" presName="hierRoot3" presStyleCnt="0"/>
      <dgm:spPr/>
    </dgm:pt>
    <dgm:pt modelId="{7D5C48AB-95B6-4A1A-A868-954EFB34111C}" type="pres">
      <dgm:prSet presAssocID="{5DB069EE-ABCF-44CF-8143-D68FF7F64C1E}" presName="composite3" presStyleCnt="0"/>
      <dgm:spPr/>
    </dgm:pt>
    <dgm:pt modelId="{2B1FF198-BB9B-439E-90C6-11F67A0D661F}" type="pres">
      <dgm:prSet presAssocID="{5DB069EE-ABCF-44CF-8143-D68FF7F64C1E}" presName="background3" presStyleLbl="node3" presStyleIdx="0" presStyleCnt="4"/>
      <dgm:spPr/>
    </dgm:pt>
    <dgm:pt modelId="{956C60AA-55FF-4160-8197-305C8EAAFFB5}" type="pres">
      <dgm:prSet presAssocID="{5DB069EE-ABCF-44CF-8143-D68FF7F64C1E}" presName="text3" presStyleLbl="fgAcc3" presStyleIdx="0" presStyleCnt="4" custScaleX="147138" custLinFactNeighborX="-2465" custLinFactNeighborY="-30330">
        <dgm:presLayoutVars>
          <dgm:chPref val="3"/>
        </dgm:presLayoutVars>
      </dgm:prSet>
      <dgm:spPr/>
    </dgm:pt>
    <dgm:pt modelId="{7FC84386-CA27-4B6F-80CE-CD3A26892CCE}" type="pres">
      <dgm:prSet presAssocID="{5DB069EE-ABCF-44CF-8143-D68FF7F64C1E}" presName="hierChild4" presStyleCnt="0"/>
      <dgm:spPr/>
    </dgm:pt>
    <dgm:pt modelId="{7702EF39-49A5-4F18-9598-B39B216AD4C1}" type="pres">
      <dgm:prSet presAssocID="{3241D5AE-7B0C-49DB-9C7E-30F62F6CE54C}" presName="Name17" presStyleLbl="parChTrans1D3" presStyleIdx="1" presStyleCnt="4"/>
      <dgm:spPr/>
    </dgm:pt>
    <dgm:pt modelId="{2781C3A2-A51E-4C65-8BB6-D8662FB841EB}" type="pres">
      <dgm:prSet presAssocID="{6A2128C0-DF31-41B1-B463-EC922665D135}" presName="hierRoot3" presStyleCnt="0"/>
      <dgm:spPr/>
    </dgm:pt>
    <dgm:pt modelId="{14173C55-E0EE-4C0D-8A7E-937E01375B38}" type="pres">
      <dgm:prSet presAssocID="{6A2128C0-DF31-41B1-B463-EC922665D135}" presName="composite3" presStyleCnt="0"/>
      <dgm:spPr/>
    </dgm:pt>
    <dgm:pt modelId="{056F38F0-8D8F-4AEF-9EA2-AD91A35FD75D}" type="pres">
      <dgm:prSet presAssocID="{6A2128C0-DF31-41B1-B463-EC922665D135}" presName="background3" presStyleLbl="node3" presStyleIdx="1" presStyleCnt="4"/>
      <dgm:spPr/>
    </dgm:pt>
    <dgm:pt modelId="{52CF37C6-7C8E-47EB-81EB-C443F456552B}" type="pres">
      <dgm:prSet presAssocID="{6A2128C0-DF31-41B1-B463-EC922665D135}" presName="text3" presStyleLbl="fgAcc3" presStyleIdx="1" presStyleCnt="4" custLinFactNeighborX="-2465" custLinFactNeighborY="-30330">
        <dgm:presLayoutVars>
          <dgm:chPref val="3"/>
        </dgm:presLayoutVars>
      </dgm:prSet>
      <dgm:spPr/>
    </dgm:pt>
    <dgm:pt modelId="{162C2850-5235-45E5-813E-0679189BEA68}" type="pres">
      <dgm:prSet presAssocID="{6A2128C0-DF31-41B1-B463-EC922665D135}" presName="hierChild4" presStyleCnt="0"/>
      <dgm:spPr/>
    </dgm:pt>
    <dgm:pt modelId="{BD0CDDDC-7FB3-4195-A190-636283999EE6}" type="pres">
      <dgm:prSet presAssocID="{3BF32576-9EDD-495E-8428-97293F8BC09B}" presName="Name10" presStyleLbl="parChTrans1D2" presStyleIdx="1" presStyleCnt="2"/>
      <dgm:spPr/>
    </dgm:pt>
    <dgm:pt modelId="{4F3B90C8-C870-4E82-AE4D-512E0FA0979A}" type="pres">
      <dgm:prSet presAssocID="{90CA9B61-293D-4B23-B524-4A5A373EADD1}" presName="hierRoot2" presStyleCnt="0"/>
      <dgm:spPr/>
    </dgm:pt>
    <dgm:pt modelId="{D5F5702D-8631-4858-A65C-8A340F55FAA0}" type="pres">
      <dgm:prSet presAssocID="{90CA9B61-293D-4B23-B524-4A5A373EADD1}" presName="composite2" presStyleCnt="0"/>
      <dgm:spPr/>
    </dgm:pt>
    <dgm:pt modelId="{9608AD17-FC6D-4EE6-8DEF-640D3FB8BA10}" type="pres">
      <dgm:prSet presAssocID="{90CA9B61-293D-4B23-B524-4A5A373EADD1}" presName="background2" presStyleLbl="node2" presStyleIdx="1" presStyleCnt="2"/>
      <dgm:spPr/>
    </dgm:pt>
    <dgm:pt modelId="{A90D5143-7017-428B-BA2B-C9911A005868}" type="pres">
      <dgm:prSet presAssocID="{90CA9B61-293D-4B23-B524-4A5A373EADD1}" presName="text2" presStyleLbl="fgAcc2" presStyleIdx="1" presStyleCnt="2" custScaleX="178495" custLinFactNeighborX="-2465" custLinFactNeighborY="-30330">
        <dgm:presLayoutVars>
          <dgm:chPref val="3"/>
        </dgm:presLayoutVars>
      </dgm:prSet>
      <dgm:spPr/>
    </dgm:pt>
    <dgm:pt modelId="{9F9C9FB8-A1E3-4D59-B2F2-C0141DF837B5}" type="pres">
      <dgm:prSet presAssocID="{90CA9B61-293D-4B23-B524-4A5A373EADD1}" presName="hierChild3" presStyleCnt="0"/>
      <dgm:spPr/>
    </dgm:pt>
    <dgm:pt modelId="{DDF3E0C9-0A0F-4D9D-89A0-92A9DCF584B9}" type="pres">
      <dgm:prSet presAssocID="{7E2290AD-D912-46E8-A73D-807863A3E0E5}" presName="Name17" presStyleLbl="parChTrans1D3" presStyleIdx="2" presStyleCnt="4"/>
      <dgm:spPr/>
    </dgm:pt>
    <dgm:pt modelId="{94EBF672-605D-44F8-A912-1FB11A5FF339}" type="pres">
      <dgm:prSet presAssocID="{19EE6D51-981D-4B32-BF28-B48C36F4CD65}" presName="hierRoot3" presStyleCnt="0"/>
      <dgm:spPr/>
    </dgm:pt>
    <dgm:pt modelId="{409210B8-9CF1-4E2F-ACE9-0C6E05C13EA6}" type="pres">
      <dgm:prSet presAssocID="{19EE6D51-981D-4B32-BF28-B48C36F4CD65}" presName="composite3" presStyleCnt="0"/>
      <dgm:spPr/>
    </dgm:pt>
    <dgm:pt modelId="{4BEAAA44-0471-4068-A964-C26C36361616}" type="pres">
      <dgm:prSet presAssocID="{19EE6D51-981D-4B32-BF28-B48C36F4CD65}" presName="background3" presStyleLbl="node3" presStyleIdx="2" presStyleCnt="4"/>
      <dgm:spPr/>
    </dgm:pt>
    <dgm:pt modelId="{76E69C3D-A1EC-471E-B46E-42B99384FB33}" type="pres">
      <dgm:prSet presAssocID="{19EE6D51-981D-4B32-BF28-B48C36F4CD65}" presName="text3" presStyleLbl="fgAcc3" presStyleIdx="2" presStyleCnt="4" custLinFactNeighborX="-2465" custLinFactNeighborY="-30330">
        <dgm:presLayoutVars>
          <dgm:chPref val="3"/>
        </dgm:presLayoutVars>
      </dgm:prSet>
      <dgm:spPr/>
    </dgm:pt>
    <dgm:pt modelId="{84AF1BCA-B5A0-40AC-936D-728BECD98B09}" type="pres">
      <dgm:prSet presAssocID="{19EE6D51-981D-4B32-BF28-B48C36F4CD65}" presName="hierChild4" presStyleCnt="0"/>
      <dgm:spPr/>
    </dgm:pt>
    <dgm:pt modelId="{69B8E720-5993-406A-AAB1-D91F1013A6FC}" type="pres">
      <dgm:prSet presAssocID="{DC5DB038-9BD3-4D4D-885E-3104B38F51B7}" presName="Name17" presStyleLbl="parChTrans1D3" presStyleIdx="3" presStyleCnt="4"/>
      <dgm:spPr/>
    </dgm:pt>
    <dgm:pt modelId="{23D49CFA-5554-464C-9090-5F103C286AB7}" type="pres">
      <dgm:prSet presAssocID="{43F74452-A0D2-4282-B554-61800EE78436}" presName="hierRoot3" presStyleCnt="0"/>
      <dgm:spPr/>
    </dgm:pt>
    <dgm:pt modelId="{00C60E40-FD0F-4B35-BAB6-F9D5C7319537}" type="pres">
      <dgm:prSet presAssocID="{43F74452-A0D2-4282-B554-61800EE78436}" presName="composite3" presStyleCnt="0"/>
      <dgm:spPr/>
    </dgm:pt>
    <dgm:pt modelId="{A2BE0A4E-5C3D-4677-8708-55A9BC860B3D}" type="pres">
      <dgm:prSet presAssocID="{43F74452-A0D2-4282-B554-61800EE78436}" presName="background3" presStyleLbl="node3" presStyleIdx="3" presStyleCnt="4"/>
      <dgm:spPr/>
    </dgm:pt>
    <dgm:pt modelId="{5622B6C9-E847-4150-BE93-CE86FB7ECF79}" type="pres">
      <dgm:prSet presAssocID="{43F74452-A0D2-4282-B554-61800EE78436}" presName="text3" presStyleLbl="fgAcc3" presStyleIdx="3" presStyleCnt="4" custScaleX="287208" custLinFactNeighborX="-2465" custLinFactNeighborY="-30330">
        <dgm:presLayoutVars>
          <dgm:chPref val="3"/>
        </dgm:presLayoutVars>
      </dgm:prSet>
      <dgm:spPr/>
    </dgm:pt>
    <dgm:pt modelId="{21C539A3-73DB-461F-AAAA-6425D188D51D}" type="pres">
      <dgm:prSet presAssocID="{43F74452-A0D2-4282-B554-61800EE78436}" presName="hierChild4" presStyleCnt="0"/>
      <dgm:spPr/>
    </dgm:pt>
  </dgm:ptLst>
  <dgm:cxnLst>
    <dgm:cxn modelId="{BDA16A04-3A75-4576-AC8C-25AE05638949}" type="presOf" srcId="{6A2128C0-DF31-41B1-B463-EC922665D135}" destId="{52CF37C6-7C8E-47EB-81EB-C443F456552B}" srcOrd="0" destOrd="0" presId="urn:microsoft.com/office/officeart/2005/8/layout/hierarchy1"/>
    <dgm:cxn modelId="{AD9F4D09-6353-4DD5-9384-382C32B13D29}" type="presOf" srcId="{43F74452-A0D2-4282-B554-61800EE78436}" destId="{5622B6C9-E847-4150-BE93-CE86FB7ECF79}" srcOrd="0" destOrd="0" presId="urn:microsoft.com/office/officeart/2005/8/layout/hierarchy1"/>
    <dgm:cxn modelId="{8CB91A0A-5158-4A7B-88B0-420FDBE3C655}" type="presOf" srcId="{0587FA68-1A9C-4A50-93E5-F9CD2F190C22}" destId="{F162DA53-2FD6-4DEB-9500-AE47F1447785}" srcOrd="0" destOrd="0" presId="urn:microsoft.com/office/officeart/2005/8/layout/hierarchy1"/>
    <dgm:cxn modelId="{8057540F-555B-4434-BC08-6D89995EAB56}" type="presOf" srcId="{F0D70E62-DED1-4EE2-A3AA-AECA0155F363}" destId="{3D535448-B823-4D9E-B157-E2B53E46DA1E}" srcOrd="0" destOrd="0" presId="urn:microsoft.com/office/officeart/2005/8/layout/hierarchy1"/>
    <dgm:cxn modelId="{FFE3C113-9EB7-4224-A366-3C6E26455BE4}" srcId="{90CA9B61-293D-4B23-B524-4A5A373EADD1}" destId="{43F74452-A0D2-4282-B554-61800EE78436}" srcOrd="1" destOrd="0" parTransId="{DC5DB038-9BD3-4D4D-885E-3104B38F51B7}" sibTransId="{514D0B29-F132-4C9F-85A0-4FC156DD1451}"/>
    <dgm:cxn modelId="{24170C37-A9C8-47FC-984B-AB10CAAC21A4}" type="presOf" srcId="{3BF32576-9EDD-495E-8428-97293F8BC09B}" destId="{BD0CDDDC-7FB3-4195-A190-636283999EE6}" srcOrd="0" destOrd="0" presId="urn:microsoft.com/office/officeart/2005/8/layout/hierarchy1"/>
    <dgm:cxn modelId="{B584815F-4B16-4233-ACE4-624026FA4E8F}" srcId="{90CA9B61-293D-4B23-B524-4A5A373EADD1}" destId="{19EE6D51-981D-4B32-BF28-B48C36F4CD65}" srcOrd="0" destOrd="0" parTransId="{7E2290AD-D912-46E8-A73D-807863A3E0E5}" sibTransId="{9AC05A13-5E57-4643-82A3-C019EE4C20D9}"/>
    <dgm:cxn modelId="{12D4C755-2FE2-438C-8E7F-253B9737FAFA}" srcId="{F0D70E62-DED1-4EE2-A3AA-AECA0155F363}" destId="{C42BE3DF-D7AF-481E-B94F-C31726490D8A}" srcOrd="0" destOrd="0" parTransId="{EFC8047C-9BE7-420E-89C8-E145D0561414}" sibTransId="{26F113B0-D097-4003-B728-BDABDB73C9FB}"/>
    <dgm:cxn modelId="{2FA4159A-3FE3-439B-A53D-17D17A0EB5D1}" type="presOf" srcId="{7E2290AD-D912-46E8-A73D-807863A3E0E5}" destId="{DDF3E0C9-0A0F-4D9D-89A0-92A9DCF584B9}" srcOrd="0" destOrd="0" presId="urn:microsoft.com/office/officeart/2005/8/layout/hierarchy1"/>
    <dgm:cxn modelId="{0F6F329D-0662-4F80-AE64-1D38A9D67CE4}" srcId="{C42BE3DF-D7AF-481E-B94F-C31726490D8A}" destId="{5DB069EE-ABCF-44CF-8143-D68FF7F64C1E}" srcOrd="0" destOrd="0" parTransId="{DDC477D0-E039-4001-9286-5523A741957C}" sibTransId="{012CE11A-44A4-4EB4-A63A-93404A0CB9EF}"/>
    <dgm:cxn modelId="{327112A7-A2B6-4E5E-BD90-F3180675204C}" srcId="{C42BE3DF-D7AF-481E-B94F-C31726490D8A}" destId="{6A2128C0-DF31-41B1-B463-EC922665D135}" srcOrd="1" destOrd="0" parTransId="{3241D5AE-7B0C-49DB-9C7E-30F62F6CE54C}" sibTransId="{EC718829-9EBA-485E-8EBE-FEBE22C2F56C}"/>
    <dgm:cxn modelId="{400E22A9-4BAD-479E-A6EE-94394059ABF2}" srcId="{F0D70E62-DED1-4EE2-A3AA-AECA0155F363}" destId="{90CA9B61-293D-4B23-B524-4A5A373EADD1}" srcOrd="1" destOrd="0" parTransId="{3BF32576-9EDD-495E-8428-97293F8BC09B}" sibTransId="{3ED5B06B-B261-4BC4-9C11-64774D7DCB77}"/>
    <dgm:cxn modelId="{4CB092AD-B025-42F4-B235-EE22FAE31199}" type="presOf" srcId="{90CA9B61-293D-4B23-B524-4A5A373EADD1}" destId="{A90D5143-7017-428B-BA2B-C9911A005868}" srcOrd="0" destOrd="0" presId="urn:microsoft.com/office/officeart/2005/8/layout/hierarchy1"/>
    <dgm:cxn modelId="{B0DDE6BA-A4DE-46B7-B885-8C0DCA4FAEC3}" type="presOf" srcId="{C42BE3DF-D7AF-481E-B94F-C31726490D8A}" destId="{C7FD5DD0-15EE-4E00-8C94-CF3AC819DAF5}" srcOrd="0" destOrd="0" presId="urn:microsoft.com/office/officeart/2005/8/layout/hierarchy1"/>
    <dgm:cxn modelId="{EE956BBD-D316-4296-9465-BF935B145D0C}" type="presOf" srcId="{19EE6D51-981D-4B32-BF28-B48C36F4CD65}" destId="{76E69C3D-A1EC-471E-B46E-42B99384FB33}" srcOrd="0" destOrd="0" presId="urn:microsoft.com/office/officeart/2005/8/layout/hierarchy1"/>
    <dgm:cxn modelId="{F372E5C9-FA53-45AB-9677-AD5BBA15F7D4}" type="presOf" srcId="{EFC8047C-9BE7-420E-89C8-E145D0561414}" destId="{A14BA4AE-6619-4C4E-AB42-2504F5D85CD7}" srcOrd="0" destOrd="0" presId="urn:microsoft.com/office/officeart/2005/8/layout/hierarchy1"/>
    <dgm:cxn modelId="{FF3DECCF-9C66-4FF3-949D-6F4AF3D00960}" type="presOf" srcId="{5DB069EE-ABCF-44CF-8143-D68FF7F64C1E}" destId="{956C60AA-55FF-4160-8197-305C8EAAFFB5}" srcOrd="0" destOrd="0" presId="urn:microsoft.com/office/officeart/2005/8/layout/hierarchy1"/>
    <dgm:cxn modelId="{F48447E2-3928-4261-BC9D-9B4D6F275DD8}" srcId="{0587FA68-1A9C-4A50-93E5-F9CD2F190C22}" destId="{F0D70E62-DED1-4EE2-A3AA-AECA0155F363}" srcOrd="0" destOrd="0" parTransId="{5E0B5473-CF59-4A64-BA7D-110076C0FFB9}" sibTransId="{BB3C8C0E-AC87-4FB3-BB6C-D57E6D96607E}"/>
    <dgm:cxn modelId="{EE2957EC-03AC-48B6-A472-D70C3BCDDCE9}" type="presOf" srcId="{3241D5AE-7B0C-49DB-9C7E-30F62F6CE54C}" destId="{7702EF39-49A5-4F18-9598-B39B216AD4C1}" srcOrd="0" destOrd="0" presId="urn:microsoft.com/office/officeart/2005/8/layout/hierarchy1"/>
    <dgm:cxn modelId="{8F8301F2-18DE-474D-898E-F4DCCDADCFE2}" type="presOf" srcId="{DDC477D0-E039-4001-9286-5523A741957C}" destId="{1B92AA63-89CD-4EED-AA73-651D17CE9D0E}" srcOrd="0" destOrd="0" presId="urn:microsoft.com/office/officeart/2005/8/layout/hierarchy1"/>
    <dgm:cxn modelId="{D062C5FB-D256-49E3-9116-DAE407CB153F}" type="presOf" srcId="{DC5DB038-9BD3-4D4D-885E-3104B38F51B7}" destId="{69B8E720-5993-406A-AAB1-D91F1013A6FC}" srcOrd="0" destOrd="0" presId="urn:microsoft.com/office/officeart/2005/8/layout/hierarchy1"/>
    <dgm:cxn modelId="{C8BF1EB5-6E0C-4661-B1EC-EDF3E542140A}" type="presParOf" srcId="{F162DA53-2FD6-4DEB-9500-AE47F1447785}" destId="{0F103AF6-101C-4336-89D2-54A67C4EF2DC}" srcOrd="0" destOrd="0" presId="urn:microsoft.com/office/officeart/2005/8/layout/hierarchy1"/>
    <dgm:cxn modelId="{F93680A9-6BB5-4DAA-B0A9-187E01EC5F6C}" type="presParOf" srcId="{0F103AF6-101C-4336-89D2-54A67C4EF2DC}" destId="{6898EBB1-7D32-42E1-B947-8687627F1DAB}" srcOrd="0" destOrd="0" presId="urn:microsoft.com/office/officeart/2005/8/layout/hierarchy1"/>
    <dgm:cxn modelId="{3ACA6697-9E2D-4C5A-83F6-1A952B1EA3AA}" type="presParOf" srcId="{6898EBB1-7D32-42E1-B947-8687627F1DAB}" destId="{30E490FE-A292-4848-BBE3-F5B3CFCB5EFE}" srcOrd="0" destOrd="0" presId="urn:microsoft.com/office/officeart/2005/8/layout/hierarchy1"/>
    <dgm:cxn modelId="{AA909210-188C-4006-A16F-8EE492A122FB}" type="presParOf" srcId="{6898EBB1-7D32-42E1-B947-8687627F1DAB}" destId="{3D535448-B823-4D9E-B157-E2B53E46DA1E}" srcOrd="1" destOrd="0" presId="urn:microsoft.com/office/officeart/2005/8/layout/hierarchy1"/>
    <dgm:cxn modelId="{A2D65455-7A49-4CC5-8CF1-C157CD908E3E}" type="presParOf" srcId="{0F103AF6-101C-4336-89D2-54A67C4EF2DC}" destId="{9BD61D2C-28D1-499E-98D1-028F0B084FB2}" srcOrd="1" destOrd="0" presId="urn:microsoft.com/office/officeart/2005/8/layout/hierarchy1"/>
    <dgm:cxn modelId="{7A62A27F-BFA1-4CA8-925B-D351ACE0FCF4}" type="presParOf" srcId="{9BD61D2C-28D1-499E-98D1-028F0B084FB2}" destId="{A14BA4AE-6619-4C4E-AB42-2504F5D85CD7}" srcOrd="0" destOrd="0" presId="urn:microsoft.com/office/officeart/2005/8/layout/hierarchy1"/>
    <dgm:cxn modelId="{B7A44A7C-2BF7-466D-9808-D3574BA49103}" type="presParOf" srcId="{9BD61D2C-28D1-499E-98D1-028F0B084FB2}" destId="{10CA923A-394B-45CB-ACFF-03EFBA8F4671}" srcOrd="1" destOrd="0" presId="urn:microsoft.com/office/officeart/2005/8/layout/hierarchy1"/>
    <dgm:cxn modelId="{22CE8A2C-D355-46F3-8B73-05EAA89B823A}" type="presParOf" srcId="{10CA923A-394B-45CB-ACFF-03EFBA8F4671}" destId="{FB2A473B-FE79-4404-B9FA-06A75B73800E}" srcOrd="0" destOrd="0" presId="urn:microsoft.com/office/officeart/2005/8/layout/hierarchy1"/>
    <dgm:cxn modelId="{5EA576F0-6643-4E75-9274-06BEDD78257D}" type="presParOf" srcId="{FB2A473B-FE79-4404-B9FA-06A75B73800E}" destId="{CF4E5B1D-A4B1-4966-B411-CCBECA46503D}" srcOrd="0" destOrd="0" presId="urn:microsoft.com/office/officeart/2005/8/layout/hierarchy1"/>
    <dgm:cxn modelId="{B430C82E-51A5-476E-94CE-9BA8484A9857}" type="presParOf" srcId="{FB2A473B-FE79-4404-B9FA-06A75B73800E}" destId="{C7FD5DD0-15EE-4E00-8C94-CF3AC819DAF5}" srcOrd="1" destOrd="0" presId="urn:microsoft.com/office/officeart/2005/8/layout/hierarchy1"/>
    <dgm:cxn modelId="{80CDE230-DD3E-4D31-AC83-20D1782B32E6}" type="presParOf" srcId="{10CA923A-394B-45CB-ACFF-03EFBA8F4671}" destId="{9F5931E7-4DE3-4F48-A93F-20F067A23DBD}" srcOrd="1" destOrd="0" presId="urn:microsoft.com/office/officeart/2005/8/layout/hierarchy1"/>
    <dgm:cxn modelId="{0A95F78B-CE5C-46C1-988D-F1938AF1E789}" type="presParOf" srcId="{9F5931E7-4DE3-4F48-A93F-20F067A23DBD}" destId="{1B92AA63-89CD-4EED-AA73-651D17CE9D0E}" srcOrd="0" destOrd="0" presId="urn:microsoft.com/office/officeart/2005/8/layout/hierarchy1"/>
    <dgm:cxn modelId="{0CE2EDC8-E40C-4EBD-BF7C-6D0806AC0702}" type="presParOf" srcId="{9F5931E7-4DE3-4F48-A93F-20F067A23DBD}" destId="{70C9CE2A-6761-4351-9055-B82FF66236DD}" srcOrd="1" destOrd="0" presId="urn:microsoft.com/office/officeart/2005/8/layout/hierarchy1"/>
    <dgm:cxn modelId="{959A1A3E-B788-4CA9-9A79-75B20488D3F1}" type="presParOf" srcId="{70C9CE2A-6761-4351-9055-B82FF66236DD}" destId="{7D5C48AB-95B6-4A1A-A868-954EFB34111C}" srcOrd="0" destOrd="0" presId="urn:microsoft.com/office/officeart/2005/8/layout/hierarchy1"/>
    <dgm:cxn modelId="{AD49489B-E9E4-4D55-98B4-83BC444C512D}" type="presParOf" srcId="{7D5C48AB-95B6-4A1A-A868-954EFB34111C}" destId="{2B1FF198-BB9B-439E-90C6-11F67A0D661F}" srcOrd="0" destOrd="0" presId="urn:microsoft.com/office/officeart/2005/8/layout/hierarchy1"/>
    <dgm:cxn modelId="{F5EC8893-F452-4561-BC20-C0D7CEA8B30D}" type="presParOf" srcId="{7D5C48AB-95B6-4A1A-A868-954EFB34111C}" destId="{956C60AA-55FF-4160-8197-305C8EAAFFB5}" srcOrd="1" destOrd="0" presId="urn:microsoft.com/office/officeart/2005/8/layout/hierarchy1"/>
    <dgm:cxn modelId="{9D404462-6400-4998-B765-EC231A16D4B7}" type="presParOf" srcId="{70C9CE2A-6761-4351-9055-B82FF66236DD}" destId="{7FC84386-CA27-4B6F-80CE-CD3A26892CCE}" srcOrd="1" destOrd="0" presId="urn:microsoft.com/office/officeart/2005/8/layout/hierarchy1"/>
    <dgm:cxn modelId="{1E7B1839-87F3-4E21-9626-93E5210D5530}" type="presParOf" srcId="{9F5931E7-4DE3-4F48-A93F-20F067A23DBD}" destId="{7702EF39-49A5-4F18-9598-B39B216AD4C1}" srcOrd="2" destOrd="0" presId="urn:microsoft.com/office/officeart/2005/8/layout/hierarchy1"/>
    <dgm:cxn modelId="{1C8F7A1A-300B-4B4C-AE3A-E6FD2A237A37}" type="presParOf" srcId="{9F5931E7-4DE3-4F48-A93F-20F067A23DBD}" destId="{2781C3A2-A51E-4C65-8BB6-D8662FB841EB}" srcOrd="3" destOrd="0" presId="urn:microsoft.com/office/officeart/2005/8/layout/hierarchy1"/>
    <dgm:cxn modelId="{5ECB2C89-0D1C-46E0-B205-ACD3413290BF}" type="presParOf" srcId="{2781C3A2-A51E-4C65-8BB6-D8662FB841EB}" destId="{14173C55-E0EE-4C0D-8A7E-937E01375B38}" srcOrd="0" destOrd="0" presId="urn:microsoft.com/office/officeart/2005/8/layout/hierarchy1"/>
    <dgm:cxn modelId="{FC5A4E69-7D68-4E95-AB55-34552898FB1D}" type="presParOf" srcId="{14173C55-E0EE-4C0D-8A7E-937E01375B38}" destId="{056F38F0-8D8F-4AEF-9EA2-AD91A35FD75D}" srcOrd="0" destOrd="0" presId="urn:microsoft.com/office/officeart/2005/8/layout/hierarchy1"/>
    <dgm:cxn modelId="{7C985238-8307-41E8-AEA8-06E43920675F}" type="presParOf" srcId="{14173C55-E0EE-4C0D-8A7E-937E01375B38}" destId="{52CF37C6-7C8E-47EB-81EB-C443F456552B}" srcOrd="1" destOrd="0" presId="urn:microsoft.com/office/officeart/2005/8/layout/hierarchy1"/>
    <dgm:cxn modelId="{8496B2F9-5CC5-4E7F-815C-C03394CA27B2}" type="presParOf" srcId="{2781C3A2-A51E-4C65-8BB6-D8662FB841EB}" destId="{162C2850-5235-45E5-813E-0679189BEA68}" srcOrd="1" destOrd="0" presId="urn:microsoft.com/office/officeart/2005/8/layout/hierarchy1"/>
    <dgm:cxn modelId="{4604F1D9-DC15-4D7D-AA8F-E67BEBB8FCCD}" type="presParOf" srcId="{9BD61D2C-28D1-499E-98D1-028F0B084FB2}" destId="{BD0CDDDC-7FB3-4195-A190-636283999EE6}" srcOrd="2" destOrd="0" presId="urn:microsoft.com/office/officeart/2005/8/layout/hierarchy1"/>
    <dgm:cxn modelId="{6F20DC96-3445-48FF-A075-F787E2FEB702}" type="presParOf" srcId="{9BD61D2C-28D1-499E-98D1-028F0B084FB2}" destId="{4F3B90C8-C870-4E82-AE4D-512E0FA0979A}" srcOrd="3" destOrd="0" presId="urn:microsoft.com/office/officeart/2005/8/layout/hierarchy1"/>
    <dgm:cxn modelId="{C23C1EBE-034B-4812-8BA6-E0FC0D29C46D}" type="presParOf" srcId="{4F3B90C8-C870-4E82-AE4D-512E0FA0979A}" destId="{D5F5702D-8631-4858-A65C-8A340F55FAA0}" srcOrd="0" destOrd="0" presId="urn:microsoft.com/office/officeart/2005/8/layout/hierarchy1"/>
    <dgm:cxn modelId="{94AC10B2-6E67-4F1D-82C9-6D53F05650C3}" type="presParOf" srcId="{D5F5702D-8631-4858-A65C-8A340F55FAA0}" destId="{9608AD17-FC6D-4EE6-8DEF-640D3FB8BA10}" srcOrd="0" destOrd="0" presId="urn:microsoft.com/office/officeart/2005/8/layout/hierarchy1"/>
    <dgm:cxn modelId="{70601532-C14C-4D5C-B190-6381BAEBA1D3}" type="presParOf" srcId="{D5F5702D-8631-4858-A65C-8A340F55FAA0}" destId="{A90D5143-7017-428B-BA2B-C9911A005868}" srcOrd="1" destOrd="0" presId="urn:microsoft.com/office/officeart/2005/8/layout/hierarchy1"/>
    <dgm:cxn modelId="{E274B6C4-629A-4147-99C2-2F84A15674AB}" type="presParOf" srcId="{4F3B90C8-C870-4E82-AE4D-512E0FA0979A}" destId="{9F9C9FB8-A1E3-4D59-B2F2-C0141DF837B5}" srcOrd="1" destOrd="0" presId="urn:microsoft.com/office/officeart/2005/8/layout/hierarchy1"/>
    <dgm:cxn modelId="{09998150-E963-43F4-BA72-0FE831ED7497}" type="presParOf" srcId="{9F9C9FB8-A1E3-4D59-B2F2-C0141DF837B5}" destId="{DDF3E0C9-0A0F-4D9D-89A0-92A9DCF584B9}" srcOrd="0" destOrd="0" presId="urn:microsoft.com/office/officeart/2005/8/layout/hierarchy1"/>
    <dgm:cxn modelId="{9FF4E35B-60EC-4F4E-BDD3-8746AB4712A2}" type="presParOf" srcId="{9F9C9FB8-A1E3-4D59-B2F2-C0141DF837B5}" destId="{94EBF672-605D-44F8-A912-1FB11A5FF339}" srcOrd="1" destOrd="0" presId="urn:microsoft.com/office/officeart/2005/8/layout/hierarchy1"/>
    <dgm:cxn modelId="{816C3B6D-F172-4008-BDB4-225022645D2F}" type="presParOf" srcId="{94EBF672-605D-44F8-A912-1FB11A5FF339}" destId="{409210B8-9CF1-4E2F-ACE9-0C6E05C13EA6}" srcOrd="0" destOrd="0" presId="urn:microsoft.com/office/officeart/2005/8/layout/hierarchy1"/>
    <dgm:cxn modelId="{38903F64-6781-4EA5-8227-682190B7E436}" type="presParOf" srcId="{409210B8-9CF1-4E2F-ACE9-0C6E05C13EA6}" destId="{4BEAAA44-0471-4068-A964-C26C36361616}" srcOrd="0" destOrd="0" presId="urn:microsoft.com/office/officeart/2005/8/layout/hierarchy1"/>
    <dgm:cxn modelId="{632FBF92-D8B3-44F1-A369-618FB69F97C7}" type="presParOf" srcId="{409210B8-9CF1-4E2F-ACE9-0C6E05C13EA6}" destId="{76E69C3D-A1EC-471E-B46E-42B99384FB33}" srcOrd="1" destOrd="0" presId="urn:microsoft.com/office/officeart/2005/8/layout/hierarchy1"/>
    <dgm:cxn modelId="{CEAC0DC9-F50B-4B3C-8956-257B828F3668}" type="presParOf" srcId="{94EBF672-605D-44F8-A912-1FB11A5FF339}" destId="{84AF1BCA-B5A0-40AC-936D-728BECD98B09}" srcOrd="1" destOrd="0" presId="urn:microsoft.com/office/officeart/2005/8/layout/hierarchy1"/>
    <dgm:cxn modelId="{B0283708-5130-440F-B8F3-EAE4E5D0FEAF}" type="presParOf" srcId="{9F9C9FB8-A1E3-4D59-B2F2-C0141DF837B5}" destId="{69B8E720-5993-406A-AAB1-D91F1013A6FC}" srcOrd="2" destOrd="0" presId="urn:microsoft.com/office/officeart/2005/8/layout/hierarchy1"/>
    <dgm:cxn modelId="{7DFC0D49-3CE4-4FF0-B05D-5ECFB9F2E907}" type="presParOf" srcId="{9F9C9FB8-A1E3-4D59-B2F2-C0141DF837B5}" destId="{23D49CFA-5554-464C-9090-5F103C286AB7}" srcOrd="3" destOrd="0" presId="urn:microsoft.com/office/officeart/2005/8/layout/hierarchy1"/>
    <dgm:cxn modelId="{87BA646B-2F4F-40CC-AC36-3DF66C92B39A}" type="presParOf" srcId="{23D49CFA-5554-464C-9090-5F103C286AB7}" destId="{00C60E40-FD0F-4B35-BAB6-F9D5C7319537}" srcOrd="0" destOrd="0" presId="urn:microsoft.com/office/officeart/2005/8/layout/hierarchy1"/>
    <dgm:cxn modelId="{1C31C248-D83E-40F7-86E9-C5FCCA1AF512}" type="presParOf" srcId="{00C60E40-FD0F-4B35-BAB6-F9D5C7319537}" destId="{A2BE0A4E-5C3D-4677-8708-55A9BC860B3D}" srcOrd="0" destOrd="0" presId="urn:microsoft.com/office/officeart/2005/8/layout/hierarchy1"/>
    <dgm:cxn modelId="{7ECDE826-4983-4C41-9C09-C007C60B3D63}" type="presParOf" srcId="{00C60E40-FD0F-4B35-BAB6-F9D5C7319537}" destId="{5622B6C9-E847-4150-BE93-CE86FB7ECF79}" srcOrd="1" destOrd="0" presId="urn:microsoft.com/office/officeart/2005/8/layout/hierarchy1"/>
    <dgm:cxn modelId="{378E1B61-5EF0-4B63-A87F-F27360E024F4}" type="presParOf" srcId="{23D49CFA-5554-464C-9090-5F103C286AB7}" destId="{21C539A3-73DB-461F-AAAA-6425D188D51D}" srcOrd="1" destOrd="0" presId="urn:microsoft.com/office/officeart/2005/8/layout/hierarchy1"/>
  </dgm:cxnLst>
  <dgm:bg>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87FA68-1A9C-4A50-93E5-F9CD2F190C22}" type="doc">
      <dgm:prSet loTypeId="urn:microsoft.com/office/officeart/2005/8/layout/hierarchy1" loCatId="hierarchy" qsTypeId="urn:microsoft.com/office/officeart/2005/8/quickstyle/simple3" qsCatId="simple" csTypeId="urn:microsoft.com/office/officeart/2005/8/colors/accent1_2" csCatId="accent1" phldr="1"/>
      <dgm:spPr/>
      <dgm:t>
        <a:bodyPr/>
        <a:lstStyle/>
        <a:p>
          <a:endParaRPr lang="en-US"/>
        </a:p>
      </dgm:t>
    </dgm:pt>
    <dgm:pt modelId="{C42BE3DF-D7AF-481E-B94F-C31726490D8A}">
      <dgm:prSet phldrT="[Text]" custT="1"/>
      <dgm:spPr/>
      <dgm:t>
        <a:bodyPr/>
        <a:lstStyle/>
        <a:p>
          <a:r>
            <a:rPr lang="nl-BE" sz="2400"/>
            <a:t>Reptiel</a:t>
          </a:r>
          <a:endParaRPr lang="en-US" sz="2400"/>
        </a:p>
      </dgm:t>
    </dgm:pt>
    <dgm:pt modelId="{EFC8047C-9BE7-420E-89C8-E145D0561414}" type="parTrans" cxnId="{12D4C755-2FE2-438C-8E7F-253B9737FAFA}">
      <dgm:prSet/>
      <dgm:spPr/>
      <dgm:t>
        <a:bodyPr/>
        <a:lstStyle/>
        <a:p>
          <a:endParaRPr lang="en-US" sz="2400"/>
        </a:p>
      </dgm:t>
    </dgm:pt>
    <dgm:pt modelId="{26F113B0-D097-4003-B728-BDABDB73C9FB}" type="sibTrans" cxnId="{12D4C755-2FE2-438C-8E7F-253B9737FAFA}">
      <dgm:prSet/>
      <dgm:spPr/>
      <dgm:t>
        <a:bodyPr/>
        <a:lstStyle/>
        <a:p>
          <a:endParaRPr lang="en-US"/>
        </a:p>
      </dgm:t>
    </dgm:pt>
    <dgm:pt modelId="{5DB069EE-ABCF-44CF-8143-D68FF7F64C1E}">
      <dgm:prSet phldrT="[Text]" custT="1"/>
      <dgm:spPr/>
      <dgm:t>
        <a:bodyPr/>
        <a:lstStyle/>
        <a:p>
          <a:r>
            <a:rPr lang="nl-BE" sz="2400"/>
            <a:t>Hagedis</a:t>
          </a:r>
          <a:endParaRPr lang="en-US" sz="2400"/>
        </a:p>
      </dgm:t>
    </dgm:pt>
    <dgm:pt modelId="{DDC477D0-E039-4001-9286-5523A741957C}" type="parTrans" cxnId="{0F6F329D-0662-4F80-AE64-1D38A9D67CE4}">
      <dgm:prSet/>
      <dgm:spPr/>
      <dgm:t>
        <a:bodyPr/>
        <a:lstStyle/>
        <a:p>
          <a:endParaRPr lang="en-US" sz="2400"/>
        </a:p>
      </dgm:t>
    </dgm:pt>
    <dgm:pt modelId="{012CE11A-44A4-4EB4-A63A-93404A0CB9EF}" type="sibTrans" cxnId="{0F6F329D-0662-4F80-AE64-1D38A9D67CE4}">
      <dgm:prSet/>
      <dgm:spPr/>
      <dgm:t>
        <a:bodyPr/>
        <a:lstStyle/>
        <a:p>
          <a:endParaRPr lang="en-US"/>
        </a:p>
      </dgm:t>
    </dgm:pt>
    <dgm:pt modelId="{6A2128C0-DF31-41B1-B463-EC922665D135}">
      <dgm:prSet phldrT="[Text]" custT="1"/>
      <dgm:spPr/>
      <dgm:t>
        <a:bodyPr/>
        <a:lstStyle/>
        <a:p>
          <a:r>
            <a:rPr lang="nl-BE" sz="2400"/>
            <a:t>Slang</a:t>
          </a:r>
          <a:endParaRPr lang="en-US" sz="2400"/>
        </a:p>
      </dgm:t>
    </dgm:pt>
    <dgm:pt modelId="{3241D5AE-7B0C-49DB-9C7E-30F62F6CE54C}" type="parTrans" cxnId="{327112A7-A2B6-4E5E-BD90-F3180675204C}">
      <dgm:prSet/>
      <dgm:spPr/>
      <dgm:t>
        <a:bodyPr/>
        <a:lstStyle/>
        <a:p>
          <a:endParaRPr lang="en-US" sz="2400"/>
        </a:p>
      </dgm:t>
    </dgm:pt>
    <dgm:pt modelId="{EC718829-9EBA-485E-8EBE-FEBE22C2F56C}" type="sibTrans" cxnId="{327112A7-A2B6-4E5E-BD90-F3180675204C}">
      <dgm:prSet/>
      <dgm:spPr/>
      <dgm:t>
        <a:bodyPr/>
        <a:lstStyle/>
        <a:p>
          <a:endParaRPr lang="en-US"/>
        </a:p>
      </dgm:t>
    </dgm:pt>
    <dgm:pt modelId="{F162DA53-2FD6-4DEB-9500-AE47F1447785}" type="pres">
      <dgm:prSet presAssocID="{0587FA68-1A9C-4A50-93E5-F9CD2F190C22}" presName="hierChild1" presStyleCnt="0">
        <dgm:presLayoutVars>
          <dgm:chPref val="1"/>
          <dgm:dir/>
          <dgm:animOne val="branch"/>
          <dgm:animLvl val="lvl"/>
          <dgm:resizeHandles/>
        </dgm:presLayoutVars>
      </dgm:prSet>
      <dgm:spPr/>
    </dgm:pt>
    <dgm:pt modelId="{A1D3258C-6643-4B6D-83E1-E826508EF24F}" type="pres">
      <dgm:prSet presAssocID="{C42BE3DF-D7AF-481E-B94F-C31726490D8A}" presName="hierRoot1" presStyleCnt="0"/>
      <dgm:spPr/>
    </dgm:pt>
    <dgm:pt modelId="{097367EE-41A2-4B89-BFD8-EB30B8497012}" type="pres">
      <dgm:prSet presAssocID="{C42BE3DF-D7AF-481E-B94F-C31726490D8A}" presName="composite" presStyleCnt="0"/>
      <dgm:spPr/>
    </dgm:pt>
    <dgm:pt modelId="{1372AADF-B03D-4B1D-9B84-F085C1328426}" type="pres">
      <dgm:prSet presAssocID="{C42BE3DF-D7AF-481E-B94F-C31726490D8A}" presName="background" presStyleLbl="node0" presStyleIdx="0" presStyleCnt="1"/>
      <dgm:spPr/>
    </dgm:pt>
    <dgm:pt modelId="{C266E16B-3338-4FE1-8546-1935A881FCF1}" type="pres">
      <dgm:prSet presAssocID="{C42BE3DF-D7AF-481E-B94F-C31726490D8A}" presName="text" presStyleLbl="fgAcc0" presStyleIdx="0" presStyleCnt="1">
        <dgm:presLayoutVars>
          <dgm:chPref val="3"/>
        </dgm:presLayoutVars>
      </dgm:prSet>
      <dgm:spPr/>
    </dgm:pt>
    <dgm:pt modelId="{504943D3-5139-4CB4-8602-BE865E9A7722}" type="pres">
      <dgm:prSet presAssocID="{C42BE3DF-D7AF-481E-B94F-C31726490D8A}" presName="hierChild2" presStyleCnt="0"/>
      <dgm:spPr/>
    </dgm:pt>
    <dgm:pt modelId="{86865854-8013-4016-A74C-B69071B2F66B}" type="pres">
      <dgm:prSet presAssocID="{DDC477D0-E039-4001-9286-5523A741957C}" presName="Name10" presStyleLbl="parChTrans1D2" presStyleIdx="0" presStyleCnt="2"/>
      <dgm:spPr/>
    </dgm:pt>
    <dgm:pt modelId="{51564C1C-69FD-454F-9390-7FD2068D6DD3}" type="pres">
      <dgm:prSet presAssocID="{5DB069EE-ABCF-44CF-8143-D68FF7F64C1E}" presName="hierRoot2" presStyleCnt="0"/>
      <dgm:spPr/>
    </dgm:pt>
    <dgm:pt modelId="{E15DFDEE-4FD8-4F06-9083-2981C1F8FD5B}" type="pres">
      <dgm:prSet presAssocID="{5DB069EE-ABCF-44CF-8143-D68FF7F64C1E}" presName="composite2" presStyleCnt="0"/>
      <dgm:spPr/>
    </dgm:pt>
    <dgm:pt modelId="{8629309C-D5CE-458F-8615-712980EA45E2}" type="pres">
      <dgm:prSet presAssocID="{5DB069EE-ABCF-44CF-8143-D68FF7F64C1E}" presName="background2" presStyleLbl="node2" presStyleIdx="0" presStyleCnt="2"/>
      <dgm:spPr/>
    </dgm:pt>
    <dgm:pt modelId="{FFB6BD98-CD19-407A-B087-1DE591DC00A2}" type="pres">
      <dgm:prSet presAssocID="{5DB069EE-ABCF-44CF-8143-D68FF7F64C1E}" presName="text2" presStyleLbl="fgAcc2" presStyleIdx="0" presStyleCnt="2">
        <dgm:presLayoutVars>
          <dgm:chPref val="3"/>
        </dgm:presLayoutVars>
      </dgm:prSet>
      <dgm:spPr/>
    </dgm:pt>
    <dgm:pt modelId="{B6E3C57A-C496-4146-BABE-1951D9F4788A}" type="pres">
      <dgm:prSet presAssocID="{5DB069EE-ABCF-44CF-8143-D68FF7F64C1E}" presName="hierChild3" presStyleCnt="0"/>
      <dgm:spPr/>
    </dgm:pt>
    <dgm:pt modelId="{8A59A88B-912F-46B0-B3E4-A7249A43F03C}" type="pres">
      <dgm:prSet presAssocID="{3241D5AE-7B0C-49DB-9C7E-30F62F6CE54C}" presName="Name10" presStyleLbl="parChTrans1D2" presStyleIdx="1" presStyleCnt="2"/>
      <dgm:spPr/>
    </dgm:pt>
    <dgm:pt modelId="{73C02661-C384-4DFA-81D5-82CCE7B24352}" type="pres">
      <dgm:prSet presAssocID="{6A2128C0-DF31-41B1-B463-EC922665D135}" presName="hierRoot2" presStyleCnt="0"/>
      <dgm:spPr/>
    </dgm:pt>
    <dgm:pt modelId="{A59C97B9-E64D-49C7-9E18-FC58DAB12326}" type="pres">
      <dgm:prSet presAssocID="{6A2128C0-DF31-41B1-B463-EC922665D135}" presName="composite2" presStyleCnt="0"/>
      <dgm:spPr/>
    </dgm:pt>
    <dgm:pt modelId="{11884BB9-0517-47C1-8E5E-020894B42F4C}" type="pres">
      <dgm:prSet presAssocID="{6A2128C0-DF31-41B1-B463-EC922665D135}" presName="background2" presStyleLbl="node2" presStyleIdx="1" presStyleCnt="2"/>
      <dgm:spPr/>
    </dgm:pt>
    <dgm:pt modelId="{DF6B91F1-0962-4176-8871-7EE0978F972C}" type="pres">
      <dgm:prSet presAssocID="{6A2128C0-DF31-41B1-B463-EC922665D135}" presName="text2" presStyleLbl="fgAcc2" presStyleIdx="1" presStyleCnt="2">
        <dgm:presLayoutVars>
          <dgm:chPref val="3"/>
        </dgm:presLayoutVars>
      </dgm:prSet>
      <dgm:spPr/>
    </dgm:pt>
    <dgm:pt modelId="{5D9B5891-36A6-4281-BD43-F46C2EF1AAD2}" type="pres">
      <dgm:prSet presAssocID="{6A2128C0-DF31-41B1-B463-EC922665D135}" presName="hierChild3" presStyleCnt="0"/>
      <dgm:spPr/>
    </dgm:pt>
  </dgm:ptLst>
  <dgm:cxnLst>
    <dgm:cxn modelId="{8CB91A0A-5158-4A7B-88B0-420FDBE3C655}" type="presOf" srcId="{0587FA68-1A9C-4A50-93E5-F9CD2F190C22}" destId="{F162DA53-2FD6-4DEB-9500-AE47F1447785}" srcOrd="0" destOrd="0" presId="urn:microsoft.com/office/officeart/2005/8/layout/hierarchy1"/>
    <dgm:cxn modelId="{A6D1DC1C-4724-44FB-AA24-268C45127FC4}" type="presOf" srcId="{5DB069EE-ABCF-44CF-8143-D68FF7F64C1E}" destId="{FFB6BD98-CD19-407A-B087-1DE591DC00A2}" srcOrd="0" destOrd="0" presId="urn:microsoft.com/office/officeart/2005/8/layout/hierarchy1"/>
    <dgm:cxn modelId="{95468D2B-5B76-4B09-B218-AC48340FF8E7}" type="presOf" srcId="{DDC477D0-E039-4001-9286-5523A741957C}" destId="{86865854-8013-4016-A74C-B69071B2F66B}" srcOrd="0" destOrd="0" presId="urn:microsoft.com/office/officeart/2005/8/layout/hierarchy1"/>
    <dgm:cxn modelId="{12D4C755-2FE2-438C-8E7F-253B9737FAFA}" srcId="{0587FA68-1A9C-4A50-93E5-F9CD2F190C22}" destId="{C42BE3DF-D7AF-481E-B94F-C31726490D8A}" srcOrd="0" destOrd="0" parTransId="{EFC8047C-9BE7-420E-89C8-E145D0561414}" sibTransId="{26F113B0-D097-4003-B728-BDABDB73C9FB}"/>
    <dgm:cxn modelId="{DBFC9E81-DB03-4B43-A5F6-EF675BE80D51}" type="presOf" srcId="{3241D5AE-7B0C-49DB-9C7E-30F62F6CE54C}" destId="{8A59A88B-912F-46B0-B3E4-A7249A43F03C}" srcOrd="0" destOrd="0" presId="urn:microsoft.com/office/officeart/2005/8/layout/hierarchy1"/>
    <dgm:cxn modelId="{0F6F329D-0662-4F80-AE64-1D38A9D67CE4}" srcId="{C42BE3DF-D7AF-481E-B94F-C31726490D8A}" destId="{5DB069EE-ABCF-44CF-8143-D68FF7F64C1E}" srcOrd="0" destOrd="0" parTransId="{DDC477D0-E039-4001-9286-5523A741957C}" sibTransId="{012CE11A-44A4-4EB4-A63A-93404A0CB9EF}"/>
    <dgm:cxn modelId="{327112A7-A2B6-4E5E-BD90-F3180675204C}" srcId="{C42BE3DF-D7AF-481E-B94F-C31726490D8A}" destId="{6A2128C0-DF31-41B1-B463-EC922665D135}" srcOrd="1" destOrd="0" parTransId="{3241D5AE-7B0C-49DB-9C7E-30F62F6CE54C}" sibTransId="{EC718829-9EBA-485E-8EBE-FEBE22C2F56C}"/>
    <dgm:cxn modelId="{29F77AB1-08CE-4BA9-AD40-427E4F999D32}" type="presOf" srcId="{C42BE3DF-D7AF-481E-B94F-C31726490D8A}" destId="{C266E16B-3338-4FE1-8546-1935A881FCF1}" srcOrd="0" destOrd="0" presId="urn:microsoft.com/office/officeart/2005/8/layout/hierarchy1"/>
    <dgm:cxn modelId="{19B6ACC9-5D63-41D5-9C10-C894053DF778}" type="presOf" srcId="{6A2128C0-DF31-41B1-B463-EC922665D135}" destId="{DF6B91F1-0962-4176-8871-7EE0978F972C}" srcOrd="0" destOrd="0" presId="urn:microsoft.com/office/officeart/2005/8/layout/hierarchy1"/>
    <dgm:cxn modelId="{89EF23D7-DF87-44C0-8B8E-D69E4CD7827E}" type="presParOf" srcId="{F162DA53-2FD6-4DEB-9500-AE47F1447785}" destId="{A1D3258C-6643-4B6D-83E1-E826508EF24F}" srcOrd="0" destOrd="0" presId="urn:microsoft.com/office/officeart/2005/8/layout/hierarchy1"/>
    <dgm:cxn modelId="{8290223D-33AF-4332-B9EB-3A4973DA1F07}" type="presParOf" srcId="{A1D3258C-6643-4B6D-83E1-E826508EF24F}" destId="{097367EE-41A2-4B89-BFD8-EB30B8497012}" srcOrd="0" destOrd="0" presId="urn:microsoft.com/office/officeart/2005/8/layout/hierarchy1"/>
    <dgm:cxn modelId="{62FA4998-1709-4D88-AEE6-59F850624BD8}" type="presParOf" srcId="{097367EE-41A2-4B89-BFD8-EB30B8497012}" destId="{1372AADF-B03D-4B1D-9B84-F085C1328426}" srcOrd="0" destOrd="0" presId="urn:microsoft.com/office/officeart/2005/8/layout/hierarchy1"/>
    <dgm:cxn modelId="{6D1B721D-53A6-4DC6-9573-BDA7919C97C5}" type="presParOf" srcId="{097367EE-41A2-4B89-BFD8-EB30B8497012}" destId="{C266E16B-3338-4FE1-8546-1935A881FCF1}" srcOrd="1" destOrd="0" presId="urn:microsoft.com/office/officeart/2005/8/layout/hierarchy1"/>
    <dgm:cxn modelId="{72BE6532-7CA6-4A06-9B92-88D74E9F3EA5}" type="presParOf" srcId="{A1D3258C-6643-4B6D-83E1-E826508EF24F}" destId="{504943D3-5139-4CB4-8602-BE865E9A7722}" srcOrd="1" destOrd="0" presId="urn:microsoft.com/office/officeart/2005/8/layout/hierarchy1"/>
    <dgm:cxn modelId="{154D6CCA-12EF-47A0-A401-C9F15AEF0C0B}" type="presParOf" srcId="{504943D3-5139-4CB4-8602-BE865E9A7722}" destId="{86865854-8013-4016-A74C-B69071B2F66B}" srcOrd="0" destOrd="0" presId="urn:microsoft.com/office/officeart/2005/8/layout/hierarchy1"/>
    <dgm:cxn modelId="{8A1AC82A-40CE-4053-BB58-9264782E0F53}" type="presParOf" srcId="{504943D3-5139-4CB4-8602-BE865E9A7722}" destId="{51564C1C-69FD-454F-9390-7FD2068D6DD3}" srcOrd="1" destOrd="0" presId="urn:microsoft.com/office/officeart/2005/8/layout/hierarchy1"/>
    <dgm:cxn modelId="{75A34FA4-5C05-4072-94DC-67C9B9296145}" type="presParOf" srcId="{51564C1C-69FD-454F-9390-7FD2068D6DD3}" destId="{E15DFDEE-4FD8-4F06-9083-2981C1F8FD5B}" srcOrd="0" destOrd="0" presId="urn:microsoft.com/office/officeart/2005/8/layout/hierarchy1"/>
    <dgm:cxn modelId="{1E5BE40A-53CF-4A6D-B628-FCEB5D28F983}" type="presParOf" srcId="{E15DFDEE-4FD8-4F06-9083-2981C1F8FD5B}" destId="{8629309C-D5CE-458F-8615-712980EA45E2}" srcOrd="0" destOrd="0" presId="urn:microsoft.com/office/officeart/2005/8/layout/hierarchy1"/>
    <dgm:cxn modelId="{AC63D164-FAB2-4F37-9E52-F719A37837F9}" type="presParOf" srcId="{E15DFDEE-4FD8-4F06-9083-2981C1F8FD5B}" destId="{FFB6BD98-CD19-407A-B087-1DE591DC00A2}" srcOrd="1" destOrd="0" presId="urn:microsoft.com/office/officeart/2005/8/layout/hierarchy1"/>
    <dgm:cxn modelId="{EFA1C342-46D6-42C6-9C99-C916BF76E687}" type="presParOf" srcId="{51564C1C-69FD-454F-9390-7FD2068D6DD3}" destId="{B6E3C57A-C496-4146-BABE-1951D9F4788A}" srcOrd="1" destOrd="0" presId="urn:microsoft.com/office/officeart/2005/8/layout/hierarchy1"/>
    <dgm:cxn modelId="{28D8A37C-A079-40D0-9C5C-81ED465CE5A3}" type="presParOf" srcId="{504943D3-5139-4CB4-8602-BE865E9A7722}" destId="{8A59A88B-912F-46B0-B3E4-A7249A43F03C}" srcOrd="2" destOrd="0" presId="urn:microsoft.com/office/officeart/2005/8/layout/hierarchy1"/>
    <dgm:cxn modelId="{BB18F8EC-1D93-4F8E-A5DE-26EF01E4502B}" type="presParOf" srcId="{504943D3-5139-4CB4-8602-BE865E9A7722}" destId="{73C02661-C384-4DFA-81D5-82CCE7B24352}" srcOrd="3" destOrd="0" presId="urn:microsoft.com/office/officeart/2005/8/layout/hierarchy1"/>
    <dgm:cxn modelId="{65B23CE0-4822-4519-B3B1-7B2384C08434}" type="presParOf" srcId="{73C02661-C384-4DFA-81D5-82CCE7B24352}" destId="{A59C97B9-E64D-49C7-9E18-FC58DAB12326}" srcOrd="0" destOrd="0" presId="urn:microsoft.com/office/officeart/2005/8/layout/hierarchy1"/>
    <dgm:cxn modelId="{32602C23-BA19-45B6-8751-5AC46FA43A8D}" type="presParOf" srcId="{A59C97B9-E64D-49C7-9E18-FC58DAB12326}" destId="{11884BB9-0517-47C1-8E5E-020894B42F4C}" srcOrd="0" destOrd="0" presId="urn:microsoft.com/office/officeart/2005/8/layout/hierarchy1"/>
    <dgm:cxn modelId="{304B69AA-1295-4405-BCAD-E4705D62F600}" type="presParOf" srcId="{A59C97B9-E64D-49C7-9E18-FC58DAB12326}" destId="{DF6B91F1-0962-4176-8871-7EE0978F972C}" srcOrd="1" destOrd="0" presId="urn:microsoft.com/office/officeart/2005/8/layout/hierarchy1"/>
    <dgm:cxn modelId="{11636B11-9EB9-4993-98E2-B772ADEB1334}" type="presParOf" srcId="{73C02661-C384-4DFA-81D5-82CCE7B24352}" destId="{5D9B5891-36A6-4281-BD43-F46C2EF1AAD2}" srcOrd="1" destOrd="0" presId="urn:microsoft.com/office/officeart/2005/8/layout/hierarchy1"/>
  </dgm:cxnLst>
  <dgm:bg>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587FA68-1A9C-4A50-93E5-F9CD2F190C22}" type="doc">
      <dgm:prSet loTypeId="urn:microsoft.com/office/officeart/2005/8/layout/hierarchy1" loCatId="hierarchy" qsTypeId="urn:microsoft.com/office/officeart/2005/8/quickstyle/simple3" qsCatId="simple" csTypeId="urn:microsoft.com/office/officeart/2005/8/colors/accent1_2" csCatId="accent1" phldr="1"/>
      <dgm:spPr/>
      <dgm:t>
        <a:bodyPr/>
        <a:lstStyle/>
        <a:p>
          <a:endParaRPr lang="en-US"/>
        </a:p>
      </dgm:t>
    </dgm:pt>
    <dgm:pt modelId="{F0D70E62-DED1-4EE2-A3AA-AECA0155F363}">
      <dgm:prSet phldrT="[Text]" custT="1"/>
      <dgm:spPr/>
      <dgm:t>
        <a:bodyPr/>
        <a:lstStyle/>
        <a:p>
          <a:r>
            <a:rPr lang="nl-BE" sz="2400"/>
            <a:t>GewerveldDier</a:t>
          </a:r>
          <a:endParaRPr lang="en-US" sz="2400"/>
        </a:p>
      </dgm:t>
    </dgm:pt>
    <dgm:pt modelId="{5E0B5473-CF59-4A64-BA7D-110076C0FFB9}" type="parTrans" cxnId="{F48447E2-3928-4261-BC9D-9B4D6F275DD8}">
      <dgm:prSet/>
      <dgm:spPr/>
      <dgm:t>
        <a:bodyPr/>
        <a:lstStyle/>
        <a:p>
          <a:endParaRPr lang="en-US"/>
        </a:p>
      </dgm:t>
    </dgm:pt>
    <dgm:pt modelId="{BB3C8C0E-AC87-4FB3-BB6C-D57E6D96607E}" type="sibTrans" cxnId="{F48447E2-3928-4261-BC9D-9B4D6F275DD8}">
      <dgm:prSet/>
      <dgm:spPr/>
      <dgm:t>
        <a:bodyPr/>
        <a:lstStyle/>
        <a:p>
          <a:endParaRPr lang="en-US"/>
        </a:p>
      </dgm:t>
    </dgm:pt>
    <dgm:pt modelId="{C42BE3DF-D7AF-481E-B94F-C31726490D8A}">
      <dgm:prSet phldrT="[Text]" custT="1"/>
      <dgm:spPr/>
      <dgm:t>
        <a:bodyPr/>
        <a:lstStyle/>
        <a:p>
          <a:r>
            <a:rPr lang="nl-BE" sz="2400"/>
            <a:t>Reptiel</a:t>
          </a:r>
          <a:endParaRPr lang="en-US" sz="2400"/>
        </a:p>
      </dgm:t>
    </dgm:pt>
    <dgm:pt modelId="{EFC8047C-9BE7-420E-89C8-E145D0561414}" type="parTrans" cxnId="{12D4C755-2FE2-438C-8E7F-253B9737FAFA}">
      <dgm:prSet/>
      <dgm:spPr/>
      <dgm:t>
        <a:bodyPr/>
        <a:lstStyle/>
        <a:p>
          <a:endParaRPr lang="en-US" sz="2400"/>
        </a:p>
      </dgm:t>
    </dgm:pt>
    <dgm:pt modelId="{26F113B0-D097-4003-B728-BDABDB73C9FB}" type="sibTrans" cxnId="{12D4C755-2FE2-438C-8E7F-253B9737FAFA}">
      <dgm:prSet/>
      <dgm:spPr/>
      <dgm:t>
        <a:bodyPr/>
        <a:lstStyle/>
        <a:p>
          <a:endParaRPr lang="en-US"/>
        </a:p>
      </dgm:t>
    </dgm:pt>
    <dgm:pt modelId="{5DB069EE-ABCF-44CF-8143-D68FF7F64C1E}">
      <dgm:prSet phldrT="[Text]" custT="1"/>
      <dgm:spPr/>
      <dgm:t>
        <a:bodyPr/>
        <a:lstStyle/>
        <a:p>
          <a:r>
            <a:rPr lang="nl-BE" sz="2400"/>
            <a:t>Hagedis</a:t>
          </a:r>
          <a:endParaRPr lang="en-US" sz="2400"/>
        </a:p>
      </dgm:t>
    </dgm:pt>
    <dgm:pt modelId="{DDC477D0-E039-4001-9286-5523A741957C}" type="parTrans" cxnId="{0F6F329D-0662-4F80-AE64-1D38A9D67CE4}">
      <dgm:prSet/>
      <dgm:spPr/>
      <dgm:t>
        <a:bodyPr/>
        <a:lstStyle/>
        <a:p>
          <a:endParaRPr lang="en-US" sz="2400"/>
        </a:p>
      </dgm:t>
    </dgm:pt>
    <dgm:pt modelId="{012CE11A-44A4-4EB4-A63A-93404A0CB9EF}" type="sibTrans" cxnId="{0F6F329D-0662-4F80-AE64-1D38A9D67CE4}">
      <dgm:prSet/>
      <dgm:spPr/>
      <dgm:t>
        <a:bodyPr/>
        <a:lstStyle/>
        <a:p>
          <a:endParaRPr lang="en-US"/>
        </a:p>
      </dgm:t>
    </dgm:pt>
    <dgm:pt modelId="{6A2128C0-DF31-41B1-B463-EC922665D135}">
      <dgm:prSet phldrT="[Text]" custT="1"/>
      <dgm:spPr/>
      <dgm:t>
        <a:bodyPr/>
        <a:lstStyle/>
        <a:p>
          <a:r>
            <a:rPr lang="nl-BE" sz="2400"/>
            <a:t>Slang</a:t>
          </a:r>
          <a:endParaRPr lang="en-US" sz="2400"/>
        </a:p>
      </dgm:t>
    </dgm:pt>
    <dgm:pt modelId="{3241D5AE-7B0C-49DB-9C7E-30F62F6CE54C}" type="parTrans" cxnId="{327112A7-A2B6-4E5E-BD90-F3180675204C}">
      <dgm:prSet/>
      <dgm:spPr/>
      <dgm:t>
        <a:bodyPr/>
        <a:lstStyle/>
        <a:p>
          <a:endParaRPr lang="en-US" sz="2400"/>
        </a:p>
      </dgm:t>
    </dgm:pt>
    <dgm:pt modelId="{EC718829-9EBA-485E-8EBE-FEBE22C2F56C}" type="sibTrans" cxnId="{327112A7-A2B6-4E5E-BD90-F3180675204C}">
      <dgm:prSet/>
      <dgm:spPr/>
      <dgm:t>
        <a:bodyPr/>
        <a:lstStyle/>
        <a:p>
          <a:endParaRPr lang="en-US"/>
        </a:p>
      </dgm:t>
    </dgm:pt>
    <dgm:pt modelId="{90CA9B61-293D-4B23-B524-4A5A373EADD1}">
      <dgm:prSet phldrT="[Text]" custT="1"/>
      <dgm:spPr/>
      <dgm:t>
        <a:bodyPr/>
        <a:lstStyle/>
        <a:p>
          <a:r>
            <a:rPr lang="nl-BE" sz="2400">
              <a:latin typeface="Calibri Light" panose="020F0302020204030204"/>
            </a:rPr>
            <a:t>Mammal</a:t>
          </a:r>
          <a:endParaRPr lang="en-US" sz="2400"/>
        </a:p>
      </dgm:t>
    </dgm:pt>
    <dgm:pt modelId="{3BF32576-9EDD-495E-8428-97293F8BC09B}" type="parTrans" cxnId="{400E22A9-4BAD-479E-A6EE-94394059ABF2}">
      <dgm:prSet/>
      <dgm:spPr/>
      <dgm:t>
        <a:bodyPr/>
        <a:lstStyle/>
        <a:p>
          <a:endParaRPr lang="en-US" sz="2400"/>
        </a:p>
      </dgm:t>
    </dgm:pt>
    <dgm:pt modelId="{3ED5B06B-B261-4BC4-9C11-64774D7DCB77}" type="sibTrans" cxnId="{400E22A9-4BAD-479E-A6EE-94394059ABF2}">
      <dgm:prSet/>
      <dgm:spPr/>
      <dgm:t>
        <a:bodyPr/>
        <a:lstStyle/>
        <a:p>
          <a:endParaRPr lang="en-US"/>
        </a:p>
      </dgm:t>
    </dgm:pt>
    <dgm:pt modelId="{19EE6D51-981D-4B32-BF28-B48C36F4CD65}">
      <dgm:prSet phldrT="[Text]" custT="1"/>
      <dgm:spPr/>
      <dgm:t>
        <a:bodyPr/>
        <a:lstStyle/>
        <a:p>
          <a:r>
            <a:rPr lang="nl-BE" sz="2400"/>
            <a:t>Olifant</a:t>
          </a:r>
          <a:endParaRPr lang="en-US" sz="2400"/>
        </a:p>
      </dgm:t>
    </dgm:pt>
    <dgm:pt modelId="{7E2290AD-D912-46E8-A73D-807863A3E0E5}" type="parTrans" cxnId="{B584815F-4B16-4233-ACE4-624026FA4E8F}">
      <dgm:prSet/>
      <dgm:spPr/>
      <dgm:t>
        <a:bodyPr/>
        <a:lstStyle/>
        <a:p>
          <a:endParaRPr lang="en-US" sz="2400"/>
        </a:p>
      </dgm:t>
    </dgm:pt>
    <dgm:pt modelId="{9AC05A13-5E57-4643-82A3-C019EE4C20D9}" type="sibTrans" cxnId="{B584815F-4B16-4233-ACE4-624026FA4E8F}">
      <dgm:prSet/>
      <dgm:spPr/>
      <dgm:t>
        <a:bodyPr/>
        <a:lstStyle/>
        <a:p>
          <a:endParaRPr lang="en-US"/>
        </a:p>
      </dgm:t>
    </dgm:pt>
    <dgm:pt modelId="{43F74452-A0D2-4282-B554-61800EE78436}">
      <dgm:prSet phldrT="[Text]" custT="1"/>
      <dgm:spPr/>
      <dgm:t>
        <a:bodyPr/>
        <a:lstStyle/>
        <a:p>
          <a:r>
            <a:rPr lang="nl-BE" sz="2400"/>
            <a:t>Vogelbekdier???</a:t>
          </a:r>
          <a:endParaRPr lang="en-US" sz="2400"/>
        </a:p>
      </dgm:t>
    </dgm:pt>
    <dgm:pt modelId="{DC5DB038-9BD3-4D4D-885E-3104B38F51B7}" type="parTrans" cxnId="{FFE3C113-9EB7-4224-A366-3C6E26455BE4}">
      <dgm:prSet/>
      <dgm:spPr/>
      <dgm:t>
        <a:bodyPr/>
        <a:lstStyle/>
        <a:p>
          <a:endParaRPr lang="en-US" sz="2400"/>
        </a:p>
      </dgm:t>
    </dgm:pt>
    <dgm:pt modelId="{514D0B29-F132-4C9F-85A0-4FC156DD1451}" type="sibTrans" cxnId="{FFE3C113-9EB7-4224-A366-3C6E26455BE4}">
      <dgm:prSet/>
      <dgm:spPr/>
      <dgm:t>
        <a:bodyPr/>
        <a:lstStyle/>
        <a:p>
          <a:endParaRPr lang="en-US"/>
        </a:p>
      </dgm:t>
    </dgm:pt>
    <dgm:pt modelId="{F162DA53-2FD6-4DEB-9500-AE47F1447785}" type="pres">
      <dgm:prSet presAssocID="{0587FA68-1A9C-4A50-93E5-F9CD2F190C22}" presName="hierChild1" presStyleCnt="0">
        <dgm:presLayoutVars>
          <dgm:chPref val="1"/>
          <dgm:dir/>
          <dgm:animOne val="branch"/>
          <dgm:animLvl val="lvl"/>
          <dgm:resizeHandles/>
        </dgm:presLayoutVars>
      </dgm:prSet>
      <dgm:spPr/>
    </dgm:pt>
    <dgm:pt modelId="{0F103AF6-101C-4336-89D2-54A67C4EF2DC}" type="pres">
      <dgm:prSet presAssocID="{F0D70E62-DED1-4EE2-A3AA-AECA0155F363}" presName="hierRoot1" presStyleCnt="0"/>
      <dgm:spPr/>
    </dgm:pt>
    <dgm:pt modelId="{6898EBB1-7D32-42E1-B947-8687627F1DAB}" type="pres">
      <dgm:prSet presAssocID="{F0D70E62-DED1-4EE2-A3AA-AECA0155F363}" presName="composite" presStyleCnt="0"/>
      <dgm:spPr/>
    </dgm:pt>
    <dgm:pt modelId="{30E490FE-A292-4848-BBE3-F5B3CFCB5EFE}" type="pres">
      <dgm:prSet presAssocID="{F0D70E62-DED1-4EE2-A3AA-AECA0155F363}" presName="background" presStyleLbl="node0" presStyleIdx="0" presStyleCnt="1"/>
      <dgm:spPr/>
    </dgm:pt>
    <dgm:pt modelId="{3D535448-B823-4D9E-B157-E2B53E46DA1E}" type="pres">
      <dgm:prSet presAssocID="{F0D70E62-DED1-4EE2-A3AA-AECA0155F363}" presName="text" presStyleLbl="fgAcc0" presStyleIdx="0" presStyleCnt="1" custScaleX="196247" custScaleY="87445" custLinFactNeighborX="3326" custLinFactNeighborY="-62843">
        <dgm:presLayoutVars>
          <dgm:chPref val="3"/>
        </dgm:presLayoutVars>
      </dgm:prSet>
      <dgm:spPr/>
    </dgm:pt>
    <dgm:pt modelId="{9BD61D2C-28D1-499E-98D1-028F0B084FB2}" type="pres">
      <dgm:prSet presAssocID="{F0D70E62-DED1-4EE2-A3AA-AECA0155F363}" presName="hierChild2" presStyleCnt="0"/>
      <dgm:spPr/>
    </dgm:pt>
    <dgm:pt modelId="{A14BA4AE-6619-4C4E-AB42-2504F5D85CD7}" type="pres">
      <dgm:prSet presAssocID="{EFC8047C-9BE7-420E-89C8-E145D0561414}" presName="Name10" presStyleLbl="parChTrans1D2" presStyleIdx="0" presStyleCnt="2"/>
      <dgm:spPr/>
    </dgm:pt>
    <dgm:pt modelId="{10CA923A-394B-45CB-ACFF-03EFBA8F4671}" type="pres">
      <dgm:prSet presAssocID="{C42BE3DF-D7AF-481E-B94F-C31726490D8A}" presName="hierRoot2" presStyleCnt="0"/>
      <dgm:spPr/>
    </dgm:pt>
    <dgm:pt modelId="{FB2A473B-FE79-4404-B9FA-06A75B73800E}" type="pres">
      <dgm:prSet presAssocID="{C42BE3DF-D7AF-481E-B94F-C31726490D8A}" presName="composite2" presStyleCnt="0"/>
      <dgm:spPr/>
    </dgm:pt>
    <dgm:pt modelId="{CF4E5B1D-A4B1-4966-B411-CCBECA46503D}" type="pres">
      <dgm:prSet presAssocID="{C42BE3DF-D7AF-481E-B94F-C31726490D8A}" presName="background2" presStyleLbl="node2" presStyleIdx="0" presStyleCnt="2"/>
      <dgm:spPr/>
    </dgm:pt>
    <dgm:pt modelId="{C7FD5DD0-15EE-4E00-8C94-CF3AC819DAF5}" type="pres">
      <dgm:prSet presAssocID="{C42BE3DF-D7AF-481E-B94F-C31726490D8A}" presName="text2" presStyleLbl="fgAcc2" presStyleIdx="0" presStyleCnt="2" custScaleX="156275" custLinFactNeighborX="-2465" custLinFactNeighborY="-30330">
        <dgm:presLayoutVars>
          <dgm:chPref val="3"/>
        </dgm:presLayoutVars>
      </dgm:prSet>
      <dgm:spPr/>
    </dgm:pt>
    <dgm:pt modelId="{9F5931E7-4DE3-4F48-A93F-20F067A23DBD}" type="pres">
      <dgm:prSet presAssocID="{C42BE3DF-D7AF-481E-B94F-C31726490D8A}" presName="hierChild3" presStyleCnt="0"/>
      <dgm:spPr/>
    </dgm:pt>
    <dgm:pt modelId="{1B92AA63-89CD-4EED-AA73-651D17CE9D0E}" type="pres">
      <dgm:prSet presAssocID="{DDC477D0-E039-4001-9286-5523A741957C}" presName="Name17" presStyleLbl="parChTrans1D3" presStyleIdx="0" presStyleCnt="4"/>
      <dgm:spPr/>
    </dgm:pt>
    <dgm:pt modelId="{70C9CE2A-6761-4351-9055-B82FF66236DD}" type="pres">
      <dgm:prSet presAssocID="{5DB069EE-ABCF-44CF-8143-D68FF7F64C1E}" presName="hierRoot3" presStyleCnt="0"/>
      <dgm:spPr/>
    </dgm:pt>
    <dgm:pt modelId="{7D5C48AB-95B6-4A1A-A868-954EFB34111C}" type="pres">
      <dgm:prSet presAssocID="{5DB069EE-ABCF-44CF-8143-D68FF7F64C1E}" presName="composite3" presStyleCnt="0"/>
      <dgm:spPr/>
    </dgm:pt>
    <dgm:pt modelId="{2B1FF198-BB9B-439E-90C6-11F67A0D661F}" type="pres">
      <dgm:prSet presAssocID="{5DB069EE-ABCF-44CF-8143-D68FF7F64C1E}" presName="background3" presStyleLbl="node3" presStyleIdx="0" presStyleCnt="4"/>
      <dgm:spPr/>
    </dgm:pt>
    <dgm:pt modelId="{956C60AA-55FF-4160-8197-305C8EAAFFB5}" type="pres">
      <dgm:prSet presAssocID="{5DB069EE-ABCF-44CF-8143-D68FF7F64C1E}" presName="text3" presStyleLbl="fgAcc3" presStyleIdx="0" presStyleCnt="4" custScaleX="147138" custLinFactNeighborX="-2465" custLinFactNeighborY="-30330">
        <dgm:presLayoutVars>
          <dgm:chPref val="3"/>
        </dgm:presLayoutVars>
      </dgm:prSet>
      <dgm:spPr/>
    </dgm:pt>
    <dgm:pt modelId="{7FC84386-CA27-4B6F-80CE-CD3A26892CCE}" type="pres">
      <dgm:prSet presAssocID="{5DB069EE-ABCF-44CF-8143-D68FF7F64C1E}" presName="hierChild4" presStyleCnt="0"/>
      <dgm:spPr/>
    </dgm:pt>
    <dgm:pt modelId="{7702EF39-49A5-4F18-9598-B39B216AD4C1}" type="pres">
      <dgm:prSet presAssocID="{3241D5AE-7B0C-49DB-9C7E-30F62F6CE54C}" presName="Name17" presStyleLbl="parChTrans1D3" presStyleIdx="1" presStyleCnt="4"/>
      <dgm:spPr/>
    </dgm:pt>
    <dgm:pt modelId="{2781C3A2-A51E-4C65-8BB6-D8662FB841EB}" type="pres">
      <dgm:prSet presAssocID="{6A2128C0-DF31-41B1-B463-EC922665D135}" presName="hierRoot3" presStyleCnt="0"/>
      <dgm:spPr/>
    </dgm:pt>
    <dgm:pt modelId="{14173C55-E0EE-4C0D-8A7E-937E01375B38}" type="pres">
      <dgm:prSet presAssocID="{6A2128C0-DF31-41B1-B463-EC922665D135}" presName="composite3" presStyleCnt="0"/>
      <dgm:spPr/>
    </dgm:pt>
    <dgm:pt modelId="{056F38F0-8D8F-4AEF-9EA2-AD91A35FD75D}" type="pres">
      <dgm:prSet presAssocID="{6A2128C0-DF31-41B1-B463-EC922665D135}" presName="background3" presStyleLbl="node3" presStyleIdx="1" presStyleCnt="4"/>
      <dgm:spPr/>
    </dgm:pt>
    <dgm:pt modelId="{52CF37C6-7C8E-47EB-81EB-C443F456552B}" type="pres">
      <dgm:prSet presAssocID="{6A2128C0-DF31-41B1-B463-EC922665D135}" presName="text3" presStyleLbl="fgAcc3" presStyleIdx="1" presStyleCnt="4" custLinFactNeighborX="-2465" custLinFactNeighborY="-30330">
        <dgm:presLayoutVars>
          <dgm:chPref val="3"/>
        </dgm:presLayoutVars>
      </dgm:prSet>
      <dgm:spPr/>
    </dgm:pt>
    <dgm:pt modelId="{162C2850-5235-45E5-813E-0679189BEA68}" type="pres">
      <dgm:prSet presAssocID="{6A2128C0-DF31-41B1-B463-EC922665D135}" presName="hierChild4" presStyleCnt="0"/>
      <dgm:spPr/>
    </dgm:pt>
    <dgm:pt modelId="{BD0CDDDC-7FB3-4195-A190-636283999EE6}" type="pres">
      <dgm:prSet presAssocID="{3BF32576-9EDD-495E-8428-97293F8BC09B}" presName="Name10" presStyleLbl="parChTrans1D2" presStyleIdx="1" presStyleCnt="2"/>
      <dgm:spPr/>
    </dgm:pt>
    <dgm:pt modelId="{4F3B90C8-C870-4E82-AE4D-512E0FA0979A}" type="pres">
      <dgm:prSet presAssocID="{90CA9B61-293D-4B23-B524-4A5A373EADD1}" presName="hierRoot2" presStyleCnt="0"/>
      <dgm:spPr/>
    </dgm:pt>
    <dgm:pt modelId="{D5F5702D-8631-4858-A65C-8A340F55FAA0}" type="pres">
      <dgm:prSet presAssocID="{90CA9B61-293D-4B23-B524-4A5A373EADD1}" presName="composite2" presStyleCnt="0"/>
      <dgm:spPr/>
    </dgm:pt>
    <dgm:pt modelId="{9608AD17-FC6D-4EE6-8DEF-640D3FB8BA10}" type="pres">
      <dgm:prSet presAssocID="{90CA9B61-293D-4B23-B524-4A5A373EADD1}" presName="background2" presStyleLbl="node2" presStyleIdx="1" presStyleCnt="2"/>
      <dgm:spPr/>
    </dgm:pt>
    <dgm:pt modelId="{A90D5143-7017-428B-BA2B-C9911A005868}" type="pres">
      <dgm:prSet presAssocID="{90CA9B61-293D-4B23-B524-4A5A373EADD1}" presName="text2" presStyleLbl="fgAcc2" presStyleIdx="1" presStyleCnt="2" custScaleX="178495" custLinFactNeighborX="-2465" custLinFactNeighborY="-30330">
        <dgm:presLayoutVars>
          <dgm:chPref val="3"/>
        </dgm:presLayoutVars>
      </dgm:prSet>
      <dgm:spPr/>
    </dgm:pt>
    <dgm:pt modelId="{9F9C9FB8-A1E3-4D59-B2F2-C0141DF837B5}" type="pres">
      <dgm:prSet presAssocID="{90CA9B61-293D-4B23-B524-4A5A373EADD1}" presName="hierChild3" presStyleCnt="0"/>
      <dgm:spPr/>
    </dgm:pt>
    <dgm:pt modelId="{DDF3E0C9-0A0F-4D9D-89A0-92A9DCF584B9}" type="pres">
      <dgm:prSet presAssocID="{7E2290AD-D912-46E8-A73D-807863A3E0E5}" presName="Name17" presStyleLbl="parChTrans1D3" presStyleIdx="2" presStyleCnt="4"/>
      <dgm:spPr/>
    </dgm:pt>
    <dgm:pt modelId="{94EBF672-605D-44F8-A912-1FB11A5FF339}" type="pres">
      <dgm:prSet presAssocID="{19EE6D51-981D-4B32-BF28-B48C36F4CD65}" presName="hierRoot3" presStyleCnt="0"/>
      <dgm:spPr/>
    </dgm:pt>
    <dgm:pt modelId="{409210B8-9CF1-4E2F-ACE9-0C6E05C13EA6}" type="pres">
      <dgm:prSet presAssocID="{19EE6D51-981D-4B32-BF28-B48C36F4CD65}" presName="composite3" presStyleCnt="0"/>
      <dgm:spPr/>
    </dgm:pt>
    <dgm:pt modelId="{4BEAAA44-0471-4068-A964-C26C36361616}" type="pres">
      <dgm:prSet presAssocID="{19EE6D51-981D-4B32-BF28-B48C36F4CD65}" presName="background3" presStyleLbl="node3" presStyleIdx="2" presStyleCnt="4"/>
      <dgm:spPr/>
    </dgm:pt>
    <dgm:pt modelId="{76E69C3D-A1EC-471E-B46E-42B99384FB33}" type="pres">
      <dgm:prSet presAssocID="{19EE6D51-981D-4B32-BF28-B48C36F4CD65}" presName="text3" presStyleLbl="fgAcc3" presStyleIdx="2" presStyleCnt="4" custLinFactNeighborX="-2465" custLinFactNeighborY="-30330">
        <dgm:presLayoutVars>
          <dgm:chPref val="3"/>
        </dgm:presLayoutVars>
      </dgm:prSet>
      <dgm:spPr/>
    </dgm:pt>
    <dgm:pt modelId="{84AF1BCA-B5A0-40AC-936D-728BECD98B09}" type="pres">
      <dgm:prSet presAssocID="{19EE6D51-981D-4B32-BF28-B48C36F4CD65}" presName="hierChild4" presStyleCnt="0"/>
      <dgm:spPr/>
    </dgm:pt>
    <dgm:pt modelId="{69B8E720-5993-406A-AAB1-D91F1013A6FC}" type="pres">
      <dgm:prSet presAssocID="{DC5DB038-9BD3-4D4D-885E-3104B38F51B7}" presName="Name17" presStyleLbl="parChTrans1D3" presStyleIdx="3" presStyleCnt="4"/>
      <dgm:spPr/>
    </dgm:pt>
    <dgm:pt modelId="{23D49CFA-5554-464C-9090-5F103C286AB7}" type="pres">
      <dgm:prSet presAssocID="{43F74452-A0D2-4282-B554-61800EE78436}" presName="hierRoot3" presStyleCnt="0"/>
      <dgm:spPr/>
    </dgm:pt>
    <dgm:pt modelId="{00C60E40-FD0F-4B35-BAB6-F9D5C7319537}" type="pres">
      <dgm:prSet presAssocID="{43F74452-A0D2-4282-B554-61800EE78436}" presName="composite3" presStyleCnt="0"/>
      <dgm:spPr/>
    </dgm:pt>
    <dgm:pt modelId="{A2BE0A4E-5C3D-4677-8708-55A9BC860B3D}" type="pres">
      <dgm:prSet presAssocID="{43F74452-A0D2-4282-B554-61800EE78436}" presName="background3" presStyleLbl="node3" presStyleIdx="3" presStyleCnt="4"/>
      <dgm:spPr/>
    </dgm:pt>
    <dgm:pt modelId="{5622B6C9-E847-4150-BE93-CE86FB7ECF79}" type="pres">
      <dgm:prSet presAssocID="{43F74452-A0D2-4282-B554-61800EE78436}" presName="text3" presStyleLbl="fgAcc3" presStyleIdx="3" presStyleCnt="4" custScaleX="287208" custLinFactNeighborX="-2465" custLinFactNeighborY="-30330">
        <dgm:presLayoutVars>
          <dgm:chPref val="3"/>
        </dgm:presLayoutVars>
      </dgm:prSet>
      <dgm:spPr/>
    </dgm:pt>
    <dgm:pt modelId="{21C539A3-73DB-461F-AAAA-6425D188D51D}" type="pres">
      <dgm:prSet presAssocID="{43F74452-A0D2-4282-B554-61800EE78436}" presName="hierChild4" presStyleCnt="0"/>
      <dgm:spPr/>
    </dgm:pt>
  </dgm:ptLst>
  <dgm:cxnLst>
    <dgm:cxn modelId="{BDA16A04-3A75-4576-AC8C-25AE05638949}" type="presOf" srcId="{6A2128C0-DF31-41B1-B463-EC922665D135}" destId="{52CF37C6-7C8E-47EB-81EB-C443F456552B}" srcOrd="0" destOrd="0" presId="urn:microsoft.com/office/officeart/2005/8/layout/hierarchy1"/>
    <dgm:cxn modelId="{AD9F4D09-6353-4DD5-9384-382C32B13D29}" type="presOf" srcId="{43F74452-A0D2-4282-B554-61800EE78436}" destId="{5622B6C9-E847-4150-BE93-CE86FB7ECF79}" srcOrd="0" destOrd="0" presId="urn:microsoft.com/office/officeart/2005/8/layout/hierarchy1"/>
    <dgm:cxn modelId="{8CB91A0A-5158-4A7B-88B0-420FDBE3C655}" type="presOf" srcId="{0587FA68-1A9C-4A50-93E5-F9CD2F190C22}" destId="{F162DA53-2FD6-4DEB-9500-AE47F1447785}" srcOrd="0" destOrd="0" presId="urn:microsoft.com/office/officeart/2005/8/layout/hierarchy1"/>
    <dgm:cxn modelId="{8057540F-555B-4434-BC08-6D89995EAB56}" type="presOf" srcId="{F0D70E62-DED1-4EE2-A3AA-AECA0155F363}" destId="{3D535448-B823-4D9E-B157-E2B53E46DA1E}" srcOrd="0" destOrd="0" presId="urn:microsoft.com/office/officeart/2005/8/layout/hierarchy1"/>
    <dgm:cxn modelId="{FFE3C113-9EB7-4224-A366-3C6E26455BE4}" srcId="{90CA9B61-293D-4B23-B524-4A5A373EADD1}" destId="{43F74452-A0D2-4282-B554-61800EE78436}" srcOrd="1" destOrd="0" parTransId="{DC5DB038-9BD3-4D4D-885E-3104B38F51B7}" sibTransId="{514D0B29-F132-4C9F-85A0-4FC156DD1451}"/>
    <dgm:cxn modelId="{24170C37-A9C8-47FC-984B-AB10CAAC21A4}" type="presOf" srcId="{3BF32576-9EDD-495E-8428-97293F8BC09B}" destId="{BD0CDDDC-7FB3-4195-A190-636283999EE6}" srcOrd="0" destOrd="0" presId="urn:microsoft.com/office/officeart/2005/8/layout/hierarchy1"/>
    <dgm:cxn modelId="{B584815F-4B16-4233-ACE4-624026FA4E8F}" srcId="{90CA9B61-293D-4B23-B524-4A5A373EADD1}" destId="{19EE6D51-981D-4B32-BF28-B48C36F4CD65}" srcOrd="0" destOrd="0" parTransId="{7E2290AD-D912-46E8-A73D-807863A3E0E5}" sibTransId="{9AC05A13-5E57-4643-82A3-C019EE4C20D9}"/>
    <dgm:cxn modelId="{12D4C755-2FE2-438C-8E7F-253B9737FAFA}" srcId="{F0D70E62-DED1-4EE2-A3AA-AECA0155F363}" destId="{C42BE3DF-D7AF-481E-B94F-C31726490D8A}" srcOrd="0" destOrd="0" parTransId="{EFC8047C-9BE7-420E-89C8-E145D0561414}" sibTransId="{26F113B0-D097-4003-B728-BDABDB73C9FB}"/>
    <dgm:cxn modelId="{2FA4159A-3FE3-439B-A53D-17D17A0EB5D1}" type="presOf" srcId="{7E2290AD-D912-46E8-A73D-807863A3E0E5}" destId="{DDF3E0C9-0A0F-4D9D-89A0-92A9DCF584B9}" srcOrd="0" destOrd="0" presId="urn:microsoft.com/office/officeart/2005/8/layout/hierarchy1"/>
    <dgm:cxn modelId="{0F6F329D-0662-4F80-AE64-1D38A9D67CE4}" srcId="{C42BE3DF-D7AF-481E-B94F-C31726490D8A}" destId="{5DB069EE-ABCF-44CF-8143-D68FF7F64C1E}" srcOrd="0" destOrd="0" parTransId="{DDC477D0-E039-4001-9286-5523A741957C}" sibTransId="{012CE11A-44A4-4EB4-A63A-93404A0CB9EF}"/>
    <dgm:cxn modelId="{327112A7-A2B6-4E5E-BD90-F3180675204C}" srcId="{C42BE3DF-D7AF-481E-B94F-C31726490D8A}" destId="{6A2128C0-DF31-41B1-B463-EC922665D135}" srcOrd="1" destOrd="0" parTransId="{3241D5AE-7B0C-49DB-9C7E-30F62F6CE54C}" sibTransId="{EC718829-9EBA-485E-8EBE-FEBE22C2F56C}"/>
    <dgm:cxn modelId="{400E22A9-4BAD-479E-A6EE-94394059ABF2}" srcId="{F0D70E62-DED1-4EE2-A3AA-AECA0155F363}" destId="{90CA9B61-293D-4B23-B524-4A5A373EADD1}" srcOrd="1" destOrd="0" parTransId="{3BF32576-9EDD-495E-8428-97293F8BC09B}" sibTransId="{3ED5B06B-B261-4BC4-9C11-64774D7DCB77}"/>
    <dgm:cxn modelId="{4CB092AD-B025-42F4-B235-EE22FAE31199}" type="presOf" srcId="{90CA9B61-293D-4B23-B524-4A5A373EADD1}" destId="{A90D5143-7017-428B-BA2B-C9911A005868}" srcOrd="0" destOrd="0" presId="urn:microsoft.com/office/officeart/2005/8/layout/hierarchy1"/>
    <dgm:cxn modelId="{B0DDE6BA-A4DE-46B7-B885-8C0DCA4FAEC3}" type="presOf" srcId="{C42BE3DF-D7AF-481E-B94F-C31726490D8A}" destId="{C7FD5DD0-15EE-4E00-8C94-CF3AC819DAF5}" srcOrd="0" destOrd="0" presId="urn:microsoft.com/office/officeart/2005/8/layout/hierarchy1"/>
    <dgm:cxn modelId="{EE956BBD-D316-4296-9465-BF935B145D0C}" type="presOf" srcId="{19EE6D51-981D-4B32-BF28-B48C36F4CD65}" destId="{76E69C3D-A1EC-471E-B46E-42B99384FB33}" srcOrd="0" destOrd="0" presId="urn:microsoft.com/office/officeart/2005/8/layout/hierarchy1"/>
    <dgm:cxn modelId="{F372E5C9-FA53-45AB-9677-AD5BBA15F7D4}" type="presOf" srcId="{EFC8047C-9BE7-420E-89C8-E145D0561414}" destId="{A14BA4AE-6619-4C4E-AB42-2504F5D85CD7}" srcOrd="0" destOrd="0" presId="urn:microsoft.com/office/officeart/2005/8/layout/hierarchy1"/>
    <dgm:cxn modelId="{FF3DECCF-9C66-4FF3-949D-6F4AF3D00960}" type="presOf" srcId="{5DB069EE-ABCF-44CF-8143-D68FF7F64C1E}" destId="{956C60AA-55FF-4160-8197-305C8EAAFFB5}" srcOrd="0" destOrd="0" presId="urn:microsoft.com/office/officeart/2005/8/layout/hierarchy1"/>
    <dgm:cxn modelId="{F48447E2-3928-4261-BC9D-9B4D6F275DD8}" srcId="{0587FA68-1A9C-4A50-93E5-F9CD2F190C22}" destId="{F0D70E62-DED1-4EE2-A3AA-AECA0155F363}" srcOrd="0" destOrd="0" parTransId="{5E0B5473-CF59-4A64-BA7D-110076C0FFB9}" sibTransId="{BB3C8C0E-AC87-4FB3-BB6C-D57E6D96607E}"/>
    <dgm:cxn modelId="{EE2957EC-03AC-48B6-A472-D70C3BCDDCE9}" type="presOf" srcId="{3241D5AE-7B0C-49DB-9C7E-30F62F6CE54C}" destId="{7702EF39-49A5-4F18-9598-B39B216AD4C1}" srcOrd="0" destOrd="0" presId="urn:microsoft.com/office/officeart/2005/8/layout/hierarchy1"/>
    <dgm:cxn modelId="{8F8301F2-18DE-474D-898E-F4DCCDADCFE2}" type="presOf" srcId="{DDC477D0-E039-4001-9286-5523A741957C}" destId="{1B92AA63-89CD-4EED-AA73-651D17CE9D0E}" srcOrd="0" destOrd="0" presId="urn:microsoft.com/office/officeart/2005/8/layout/hierarchy1"/>
    <dgm:cxn modelId="{D062C5FB-D256-49E3-9116-DAE407CB153F}" type="presOf" srcId="{DC5DB038-9BD3-4D4D-885E-3104B38F51B7}" destId="{69B8E720-5993-406A-AAB1-D91F1013A6FC}" srcOrd="0" destOrd="0" presId="urn:microsoft.com/office/officeart/2005/8/layout/hierarchy1"/>
    <dgm:cxn modelId="{C8BF1EB5-6E0C-4661-B1EC-EDF3E542140A}" type="presParOf" srcId="{F162DA53-2FD6-4DEB-9500-AE47F1447785}" destId="{0F103AF6-101C-4336-89D2-54A67C4EF2DC}" srcOrd="0" destOrd="0" presId="urn:microsoft.com/office/officeart/2005/8/layout/hierarchy1"/>
    <dgm:cxn modelId="{F93680A9-6BB5-4DAA-B0A9-187E01EC5F6C}" type="presParOf" srcId="{0F103AF6-101C-4336-89D2-54A67C4EF2DC}" destId="{6898EBB1-7D32-42E1-B947-8687627F1DAB}" srcOrd="0" destOrd="0" presId="urn:microsoft.com/office/officeart/2005/8/layout/hierarchy1"/>
    <dgm:cxn modelId="{3ACA6697-9E2D-4C5A-83F6-1A952B1EA3AA}" type="presParOf" srcId="{6898EBB1-7D32-42E1-B947-8687627F1DAB}" destId="{30E490FE-A292-4848-BBE3-F5B3CFCB5EFE}" srcOrd="0" destOrd="0" presId="urn:microsoft.com/office/officeart/2005/8/layout/hierarchy1"/>
    <dgm:cxn modelId="{AA909210-188C-4006-A16F-8EE492A122FB}" type="presParOf" srcId="{6898EBB1-7D32-42E1-B947-8687627F1DAB}" destId="{3D535448-B823-4D9E-B157-E2B53E46DA1E}" srcOrd="1" destOrd="0" presId="urn:microsoft.com/office/officeart/2005/8/layout/hierarchy1"/>
    <dgm:cxn modelId="{A2D65455-7A49-4CC5-8CF1-C157CD908E3E}" type="presParOf" srcId="{0F103AF6-101C-4336-89D2-54A67C4EF2DC}" destId="{9BD61D2C-28D1-499E-98D1-028F0B084FB2}" srcOrd="1" destOrd="0" presId="urn:microsoft.com/office/officeart/2005/8/layout/hierarchy1"/>
    <dgm:cxn modelId="{7A62A27F-BFA1-4CA8-925B-D351ACE0FCF4}" type="presParOf" srcId="{9BD61D2C-28D1-499E-98D1-028F0B084FB2}" destId="{A14BA4AE-6619-4C4E-AB42-2504F5D85CD7}" srcOrd="0" destOrd="0" presId="urn:microsoft.com/office/officeart/2005/8/layout/hierarchy1"/>
    <dgm:cxn modelId="{B7A44A7C-2BF7-466D-9808-D3574BA49103}" type="presParOf" srcId="{9BD61D2C-28D1-499E-98D1-028F0B084FB2}" destId="{10CA923A-394B-45CB-ACFF-03EFBA8F4671}" srcOrd="1" destOrd="0" presId="urn:microsoft.com/office/officeart/2005/8/layout/hierarchy1"/>
    <dgm:cxn modelId="{22CE8A2C-D355-46F3-8B73-05EAA89B823A}" type="presParOf" srcId="{10CA923A-394B-45CB-ACFF-03EFBA8F4671}" destId="{FB2A473B-FE79-4404-B9FA-06A75B73800E}" srcOrd="0" destOrd="0" presId="urn:microsoft.com/office/officeart/2005/8/layout/hierarchy1"/>
    <dgm:cxn modelId="{5EA576F0-6643-4E75-9274-06BEDD78257D}" type="presParOf" srcId="{FB2A473B-FE79-4404-B9FA-06A75B73800E}" destId="{CF4E5B1D-A4B1-4966-B411-CCBECA46503D}" srcOrd="0" destOrd="0" presId="urn:microsoft.com/office/officeart/2005/8/layout/hierarchy1"/>
    <dgm:cxn modelId="{B430C82E-51A5-476E-94CE-9BA8484A9857}" type="presParOf" srcId="{FB2A473B-FE79-4404-B9FA-06A75B73800E}" destId="{C7FD5DD0-15EE-4E00-8C94-CF3AC819DAF5}" srcOrd="1" destOrd="0" presId="urn:microsoft.com/office/officeart/2005/8/layout/hierarchy1"/>
    <dgm:cxn modelId="{80CDE230-DD3E-4D31-AC83-20D1782B32E6}" type="presParOf" srcId="{10CA923A-394B-45CB-ACFF-03EFBA8F4671}" destId="{9F5931E7-4DE3-4F48-A93F-20F067A23DBD}" srcOrd="1" destOrd="0" presId="urn:microsoft.com/office/officeart/2005/8/layout/hierarchy1"/>
    <dgm:cxn modelId="{0A95F78B-CE5C-46C1-988D-F1938AF1E789}" type="presParOf" srcId="{9F5931E7-4DE3-4F48-A93F-20F067A23DBD}" destId="{1B92AA63-89CD-4EED-AA73-651D17CE9D0E}" srcOrd="0" destOrd="0" presId="urn:microsoft.com/office/officeart/2005/8/layout/hierarchy1"/>
    <dgm:cxn modelId="{0CE2EDC8-E40C-4EBD-BF7C-6D0806AC0702}" type="presParOf" srcId="{9F5931E7-4DE3-4F48-A93F-20F067A23DBD}" destId="{70C9CE2A-6761-4351-9055-B82FF66236DD}" srcOrd="1" destOrd="0" presId="urn:microsoft.com/office/officeart/2005/8/layout/hierarchy1"/>
    <dgm:cxn modelId="{959A1A3E-B788-4CA9-9A79-75B20488D3F1}" type="presParOf" srcId="{70C9CE2A-6761-4351-9055-B82FF66236DD}" destId="{7D5C48AB-95B6-4A1A-A868-954EFB34111C}" srcOrd="0" destOrd="0" presId="urn:microsoft.com/office/officeart/2005/8/layout/hierarchy1"/>
    <dgm:cxn modelId="{AD49489B-E9E4-4D55-98B4-83BC444C512D}" type="presParOf" srcId="{7D5C48AB-95B6-4A1A-A868-954EFB34111C}" destId="{2B1FF198-BB9B-439E-90C6-11F67A0D661F}" srcOrd="0" destOrd="0" presId="urn:microsoft.com/office/officeart/2005/8/layout/hierarchy1"/>
    <dgm:cxn modelId="{F5EC8893-F452-4561-BC20-C0D7CEA8B30D}" type="presParOf" srcId="{7D5C48AB-95B6-4A1A-A868-954EFB34111C}" destId="{956C60AA-55FF-4160-8197-305C8EAAFFB5}" srcOrd="1" destOrd="0" presId="urn:microsoft.com/office/officeart/2005/8/layout/hierarchy1"/>
    <dgm:cxn modelId="{9D404462-6400-4998-B765-EC231A16D4B7}" type="presParOf" srcId="{70C9CE2A-6761-4351-9055-B82FF66236DD}" destId="{7FC84386-CA27-4B6F-80CE-CD3A26892CCE}" srcOrd="1" destOrd="0" presId="urn:microsoft.com/office/officeart/2005/8/layout/hierarchy1"/>
    <dgm:cxn modelId="{1E7B1839-87F3-4E21-9626-93E5210D5530}" type="presParOf" srcId="{9F5931E7-4DE3-4F48-A93F-20F067A23DBD}" destId="{7702EF39-49A5-4F18-9598-B39B216AD4C1}" srcOrd="2" destOrd="0" presId="urn:microsoft.com/office/officeart/2005/8/layout/hierarchy1"/>
    <dgm:cxn modelId="{1C8F7A1A-300B-4B4C-AE3A-E6FD2A237A37}" type="presParOf" srcId="{9F5931E7-4DE3-4F48-A93F-20F067A23DBD}" destId="{2781C3A2-A51E-4C65-8BB6-D8662FB841EB}" srcOrd="3" destOrd="0" presId="urn:microsoft.com/office/officeart/2005/8/layout/hierarchy1"/>
    <dgm:cxn modelId="{5ECB2C89-0D1C-46E0-B205-ACD3413290BF}" type="presParOf" srcId="{2781C3A2-A51E-4C65-8BB6-D8662FB841EB}" destId="{14173C55-E0EE-4C0D-8A7E-937E01375B38}" srcOrd="0" destOrd="0" presId="urn:microsoft.com/office/officeart/2005/8/layout/hierarchy1"/>
    <dgm:cxn modelId="{FC5A4E69-7D68-4E95-AB55-34552898FB1D}" type="presParOf" srcId="{14173C55-E0EE-4C0D-8A7E-937E01375B38}" destId="{056F38F0-8D8F-4AEF-9EA2-AD91A35FD75D}" srcOrd="0" destOrd="0" presId="urn:microsoft.com/office/officeart/2005/8/layout/hierarchy1"/>
    <dgm:cxn modelId="{7C985238-8307-41E8-AEA8-06E43920675F}" type="presParOf" srcId="{14173C55-E0EE-4C0D-8A7E-937E01375B38}" destId="{52CF37C6-7C8E-47EB-81EB-C443F456552B}" srcOrd="1" destOrd="0" presId="urn:microsoft.com/office/officeart/2005/8/layout/hierarchy1"/>
    <dgm:cxn modelId="{8496B2F9-5CC5-4E7F-815C-C03394CA27B2}" type="presParOf" srcId="{2781C3A2-A51E-4C65-8BB6-D8662FB841EB}" destId="{162C2850-5235-45E5-813E-0679189BEA68}" srcOrd="1" destOrd="0" presId="urn:microsoft.com/office/officeart/2005/8/layout/hierarchy1"/>
    <dgm:cxn modelId="{4604F1D9-DC15-4D7D-AA8F-E67BEBB8FCCD}" type="presParOf" srcId="{9BD61D2C-28D1-499E-98D1-028F0B084FB2}" destId="{BD0CDDDC-7FB3-4195-A190-636283999EE6}" srcOrd="2" destOrd="0" presId="urn:microsoft.com/office/officeart/2005/8/layout/hierarchy1"/>
    <dgm:cxn modelId="{6F20DC96-3445-48FF-A075-F787E2FEB702}" type="presParOf" srcId="{9BD61D2C-28D1-499E-98D1-028F0B084FB2}" destId="{4F3B90C8-C870-4E82-AE4D-512E0FA0979A}" srcOrd="3" destOrd="0" presId="urn:microsoft.com/office/officeart/2005/8/layout/hierarchy1"/>
    <dgm:cxn modelId="{C23C1EBE-034B-4812-8BA6-E0FC0D29C46D}" type="presParOf" srcId="{4F3B90C8-C870-4E82-AE4D-512E0FA0979A}" destId="{D5F5702D-8631-4858-A65C-8A340F55FAA0}" srcOrd="0" destOrd="0" presId="urn:microsoft.com/office/officeart/2005/8/layout/hierarchy1"/>
    <dgm:cxn modelId="{94AC10B2-6E67-4F1D-82C9-6D53F05650C3}" type="presParOf" srcId="{D5F5702D-8631-4858-A65C-8A340F55FAA0}" destId="{9608AD17-FC6D-4EE6-8DEF-640D3FB8BA10}" srcOrd="0" destOrd="0" presId="urn:microsoft.com/office/officeart/2005/8/layout/hierarchy1"/>
    <dgm:cxn modelId="{70601532-C14C-4D5C-B190-6381BAEBA1D3}" type="presParOf" srcId="{D5F5702D-8631-4858-A65C-8A340F55FAA0}" destId="{A90D5143-7017-428B-BA2B-C9911A005868}" srcOrd="1" destOrd="0" presId="urn:microsoft.com/office/officeart/2005/8/layout/hierarchy1"/>
    <dgm:cxn modelId="{E274B6C4-629A-4147-99C2-2F84A15674AB}" type="presParOf" srcId="{4F3B90C8-C870-4E82-AE4D-512E0FA0979A}" destId="{9F9C9FB8-A1E3-4D59-B2F2-C0141DF837B5}" srcOrd="1" destOrd="0" presId="urn:microsoft.com/office/officeart/2005/8/layout/hierarchy1"/>
    <dgm:cxn modelId="{09998150-E963-43F4-BA72-0FE831ED7497}" type="presParOf" srcId="{9F9C9FB8-A1E3-4D59-B2F2-C0141DF837B5}" destId="{DDF3E0C9-0A0F-4D9D-89A0-92A9DCF584B9}" srcOrd="0" destOrd="0" presId="urn:microsoft.com/office/officeart/2005/8/layout/hierarchy1"/>
    <dgm:cxn modelId="{9FF4E35B-60EC-4F4E-BDD3-8746AB4712A2}" type="presParOf" srcId="{9F9C9FB8-A1E3-4D59-B2F2-C0141DF837B5}" destId="{94EBF672-605D-44F8-A912-1FB11A5FF339}" srcOrd="1" destOrd="0" presId="urn:microsoft.com/office/officeart/2005/8/layout/hierarchy1"/>
    <dgm:cxn modelId="{816C3B6D-F172-4008-BDB4-225022645D2F}" type="presParOf" srcId="{94EBF672-605D-44F8-A912-1FB11A5FF339}" destId="{409210B8-9CF1-4E2F-ACE9-0C6E05C13EA6}" srcOrd="0" destOrd="0" presId="urn:microsoft.com/office/officeart/2005/8/layout/hierarchy1"/>
    <dgm:cxn modelId="{38903F64-6781-4EA5-8227-682190B7E436}" type="presParOf" srcId="{409210B8-9CF1-4E2F-ACE9-0C6E05C13EA6}" destId="{4BEAAA44-0471-4068-A964-C26C36361616}" srcOrd="0" destOrd="0" presId="urn:microsoft.com/office/officeart/2005/8/layout/hierarchy1"/>
    <dgm:cxn modelId="{632FBF92-D8B3-44F1-A369-618FB69F97C7}" type="presParOf" srcId="{409210B8-9CF1-4E2F-ACE9-0C6E05C13EA6}" destId="{76E69C3D-A1EC-471E-B46E-42B99384FB33}" srcOrd="1" destOrd="0" presId="urn:microsoft.com/office/officeart/2005/8/layout/hierarchy1"/>
    <dgm:cxn modelId="{CEAC0DC9-F50B-4B3C-8956-257B828F3668}" type="presParOf" srcId="{94EBF672-605D-44F8-A912-1FB11A5FF339}" destId="{84AF1BCA-B5A0-40AC-936D-728BECD98B09}" srcOrd="1" destOrd="0" presId="urn:microsoft.com/office/officeart/2005/8/layout/hierarchy1"/>
    <dgm:cxn modelId="{B0283708-5130-440F-B8F3-EAE4E5D0FEAF}" type="presParOf" srcId="{9F9C9FB8-A1E3-4D59-B2F2-C0141DF837B5}" destId="{69B8E720-5993-406A-AAB1-D91F1013A6FC}" srcOrd="2" destOrd="0" presId="urn:microsoft.com/office/officeart/2005/8/layout/hierarchy1"/>
    <dgm:cxn modelId="{7DFC0D49-3CE4-4FF0-B05D-5ECFB9F2E907}" type="presParOf" srcId="{9F9C9FB8-A1E3-4D59-B2F2-C0141DF837B5}" destId="{23D49CFA-5554-464C-9090-5F103C286AB7}" srcOrd="3" destOrd="0" presId="urn:microsoft.com/office/officeart/2005/8/layout/hierarchy1"/>
    <dgm:cxn modelId="{87BA646B-2F4F-40CC-AC36-3DF66C92B39A}" type="presParOf" srcId="{23D49CFA-5554-464C-9090-5F103C286AB7}" destId="{00C60E40-FD0F-4B35-BAB6-F9D5C7319537}" srcOrd="0" destOrd="0" presId="urn:microsoft.com/office/officeart/2005/8/layout/hierarchy1"/>
    <dgm:cxn modelId="{1C31C248-D83E-40F7-86E9-C5FCCA1AF512}" type="presParOf" srcId="{00C60E40-FD0F-4B35-BAB6-F9D5C7319537}" destId="{A2BE0A4E-5C3D-4677-8708-55A9BC860B3D}" srcOrd="0" destOrd="0" presId="urn:microsoft.com/office/officeart/2005/8/layout/hierarchy1"/>
    <dgm:cxn modelId="{7ECDE826-4983-4C41-9C09-C007C60B3D63}" type="presParOf" srcId="{00C60E40-FD0F-4B35-BAB6-F9D5C7319537}" destId="{5622B6C9-E847-4150-BE93-CE86FB7ECF79}" srcOrd="1" destOrd="0" presId="urn:microsoft.com/office/officeart/2005/8/layout/hierarchy1"/>
    <dgm:cxn modelId="{378E1B61-5EF0-4B63-A87F-F27360E024F4}" type="presParOf" srcId="{23D49CFA-5554-464C-9090-5F103C286AB7}" destId="{21C539A3-73DB-461F-AAAA-6425D188D51D}" srcOrd="1" destOrd="0" presId="urn:microsoft.com/office/officeart/2005/8/layout/hierarchy1"/>
  </dgm:cxnLst>
  <dgm:bg>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94F9F66-37CD-4D21-ADFC-A08F87E752EF}"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CCE76E74-203E-4829-9259-EC0C3B5F3362}">
      <dgm:prSet phldrT="[Text]"/>
      <dgm:spPr/>
      <dgm:t>
        <a:bodyPr/>
        <a:lstStyle/>
        <a:p>
          <a:r>
            <a:rPr lang="en-US"/>
            <a:t>Object</a:t>
          </a:r>
        </a:p>
      </dgm:t>
    </dgm:pt>
    <dgm:pt modelId="{5B07C586-3167-4351-9628-C2FBA871D6F1}" type="parTrans" cxnId="{A4F9245A-FC05-428E-9BCE-BADBD79B76DE}">
      <dgm:prSet/>
      <dgm:spPr/>
      <dgm:t>
        <a:bodyPr/>
        <a:lstStyle/>
        <a:p>
          <a:endParaRPr lang="en-US"/>
        </a:p>
      </dgm:t>
    </dgm:pt>
    <dgm:pt modelId="{A184CBC7-5DA6-43A3-B387-C0D4D29035C4}" type="sibTrans" cxnId="{A4F9245A-FC05-428E-9BCE-BADBD79B76DE}">
      <dgm:prSet/>
      <dgm:spPr/>
      <dgm:t>
        <a:bodyPr/>
        <a:lstStyle/>
        <a:p>
          <a:endParaRPr lang="en-US"/>
        </a:p>
      </dgm:t>
    </dgm:pt>
    <dgm:pt modelId="{F7AE7CC0-248F-4ED3-AC0F-02ED2999F186}">
      <dgm:prSet phldrT="[Text]"/>
      <dgm:spPr/>
      <dgm:t>
        <a:bodyPr/>
        <a:lstStyle/>
        <a:p>
          <a:r>
            <a:rPr lang="en-US"/>
            <a:t>Mammal</a:t>
          </a:r>
        </a:p>
      </dgm:t>
    </dgm:pt>
    <dgm:pt modelId="{3243AF11-D1EA-464E-93EE-DF82A5C18C4A}" type="parTrans" cxnId="{2BA78715-B3A5-4E63-9FFA-2B29996DDCED}">
      <dgm:prSet/>
      <dgm:spPr/>
      <dgm:t>
        <a:bodyPr/>
        <a:lstStyle/>
        <a:p>
          <a:endParaRPr lang="en-US"/>
        </a:p>
      </dgm:t>
    </dgm:pt>
    <dgm:pt modelId="{5776EA45-CA3A-4E74-848E-5F0BC9E8B204}" type="sibTrans" cxnId="{2BA78715-B3A5-4E63-9FFA-2B29996DDCED}">
      <dgm:prSet/>
      <dgm:spPr/>
      <dgm:t>
        <a:bodyPr/>
        <a:lstStyle/>
        <a:p>
          <a:endParaRPr lang="en-US"/>
        </a:p>
      </dgm:t>
    </dgm:pt>
    <dgm:pt modelId="{AB30EC4B-2641-43CB-992D-CE63518F1144}">
      <dgm:prSet phldrT="[Text]"/>
      <dgm:spPr/>
      <dgm:t>
        <a:bodyPr/>
        <a:lstStyle/>
        <a:p>
          <a:r>
            <a:rPr lang="en-US"/>
            <a:t>…</a:t>
          </a:r>
        </a:p>
      </dgm:t>
    </dgm:pt>
    <dgm:pt modelId="{4DE8B5A6-DCE9-4290-B7CC-45B88A206E21}" type="parTrans" cxnId="{559CF31B-0F41-4E53-91B4-F0311518BDD7}">
      <dgm:prSet/>
      <dgm:spPr/>
      <dgm:t>
        <a:bodyPr/>
        <a:lstStyle/>
        <a:p>
          <a:endParaRPr lang="en-US"/>
        </a:p>
      </dgm:t>
    </dgm:pt>
    <dgm:pt modelId="{0D7C3D76-145F-41AC-865B-EE1D31B2FA10}" type="sibTrans" cxnId="{559CF31B-0F41-4E53-91B4-F0311518BDD7}">
      <dgm:prSet/>
      <dgm:spPr/>
      <dgm:t>
        <a:bodyPr/>
        <a:lstStyle/>
        <a:p>
          <a:endParaRPr lang="en-US"/>
        </a:p>
      </dgm:t>
    </dgm:pt>
    <dgm:pt modelId="{73E9D585-AF3E-4A82-8A0C-66707C910C66}">
      <dgm:prSet phldrT="[Text]"/>
      <dgm:spPr/>
      <dgm:t>
        <a:bodyPr/>
        <a:lstStyle/>
        <a:p>
          <a:r>
            <a:rPr lang="en-US"/>
            <a:t>…</a:t>
          </a:r>
        </a:p>
      </dgm:t>
    </dgm:pt>
    <dgm:pt modelId="{8F879550-0567-44C4-B55E-13755691925E}" type="parTrans" cxnId="{D575B989-1856-4537-B779-68C612D42E78}">
      <dgm:prSet/>
      <dgm:spPr/>
      <dgm:t>
        <a:bodyPr/>
        <a:lstStyle/>
        <a:p>
          <a:endParaRPr lang="en-US"/>
        </a:p>
      </dgm:t>
    </dgm:pt>
    <dgm:pt modelId="{BDF206FF-B84A-4B67-B616-89100D912F8B}" type="sibTrans" cxnId="{D575B989-1856-4537-B779-68C612D42E78}">
      <dgm:prSet/>
      <dgm:spPr/>
      <dgm:t>
        <a:bodyPr/>
        <a:lstStyle/>
        <a:p>
          <a:endParaRPr lang="en-US"/>
        </a:p>
      </dgm:t>
    </dgm:pt>
    <dgm:pt modelId="{9B2014D8-321B-4B80-B201-3BE536830571}">
      <dgm:prSet phldrT="[Text]"/>
      <dgm:spPr/>
      <dgm:t>
        <a:bodyPr/>
        <a:lstStyle/>
        <a:p>
          <a:r>
            <a:rPr lang="en-US"/>
            <a:t>Dog</a:t>
          </a:r>
        </a:p>
      </dgm:t>
    </dgm:pt>
    <dgm:pt modelId="{E449E57D-1BAC-43BC-B01B-8459B6F80750}" type="parTrans" cxnId="{875D4721-CB25-4BC7-887E-D73B94CA200C}">
      <dgm:prSet/>
      <dgm:spPr/>
      <dgm:t>
        <a:bodyPr/>
        <a:lstStyle/>
        <a:p>
          <a:endParaRPr lang="en-US"/>
        </a:p>
      </dgm:t>
    </dgm:pt>
    <dgm:pt modelId="{67620EE2-C4AB-4E28-BBBF-52229FB8D9E5}" type="sibTrans" cxnId="{875D4721-CB25-4BC7-887E-D73B94CA200C}">
      <dgm:prSet/>
      <dgm:spPr/>
      <dgm:t>
        <a:bodyPr/>
        <a:lstStyle/>
        <a:p>
          <a:endParaRPr lang="en-US"/>
        </a:p>
      </dgm:t>
    </dgm:pt>
    <dgm:pt modelId="{DD944B32-5FB1-4143-85E5-70049F468326}">
      <dgm:prSet phldrT="[Text]"/>
      <dgm:spPr/>
      <dgm:t>
        <a:bodyPr/>
        <a:lstStyle/>
        <a:p>
          <a:r>
            <a:rPr lang="en-US"/>
            <a:t>Cat</a:t>
          </a:r>
        </a:p>
      </dgm:t>
    </dgm:pt>
    <dgm:pt modelId="{043C31E2-985F-4052-95EE-A82A70F8DAEF}" type="parTrans" cxnId="{DDC3331C-2B8D-49AA-A93A-D4A9C1B022A3}">
      <dgm:prSet/>
      <dgm:spPr/>
      <dgm:t>
        <a:bodyPr/>
        <a:lstStyle/>
        <a:p>
          <a:endParaRPr lang="en-US"/>
        </a:p>
      </dgm:t>
    </dgm:pt>
    <dgm:pt modelId="{AE2C391D-AB8C-491F-8E1A-5D4C7A6E5640}" type="sibTrans" cxnId="{DDC3331C-2B8D-49AA-A93A-D4A9C1B022A3}">
      <dgm:prSet/>
      <dgm:spPr/>
      <dgm:t>
        <a:bodyPr/>
        <a:lstStyle/>
        <a:p>
          <a:endParaRPr lang="en-US"/>
        </a:p>
      </dgm:t>
    </dgm:pt>
    <dgm:pt modelId="{B4E5996B-5A46-476E-8833-73C5879EE6DD}" type="pres">
      <dgm:prSet presAssocID="{394F9F66-37CD-4D21-ADFC-A08F87E752EF}" presName="hierChild1" presStyleCnt="0">
        <dgm:presLayoutVars>
          <dgm:orgChart val="1"/>
          <dgm:chPref val="1"/>
          <dgm:dir/>
          <dgm:animOne val="branch"/>
          <dgm:animLvl val="lvl"/>
          <dgm:resizeHandles/>
        </dgm:presLayoutVars>
      </dgm:prSet>
      <dgm:spPr/>
    </dgm:pt>
    <dgm:pt modelId="{F6D6E97A-CEFE-46D3-99CD-9FFCC93B50EB}" type="pres">
      <dgm:prSet presAssocID="{CCE76E74-203E-4829-9259-EC0C3B5F3362}" presName="hierRoot1" presStyleCnt="0">
        <dgm:presLayoutVars>
          <dgm:hierBranch val="init"/>
        </dgm:presLayoutVars>
      </dgm:prSet>
      <dgm:spPr/>
    </dgm:pt>
    <dgm:pt modelId="{6AF5ACD1-B7F6-4E20-91AF-1D602F6AB6C2}" type="pres">
      <dgm:prSet presAssocID="{CCE76E74-203E-4829-9259-EC0C3B5F3362}" presName="rootComposite1" presStyleCnt="0"/>
      <dgm:spPr/>
    </dgm:pt>
    <dgm:pt modelId="{225BDED7-899D-495D-971C-59D698FB9F4E}" type="pres">
      <dgm:prSet presAssocID="{CCE76E74-203E-4829-9259-EC0C3B5F3362}" presName="rootText1" presStyleLbl="node0" presStyleIdx="0" presStyleCnt="1">
        <dgm:presLayoutVars>
          <dgm:chPref val="3"/>
        </dgm:presLayoutVars>
      </dgm:prSet>
      <dgm:spPr/>
    </dgm:pt>
    <dgm:pt modelId="{A7CEAF43-DE5C-4804-9C8D-178624F78869}" type="pres">
      <dgm:prSet presAssocID="{CCE76E74-203E-4829-9259-EC0C3B5F3362}" presName="rootConnector1" presStyleLbl="node1" presStyleIdx="0" presStyleCnt="0"/>
      <dgm:spPr/>
    </dgm:pt>
    <dgm:pt modelId="{42A5B611-8C73-4758-B3B1-7B34B90BB1B7}" type="pres">
      <dgm:prSet presAssocID="{CCE76E74-203E-4829-9259-EC0C3B5F3362}" presName="hierChild2" presStyleCnt="0"/>
      <dgm:spPr/>
    </dgm:pt>
    <dgm:pt modelId="{BACC2957-DC3E-4F73-919F-AAD322F0C56C}" type="pres">
      <dgm:prSet presAssocID="{3243AF11-D1EA-464E-93EE-DF82A5C18C4A}" presName="Name37" presStyleLbl="parChTrans1D2" presStyleIdx="0" presStyleCnt="3"/>
      <dgm:spPr/>
    </dgm:pt>
    <dgm:pt modelId="{5EDF7950-34D4-4483-941F-11DF0CE3BCF0}" type="pres">
      <dgm:prSet presAssocID="{F7AE7CC0-248F-4ED3-AC0F-02ED2999F186}" presName="hierRoot2" presStyleCnt="0">
        <dgm:presLayoutVars>
          <dgm:hierBranch val="init"/>
        </dgm:presLayoutVars>
      </dgm:prSet>
      <dgm:spPr/>
    </dgm:pt>
    <dgm:pt modelId="{5488DFED-D749-4BCF-AC10-16CE43BB3E95}" type="pres">
      <dgm:prSet presAssocID="{F7AE7CC0-248F-4ED3-AC0F-02ED2999F186}" presName="rootComposite" presStyleCnt="0"/>
      <dgm:spPr/>
    </dgm:pt>
    <dgm:pt modelId="{C0040949-0A0E-4A7F-89CD-8FAAA9EEB61E}" type="pres">
      <dgm:prSet presAssocID="{F7AE7CC0-248F-4ED3-AC0F-02ED2999F186}" presName="rootText" presStyleLbl="node2" presStyleIdx="0" presStyleCnt="3">
        <dgm:presLayoutVars>
          <dgm:chPref val="3"/>
        </dgm:presLayoutVars>
      </dgm:prSet>
      <dgm:spPr/>
    </dgm:pt>
    <dgm:pt modelId="{35AAAAB8-55E9-49C4-8B3E-197E8E681236}" type="pres">
      <dgm:prSet presAssocID="{F7AE7CC0-248F-4ED3-AC0F-02ED2999F186}" presName="rootConnector" presStyleLbl="node2" presStyleIdx="0" presStyleCnt="3"/>
      <dgm:spPr/>
    </dgm:pt>
    <dgm:pt modelId="{6B1D6199-7989-4180-A404-1F70ADD902F2}" type="pres">
      <dgm:prSet presAssocID="{F7AE7CC0-248F-4ED3-AC0F-02ED2999F186}" presName="hierChild4" presStyleCnt="0"/>
      <dgm:spPr/>
    </dgm:pt>
    <dgm:pt modelId="{72CC5365-1B5E-44CA-857D-83C283A43DD4}" type="pres">
      <dgm:prSet presAssocID="{E449E57D-1BAC-43BC-B01B-8459B6F80750}" presName="Name37" presStyleLbl="parChTrans1D3" presStyleIdx="0" presStyleCnt="2"/>
      <dgm:spPr/>
    </dgm:pt>
    <dgm:pt modelId="{DF96125F-2817-40A8-9332-CCB2AEBEC891}" type="pres">
      <dgm:prSet presAssocID="{9B2014D8-321B-4B80-B201-3BE536830571}" presName="hierRoot2" presStyleCnt="0">
        <dgm:presLayoutVars>
          <dgm:hierBranch val="init"/>
        </dgm:presLayoutVars>
      </dgm:prSet>
      <dgm:spPr/>
    </dgm:pt>
    <dgm:pt modelId="{B4D803CB-2979-4083-A8A7-6E36DCA60145}" type="pres">
      <dgm:prSet presAssocID="{9B2014D8-321B-4B80-B201-3BE536830571}" presName="rootComposite" presStyleCnt="0"/>
      <dgm:spPr/>
    </dgm:pt>
    <dgm:pt modelId="{242569D3-37B2-47A3-9F9F-75E7A6FC7525}" type="pres">
      <dgm:prSet presAssocID="{9B2014D8-321B-4B80-B201-3BE536830571}" presName="rootText" presStyleLbl="node3" presStyleIdx="0" presStyleCnt="2">
        <dgm:presLayoutVars>
          <dgm:chPref val="3"/>
        </dgm:presLayoutVars>
      </dgm:prSet>
      <dgm:spPr/>
    </dgm:pt>
    <dgm:pt modelId="{E29620AE-69BE-4C44-B49F-FF4587FFE239}" type="pres">
      <dgm:prSet presAssocID="{9B2014D8-321B-4B80-B201-3BE536830571}" presName="rootConnector" presStyleLbl="node3" presStyleIdx="0" presStyleCnt="2"/>
      <dgm:spPr/>
    </dgm:pt>
    <dgm:pt modelId="{2D7FF55B-FCC9-46F6-A87B-A7B0BDB20AE8}" type="pres">
      <dgm:prSet presAssocID="{9B2014D8-321B-4B80-B201-3BE536830571}" presName="hierChild4" presStyleCnt="0"/>
      <dgm:spPr/>
    </dgm:pt>
    <dgm:pt modelId="{1FF28FB4-9E05-4648-AC5A-94DD02F57E8A}" type="pres">
      <dgm:prSet presAssocID="{9B2014D8-321B-4B80-B201-3BE536830571}" presName="hierChild5" presStyleCnt="0"/>
      <dgm:spPr/>
    </dgm:pt>
    <dgm:pt modelId="{89F07470-3739-4599-9E23-73FFD03B7156}" type="pres">
      <dgm:prSet presAssocID="{043C31E2-985F-4052-95EE-A82A70F8DAEF}" presName="Name37" presStyleLbl="parChTrans1D3" presStyleIdx="1" presStyleCnt="2"/>
      <dgm:spPr/>
    </dgm:pt>
    <dgm:pt modelId="{97A3D5CF-A390-4B4A-9EDB-F3EA62300E96}" type="pres">
      <dgm:prSet presAssocID="{DD944B32-5FB1-4143-85E5-70049F468326}" presName="hierRoot2" presStyleCnt="0">
        <dgm:presLayoutVars>
          <dgm:hierBranch val="init"/>
        </dgm:presLayoutVars>
      </dgm:prSet>
      <dgm:spPr/>
    </dgm:pt>
    <dgm:pt modelId="{2D82BE3C-7244-4DFB-89B2-0F6CFDB574D9}" type="pres">
      <dgm:prSet presAssocID="{DD944B32-5FB1-4143-85E5-70049F468326}" presName="rootComposite" presStyleCnt="0"/>
      <dgm:spPr/>
    </dgm:pt>
    <dgm:pt modelId="{3D58531C-C9FC-47B0-A0B1-2D0E0ED32E83}" type="pres">
      <dgm:prSet presAssocID="{DD944B32-5FB1-4143-85E5-70049F468326}" presName="rootText" presStyleLbl="node3" presStyleIdx="1" presStyleCnt="2">
        <dgm:presLayoutVars>
          <dgm:chPref val="3"/>
        </dgm:presLayoutVars>
      </dgm:prSet>
      <dgm:spPr/>
    </dgm:pt>
    <dgm:pt modelId="{630189C8-DD9A-44D4-B37F-1F806A044D13}" type="pres">
      <dgm:prSet presAssocID="{DD944B32-5FB1-4143-85E5-70049F468326}" presName="rootConnector" presStyleLbl="node3" presStyleIdx="1" presStyleCnt="2"/>
      <dgm:spPr/>
    </dgm:pt>
    <dgm:pt modelId="{E7275D4B-2BAA-43E5-964D-9E81FE3212ED}" type="pres">
      <dgm:prSet presAssocID="{DD944B32-5FB1-4143-85E5-70049F468326}" presName="hierChild4" presStyleCnt="0"/>
      <dgm:spPr/>
    </dgm:pt>
    <dgm:pt modelId="{C8CF1309-0725-48C1-A6D1-3706089F475C}" type="pres">
      <dgm:prSet presAssocID="{DD944B32-5FB1-4143-85E5-70049F468326}" presName="hierChild5" presStyleCnt="0"/>
      <dgm:spPr/>
    </dgm:pt>
    <dgm:pt modelId="{229B67B6-2A49-4ED8-B20E-D2668105835A}" type="pres">
      <dgm:prSet presAssocID="{F7AE7CC0-248F-4ED3-AC0F-02ED2999F186}" presName="hierChild5" presStyleCnt="0"/>
      <dgm:spPr/>
    </dgm:pt>
    <dgm:pt modelId="{990569D9-3C8B-4F58-994A-81999AF2F1AF}" type="pres">
      <dgm:prSet presAssocID="{4DE8B5A6-DCE9-4290-B7CC-45B88A206E21}" presName="Name37" presStyleLbl="parChTrans1D2" presStyleIdx="1" presStyleCnt="3"/>
      <dgm:spPr/>
    </dgm:pt>
    <dgm:pt modelId="{0F57E1A1-2E8E-4CAD-B5A9-3C0EFBC784B5}" type="pres">
      <dgm:prSet presAssocID="{AB30EC4B-2641-43CB-992D-CE63518F1144}" presName="hierRoot2" presStyleCnt="0">
        <dgm:presLayoutVars>
          <dgm:hierBranch val="init"/>
        </dgm:presLayoutVars>
      </dgm:prSet>
      <dgm:spPr/>
    </dgm:pt>
    <dgm:pt modelId="{413D113A-FAEA-4C2B-A75C-D27FAD73DC2D}" type="pres">
      <dgm:prSet presAssocID="{AB30EC4B-2641-43CB-992D-CE63518F1144}" presName="rootComposite" presStyleCnt="0"/>
      <dgm:spPr/>
    </dgm:pt>
    <dgm:pt modelId="{620138E4-5FF6-42B9-8370-0E381AD05738}" type="pres">
      <dgm:prSet presAssocID="{AB30EC4B-2641-43CB-992D-CE63518F1144}" presName="rootText" presStyleLbl="node2" presStyleIdx="1" presStyleCnt="3">
        <dgm:presLayoutVars>
          <dgm:chPref val="3"/>
        </dgm:presLayoutVars>
      </dgm:prSet>
      <dgm:spPr/>
    </dgm:pt>
    <dgm:pt modelId="{2896038B-C4E4-4A65-9D6D-7817E339A4FF}" type="pres">
      <dgm:prSet presAssocID="{AB30EC4B-2641-43CB-992D-CE63518F1144}" presName="rootConnector" presStyleLbl="node2" presStyleIdx="1" presStyleCnt="3"/>
      <dgm:spPr/>
    </dgm:pt>
    <dgm:pt modelId="{9B77032C-2075-4DDC-B68B-D4F460BC2978}" type="pres">
      <dgm:prSet presAssocID="{AB30EC4B-2641-43CB-992D-CE63518F1144}" presName="hierChild4" presStyleCnt="0"/>
      <dgm:spPr/>
    </dgm:pt>
    <dgm:pt modelId="{E4C08A9B-231A-4998-9772-4C7071250816}" type="pres">
      <dgm:prSet presAssocID="{AB30EC4B-2641-43CB-992D-CE63518F1144}" presName="hierChild5" presStyleCnt="0"/>
      <dgm:spPr/>
    </dgm:pt>
    <dgm:pt modelId="{55B4F97E-155C-435B-AA2E-EA8B7F18AE50}" type="pres">
      <dgm:prSet presAssocID="{8F879550-0567-44C4-B55E-13755691925E}" presName="Name37" presStyleLbl="parChTrans1D2" presStyleIdx="2" presStyleCnt="3"/>
      <dgm:spPr/>
    </dgm:pt>
    <dgm:pt modelId="{E29569F0-799F-4306-A3C9-9D83D5F59D68}" type="pres">
      <dgm:prSet presAssocID="{73E9D585-AF3E-4A82-8A0C-66707C910C66}" presName="hierRoot2" presStyleCnt="0">
        <dgm:presLayoutVars>
          <dgm:hierBranch val="init"/>
        </dgm:presLayoutVars>
      </dgm:prSet>
      <dgm:spPr/>
    </dgm:pt>
    <dgm:pt modelId="{65755330-0665-462D-B7C0-E053C30A1FF0}" type="pres">
      <dgm:prSet presAssocID="{73E9D585-AF3E-4A82-8A0C-66707C910C66}" presName="rootComposite" presStyleCnt="0"/>
      <dgm:spPr/>
    </dgm:pt>
    <dgm:pt modelId="{AEEC0826-1AFF-45BF-9715-C03155E85A73}" type="pres">
      <dgm:prSet presAssocID="{73E9D585-AF3E-4A82-8A0C-66707C910C66}" presName="rootText" presStyleLbl="node2" presStyleIdx="2" presStyleCnt="3">
        <dgm:presLayoutVars>
          <dgm:chPref val="3"/>
        </dgm:presLayoutVars>
      </dgm:prSet>
      <dgm:spPr/>
    </dgm:pt>
    <dgm:pt modelId="{916EAC75-20A4-4665-8704-B172DD72BDE6}" type="pres">
      <dgm:prSet presAssocID="{73E9D585-AF3E-4A82-8A0C-66707C910C66}" presName="rootConnector" presStyleLbl="node2" presStyleIdx="2" presStyleCnt="3"/>
      <dgm:spPr/>
    </dgm:pt>
    <dgm:pt modelId="{2096CECF-ACC7-4DFB-A93F-B8E81DFAA488}" type="pres">
      <dgm:prSet presAssocID="{73E9D585-AF3E-4A82-8A0C-66707C910C66}" presName="hierChild4" presStyleCnt="0"/>
      <dgm:spPr/>
    </dgm:pt>
    <dgm:pt modelId="{C0145F2A-7184-4506-9ECF-641369B57885}" type="pres">
      <dgm:prSet presAssocID="{73E9D585-AF3E-4A82-8A0C-66707C910C66}" presName="hierChild5" presStyleCnt="0"/>
      <dgm:spPr/>
    </dgm:pt>
    <dgm:pt modelId="{084FEBFA-F5EA-483F-BA4D-AEBD127D3FAC}" type="pres">
      <dgm:prSet presAssocID="{CCE76E74-203E-4829-9259-EC0C3B5F3362}" presName="hierChild3" presStyleCnt="0"/>
      <dgm:spPr/>
    </dgm:pt>
  </dgm:ptLst>
  <dgm:cxnLst>
    <dgm:cxn modelId="{9BD66D00-D484-497E-AF69-EAA8BE99AFE0}" type="presOf" srcId="{9B2014D8-321B-4B80-B201-3BE536830571}" destId="{242569D3-37B2-47A3-9F9F-75E7A6FC7525}" srcOrd="0" destOrd="0" presId="urn:microsoft.com/office/officeart/2005/8/layout/orgChart1"/>
    <dgm:cxn modelId="{84747902-F2F1-4CF9-A80C-4D4BFCE815D8}" type="presOf" srcId="{CCE76E74-203E-4829-9259-EC0C3B5F3362}" destId="{A7CEAF43-DE5C-4804-9C8D-178624F78869}" srcOrd="1" destOrd="0" presId="urn:microsoft.com/office/officeart/2005/8/layout/orgChart1"/>
    <dgm:cxn modelId="{2BA78715-B3A5-4E63-9FFA-2B29996DDCED}" srcId="{CCE76E74-203E-4829-9259-EC0C3B5F3362}" destId="{F7AE7CC0-248F-4ED3-AC0F-02ED2999F186}" srcOrd="0" destOrd="0" parTransId="{3243AF11-D1EA-464E-93EE-DF82A5C18C4A}" sibTransId="{5776EA45-CA3A-4E74-848E-5F0BC9E8B204}"/>
    <dgm:cxn modelId="{559CF31B-0F41-4E53-91B4-F0311518BDD7}" srcId="{CCE76E74-203E-4829-9259-EC0C3B5F3362}" destId="{AB30EC4B-2641-43CB-992D-CE63518F1144}" srcOrd="1" destOrd="0" parTransId="{4DE8B5A6-DCE9-4290-B7CC-45B88A206E21}" sibTransId="{0D7C3D76-145F-41AC-865B-EE1D31B2FA10}"/>
    <dgm:cxn modelId="{DDC3331C-2B8D-49AA-A93A-D4A9C1B022A3}" srcId="{F7AE7CC0-248F-4ED3-AC0F-02ED2999F186}" destId="{DD944B32-5FB1-4143-85E5-70049F468326}" srcOrd="1" destOrd="0" parTransId="{043C31E2-985F-4052-95EE-A82A70F8DAEF}" sibTransId="{AE2C391D-AB8C-491F-8E1A-5D4C7A6E5640}"/>
    <dgm:cxn modelId="{875D4721-CB25-4BC7-887E-D73B94CA200C}" srcId="{F7AE7CC0-248F-4ED3-AC0F-02ED2999F186}" destId="{9B2014D8-321B-4B80-B201-3BE536830571}" srcOrd="0" destOrd="0" parTransId="{E449E57D-1BAC-43BC-B01B-8459B6F80750}" sibTransId="{67620EE2-C4AB-4E28-BBBF-52229FB8D9E5}"/>
    <dgm:cxn modelId="{C5D55325-D8BE-4CE7-9A11-6050EA179DD5}" type="presOf" srcId="{AB30EC4B-2641-43CB-992D-CE63518F1144}" destId="{2896038B-C4E4-4A65-9D6D-7817E339A4FF}" srcOrd="1" destOrd="0" presId="urn:microsoft.com/office/officeart/2005/8/layout/orgChart1"/>
    <dgm:cxn modelId="{AE961536-46C1-481C-B546-DA00FA1ADFDB}" type="presOf" srcId="{F7AE7CC0-248F-4ED3-AC0F-02ED2999F186}" destId="{35AAAAB8-55E9-49C4-8B3E-197E8E681236}" srcOrd="1" destOrd="0" presId="urn:microsoft.com/office/officeart/2005/8/layout/orgChart1"/>
    <dgm:cxn modelId="{72B3CD36-3C6D-4688-8A8E-6D02826E9B4E}" type="presOf" srcId="{AB30EC4B-2641-43CB-992D-CE63518F1144}" destId="{620138E4-5FF6-42B9-8370-0E381AD05738}" srcOrd="0" destOrd="0" presId="urn:microsoft.com/office/officeart/2005/8/layout/orgChart1"/>
    <dgm:cxn modelId="{6B59B63E-E16F-463C-9FB8-D7D0F6B24EBE}" type="presOf" srcId="{CCE76E74-203E-4829-9259-EC0C3B5F3362}" destId="{225BDED7-899D-495D-971C-59D698FB9F4E}" srcOrd="0" destOrd="0" presId="urn:microsoft.com/office/officeart/2005/8/layout/orgChart1"/>
    <dgm:cxn modelId="{4F5C535D-3C04-4183-8E75-5A252B1A8F7B}" type="presOf" srcId="{73E9D585-AF3E-4A82-8A0C-66707C910C66}" destId="{916EAC75-20A4-4665-8704-B172DD72BDE6}" srcOrd="1" destOrd="0" presId="urn:microsoft.com/office/officeart/2005/8/layout/orgChart1"/>
    <dgm:cxn modelId="{942BD847-2E6F-4C22-9917-18EE0288D45D}" type="presOf" srcId="{E449E57D-1BAC-43BC-B01B-8459B6F80750}" destId="{72CC5365-1B5E-44CA-857D-83C283A43DD4}" srcOrd="0" destOrd="0" presId="urn:microsoft.com/office/officeart/2005/8/layout/orgChart1"/>
    <dgm:cxn modelId="{F228B14D-3E34-482F-A35B-44DD7740C613}" type="presOf" srcId="{394F9F66-37CD-4D21-ADFC-A08F87E752EF}" destId="{B4E5996B-5A46-476E-8833-73C5879EE6DD}" srcOrd="0" destOrd="0" presId="urn:microsoft.com/office/officeart/2005/8/layout/orgChart1"/>
    <dgm:cxn modelId="{A3260C4E-1754-4181-A83F-000353636612}" type="presOf" srcId="{4DE8B5A6-DCE9-4290-B7CC-45B88A206E21}" destId="{990569D9-3C8B-4F58-994A-81999AF2F1AF}" srcOrd="0" destOrd="0" presId="urn:microsoft.com/office/officeart/2005/8/layout/orgChart1"/>
    <dgm:cxn modelId="{40514871-C12B-4EFC-8D92-D98758ABFD44}" type="presOf" srcId="{043C31E2-985F-4052-95EE-A82A70F8DAEF}" destId="{89F07470-3739-4599-9E23-73FFD03B7156}" srcOrd="0" destOrd="0" presId="urn:microsoft.com/office/officeart/2005/8/layout/orgChart1"/>
    <dgm:cxn modelId="{A4F9245A-FC05-428E-9BCE-BADBD79B76DE}" srcId="{394F9F66-37CD-4D21-ADFC-A08F87E752EF}" destId="{CCE76E74-203E-4829-9259-EC0C3B5F3362}" srcOrd="0" destOrd="0" parTransId="{5B07C586-3167-4351-9628-C2FBA871D6F1}" sibTransId="{A184CBC7-5DA6-43A3-B387-C0D4D29035C4}"/>
    <dgm:cxn modelId="{76EFC786-5CE8-4D74-ABA8-1A8982BDD14E}" type="presOf" srcId="{DD944B32-5FB1-4143-85E5-70049F468326}" destId="{630189C8-DD9A-44D4-B37F-1F806A044D13}" srcOrd="1" destOrd="0" presId="urn:microsoft.com/office/officeart/2005/8/layout/orgChart1"/>
    <dgm:cxn modelId="{D575B989-1856-4537-B779-68C612D42E78}" srcId="{CCE76E74-203E-4829-9259-EC0C3B5F3362}" destId="{73E9D585-AF3E-4A82-8A0C-66707C910C66}" srcOrd="2" destOrd="0" parTransId="{8F879550-0567-44C4-B55E-13755691925E}" sibTransId="{BDF206FF-B84A-4B67-B616-89100D912F8B}"/>
    <dgm:cxn modelId="{21A7C19E-B257-45CC-A2F1-3170C1D741C6}" type="presOf" srcId="{8F879550-0567-44C4-B55E-13755691925E}" destId="{55B4F97E-155C-435B-AA2E-EA8B7F18AE50}" srcOrd="0" destOrd="0" presId="urn:microsoft.com/office/officeart/2005/8/layout/orgChart1"/>
    <dgm:cxn modelId="{8ED901A2-AF5C-4E56-A139-0F2ECCA87A77}" type="presOf" srcId="{9B2014D8-321B-4B80-B201-3BE536830571}" destId="{E29620AE-69BE-4C44-B49F-FF4587FFE239}" srcOrd="1" destOrd="0" presId="urn:microsoft.com/office/officeart/2005/8/layout/orgChart1"/>
    <dgm:cxn modelId="{9A3FEEB5-31C6-4EF8-A526-A9BE583534B5}" type="presOf" srcId="{F7AE7CC0-248F-4ED3-AC0F-02ED2999F186}" destId="{C0040949-0A0E-4A7F-89CD-8FAAA9EEB61E}" srcOrd="0" destOrd="0" presId="urn:microsoft.com/office/officeart/2005/8/layout/orgChart1"/>
    <dgm:cxn modelId="{4C608DBD-E5AC-44A4-BA2C-E67E42D6588D}" type="presOf" srcId="{DD944B32-5FB1-4143-85E5-70049F468326}" destId="{3D58531C-C9FC-47B0-A0B1-2D0E0ED32E83}" srcOrd="0" destOrd="0" presId="urn:microsoft.com/office/officeart/2005/8/layout/orgChart1"/>
    <dgm:cxn modelId="{AC54C4C1-1666-48ED-A448-1EA7C5A6CE80}" type="presOf" srcId="{73E9D585-AF3E-4A82-8A0C-66707C910C66}" destId="{AEEC0826-1AFF-45BF-9715-C03155E85A73}" srcOrd="0" destOrd="0" presId="urn:microsoft.com/office/officeart/2005/8/layout/orgChart1"/>
    <dgm:cxn modelId="{A55DA7C5-D3C7-410A-A907-92448D54F283}" type="presOf" srcId="{3243AF11-D1EA-464E-93EE-DF82A5C18C4A}" destId="{BACC2957-DC3E-4F73-919F-AAD322F0C56C}" srcOrd="0" destOrd="0" presId="urn:microsoft.com/office/officeart/2005/8/layout/orgChart1"/>
    <dgm:cxn modelId="{B81AB945-1058-4A95-AE02-D47EA31B586E}" type="presParOf" srcId="{B4E5996B-5A46-476E-8833-73C5879EE6DD}" destId="{F6D6E97A-CEFE-46D3-99CD-9FFCC93B50EB}" srcOrd="0" destOrd="0" presId="urn:microsoft.com/office/officeart/2005/8/layout/orgChart1"/>
    <dgm:cxn modelId="{CD73B4AA-B878-4E8F-ADBE-8856056131BB}" type="presParOf" srcId="{F6D6E97A-CEFE-46D3-99CD-9FFCC93B50EB}" destId="{6AF5ACD1-B7F6-4E20-91AF-1D602F6AB6C2}" srcOrd="0" destOrd="0" presId="urn:microsoft.com/office/officeart/2005/8/layout/orgChart1"/>
    <dgm:cxn modelId="{EF7DD505-30CE-47D0-B32D-30CE75F474AD}" type="presParOf" srcId="{6AF5ACD1-B7F6-4E20-91AF-1D602F6AB6C2}" destId="{225BDED7-899D-495D-971C-59D698FB9F4E}" srcOrd="0" destOrd="0" presId="urn:microsoft.com/office/officeart/2005/8/layout/orgChart1"/>
    <dgm:cxn modelId="{83CE16DB-495A-4470-9081-218E8798D4EE}" type="presParOf" srcId="{6AF5ACD1-B7F6-4E20-91AF-1D602F6AB6C2}" destId="{A7CEAF43-DE5C-4804-9C8D-178624F78869}" srcOrd="1" destOrd="0" presId="urn:microsoft.com/office/officeart/2005/8/layout/orgChart1"/>
    <dgm:cxn modelId="{BEE691F7-AA75-45E1-ABBD-7FC8E2E684AC}" type="presParOf" srcId="{F6D6E97A-CEFE-46D3-99CD-9FFCC93B50EB}" destId="{42A5B611-8C73-4758-B3B1-7B34B90BB1B7}" srcOrd="1" destOrd="0" presId="urn:microsoft.com/office/officeart/2005/8/layout/orgChart1"/>
    <dgm:cxn modelId="{1EDEE6BF-58D0-48BD-B66D-E08F18655FE5}" type="presParOf" srcId="{42A5B611-8C73-4758-B3B1-7B34B90BB1B7}" destId="{BACC2957-DC3E-4F73-919F-AAD322F0C56C}" srcOrd="0" destOrd="0" presId="urn:microsoft.com/office/officeart/2005/8/layout/orgChart1"/>
    <dgm:cxn modelId="{CD60C894-2FAB-42A9-964E-5FA48CE67E27}" type="presParOf" srcId="{42A5B611-8C73-4758-B3B1-7B34B90BB1B7}" destId="{5EDF7950-34D4-4483-941F-11DF0CE3BCF0}" srcOrd="1" destOrd="0" presId="urn:microsoft.com/office/officeart/2005/8/layout/orgChart1"/>
    <dgm:cxn modelId="{DC038389-E869-4BB7-ACCF-21646F40AD30}" type="presParOf" srcId="{5EDF7950-34D4-4483-941F-11DF0CE3BCF0}" destId="{5488DFED-D749-4BCF-AC10-16CE43BB3E95}" srcOrd="0" destOrd="0" presId="urn:microsoft.com/office/officeart/2005/8/layout/orgChart1"/>
    <dgm:cxn modelId="{8377A96B-5434-4AAA-8A37-BA1FBEA0B605}" type="presParOf" srcId="{5488DFED-D749-4BCF-AC10-16CE43BB3E95}" destId="{C0040949-0A0E-4A7F-89CD-8FAAA9EEB61E}" srcOrd="0" destOrd="0" presId="urn:microsoft.com/office/officeart/2005/8/layout/orgChart1"/>
    <dgm:cxn modelId="{22B4104A-1EF3-421E-BD0C-8365EEAAE1BF}" type="presParOf" srcId="{5488DFED-D749-4BCF-AC10-16CE43BB3E95}" destId="{35AAAAB8-55E9-49C4-8B3E-197E8E681236}" srcOrd="1" destOrd="0" presId="urn:microsoft.com/office/officeart/2005/8/layout/orgChart1"/>
    <dgm:cxn modelId="{45AA8BBF-067C-42AB-AC40-9150154EC25A}" type="presParOf" srcId="{5EDF7950-34D4-4483-941F-11DF0CE3BCF0}" destId="{6B1D6199-7989-4180-A404-1F70ADD902F2}" srcOrd="1" destOrd="0" presId="urn:microsoft.com/office/officeart/2005/8/layout/orgChart1"/>
    <dgm:cxn modelId="{C9818495-9B47-4B29-B8ED-C4E8FC96DFB2}" type="presParOf" srcId="{6B1D6199-7989-4180-A404-1F70ADD902F2}" destId="{72CC5365-1B5E-44CA-857D-83C283A43DD4}" srcOrd="0" destOrd="0" presId="urn:microsoft.com/office/officeart/2005/8/layout/orgChart1"/>
    <dgm:cxn modelId="{D64C353D-958F-472C-8F1A-4944AA3C286D}" type="presParOf" srcId="{6B1D6199-7989-4180-A404-1F70ADD902F2}" destId="{DF96125F-2817-40A8-9332-CCB2AEBEC891}" srcOrd="1" destOrd="0" presId="urn:microsoft.com/office/officeart/2005/8/layout/orgChart1"/>
    <dgm:cxn modelId="{E916846B-37F2-41A2-AF21-85EA41E5A17A}" type="presParOf" srcId="{DF96125F-2817-40A8-9332-CCB2AEBEC891}" destId="{B4D803CB-2979-4083-A8A7-6E36DCA60145}" srcOrd="0" destOrd="0" presId="urn:microsoft.com/office/officeart/2005/8/layout/orgChart1"/>
    <dgm:cxn modelId="{D35A1FA2-6725-49DB-82D9-1C87C3E935DD}" type="presParOf" srcId="{B4D803CB-2979-4083-A8A7-6E36DCA60145}" destId="{242569D3-37B2-47A3-9F9F-75E7A6FC7525}" srcOrd="0" destOrd="0" presId="urn:microsoft.com/office/officeart/2005/8/layout/orgChart1"/>
    <dgm:cxn modelId="{B164D39B-EC87-4C64-9D30-FE0E79379435}" type="presParOf" srcId="{B4D803CB-2979-4083-A8A7-6E36DCA60145}" destId="{E29620AE-69BE-4C44-B49F-FF4587FFE239}" srcOrd="1" destOrd="0" presId="urn:microsoft.com/office/officeart/2005/8/layout/orgChart1"/>
    <dgm:cxn modelId="{6754C68F-4387-4EF4-A332-906BF7752374}" type="presParOf" srcId="{DF96125F-2817-40A8-9332-CCB2AEBEC891}" destId="{2D7FF55B-FCC9-46F6-A87B-A7B0BDB20AE8}" srcOrd="1" destOrd="0" presId="urn:microsoft.com/office/officeart/2005/8/layout/orgChart1"/>
    <dgm:cxn modelId="{8F64794A-27B2-4E9A-9032-9167CFC1C4D2}" type="presParOf" srcId="{DF96125F-2817-40A8-9332-CCB2AEBEC891}" destId="{1FF28FB4-9E05-4648-AC5A-94DD02F57E8A}" srcOrd="2" destOrd="0" presId="urn:microsoft.com/office/officeart/2005/8/layout/orgChart1"/>
    <dgm:cxn modelId="{28E98ADC-E7CF-4629-B97C-F796022CDB4E}" type="presParOf" srcId="{6B1D6199-7989-4180-A404-1F70ADD902F2}" destId="{89F07470-3739-4599-9E23-73FFD03B7156}" srcOrd="2" destOrd="0" presId="urn:microsoft.com/office/officeart/2005/8/layout/orgChart1"/>
    <dgm:cxn modelId="{7A4EE6F3-17EC-4D1A-8865-B24BB72CA5E1}" type="presParOf" srcId="{6B1D6199-7989-4180-A404-1F70ADD902F2}" destId="{97A3D5CF-A390-4B4A-9EDB-F3EA62300E96}" srcOrd="3" destOrd="0" presId="urn:microsoft.com/office/officeart/2005/8/layout/orgChart1"/>
    <dgm:cxn modelId="{C42CA822-D635-40FE-B95B-B3264CC76A02}" type="presParOf" srcId="{97A3D5CF-A390-4B4A-9EDB-F3EA62300E96}" destId="{2D82BE3C-7244-4DFB-89B2-0F6CFDB574D9}" srcOrd="0" destOrd="0" presId="urn:microsoft.com/office/officeart/2005/8/layout/orgChart1"/>
    <dgm:cxn modelId="{6049168A-E770-463A-AA36-BD27B978AFBD}" type="presParOf" srcId="{2D82BE3C-7244-4DFB-89B2-0F6CFDB574D9}" destId="{3D58531C-C9FC-47B0-A0B1-2D0E0ED32E83}" srcOrd="0" destOrd="0" presId="urn:microsoft.com/office/officeart/2005/8/layout/orgChart1"/>
    <dgm:cxn modelId="{C3180404-430B-4DA8-A53D-64C706E94F84}" type="presParOf" srcId="{2D82BE3C-7244-4DFB-89B2-0F6CFDB574D9}" destId="{630189C8-DD9A-44D4-B37F-1F806A044D13}" srcOrd="1" destOrd="0" presId="urn:microsoft.com/office/officeart/2005/8/layout/orgChart1"/>
    <dgm:cxn modelId="{9A8D7DE2-BE37-402C-803C-B2816450A079}" type="presParOf" srcId="{97A3D5CF-A390-4B4A-9EDB-F3EA62300E96}" destId="{E7275D4B-2BAA-43E5-964D-9E81FE3212ED}" srcOrd="1" destOrd="0" presId="urn:microsoft.com/office/officeart/2005/8/layout/orgChart1"/>
    <dgm:cxn modelId="{5EBEF442-5EEE-47BA-8DB9-2C5CA4923858}" type="presParOf" srcId="{97A3D5CF-A390-4B4A-9EDB-F3EA62300E96}" destId="{C8CF1309-0725-48C1-A6D1-3706089F475C}" srcOrd="2" destOrd="0" presId="urn:microsoft.com/office/officeart/2005/8/layout/orgChart1"/>
    <dgm:cxn modelId="{B54A655A-C9D6-4B47-8AB2-D1A969E20D05}" type="presParOf" srcId="{5EDF7950-34D4-4483-941F-11DF0CE3BCF0}" destId="{229B67B6-2A49-4ED8-B20E-D2668105835A}" srcOrd="2" destOrd="0" presId="urn:microsoft.com/office/officeart/2005/8/layout/orgChart1"/>
    <dgm:cxn modelId="{27BF1120-FFFB-413A-ACFB-675858D7DD26}" type="presParOf" srcId="{42A5B611-8C73-4758-B3B1-7B34B90BB1B7}" destId="{990569D9-3C8B-4F58-994A-81999AF2F1AF}" srcOrd="2" destOrd="0" presId="urn:microsoft.com/office/officeart/2005/8/layout/orgChart1"/>
    <dgm:cxn modelId="{1FA03B25-6877-448D-9A75-3A911EFF2EB8}" type="presParOf" srcId="{42A5B611-8C73-4758-B3B1-7B34B90BB1B7}" destId="{0F57E1A1-2E8E-4CAD-B5A9-3C0EFBC784B5}" srcOrd="3" destOrd="0" presId="urn:microsoft.com/office/officeart/2005/8/layout/orgChart1"/>
    <dgm:cxn modelId="{96393CF0-810D-4A7F-8B2B-7D2DC69D03C1}" type="presParOf" srcId="{0F57E1A1-2E8E-4CAD-B5A9-3C0EFBC784B5}" destId="{413D113A-FAEA-4C2B-A75C-D27FAD73DC2D}" srcOrd="0" destOrd="0" presId="urn:microsoft.com/office/officeart/2005/8/layout/orgChart1"/>
    <dgm:cxn modelId="{4CD3827F-F9FB-42BD-BA2B-C0770A0A7D09}" type="presParOf" srcId="{413D113A-FAEA-4C2B-A75C-D27FAD73DC2D}" destId="{620138E4-5FF6-42B9-8370-0E381AD05738}" srcOrd="0" destOrd="0" presId="urn:microsoft.com/office/officeart/2005/8/layout/orgChart1"/>
    <dgm:cxn modelId="{F7C3DFE3-A755-4EBD-94A7-1D7AD16AB0D4}" type="presParOf" srcId="{413D113A-FAEA-4C2B-A75C-D27FAD73DC2D}" destId="{2896038B-C4E4-4A65-9D6D-7817E339A4FF}" srcOrd="1" destOrd="0" presId="urn:microsoft.com/office/officeart/2005/8/layout/orgChart1"/>
    <dgm:cxn modelId="{946B4978-44CA-4D0E-9BD6-CAD9C7E30CF4}" type="presParOf" srcId="{0F57E1A1-2E8E-4CAD-B5A9-3C0EFBC784B5}" destId="{9B77032C-2075-4DDC-B68B-D4F460BC2978}" srcOrd="1" destOrd="0" presId="urn:microsoft.com/office/officeart/2005/8/layout/orgChart1"/>
    <dgm:cxn modelId="{3365E5FF-C2DF-4F39-8166-BA37DE8D0533}" type="presParOf" srcId="{0F57E1A1-2E8E-4CAD-B5A9-3C0EFBC784B5}" destId="{E4C08A9B-231A-4998-9772-4C7071250816}" srcOrd="2" destOrd="0" presId="urn:microsoft.com/office/officeart/2005/8/layout/orgChart1"/>
    <dgm:cxn modelId="{5D85F620-3C3A-4DA1-A305-4088130CA1D6}" type="presParOf" srcId="{42A5B611-8C73-4758-B3B1-7B34B90BB1B7}" destId="{55B4F97E-155C-435B-AA2E-EA8B7F18AE50}" srcOrd="4" destOrd="0" presId="urn:microsoft.com/office/officeart/2005/8/layout/orgChart1"/>
    <dgm:cxn modelId="{7F622937-8DF7-4610-BBC5-6E12C503094A}" type="presParOf" srcId="{42A5B611-8C73-4758-B3B1-7B34B90BB1B7}" destId="{E29569F0-799F-4306-A3C9-9D83D5F59D68}" srcOrd="5" destOrd="0" presId="urn:microsoft.com/office/officeart/2005/8/layout/orgChart1"/>
    <dgm:cxn modelId="{4CB71E57-78E2-4D9E-ACA2-67CE89AD382B}" type="presParOf" srcId="{E29569F0-799F-4306-A3C9-9D83D5F59D68}" destId="{65755330-0665-462D-B7C0-E053C30A1FF0}" srcOrd="0" destOrd="0" presId="urn:microsoft.com/office/officeart/2005/8/layout/orgChart1"/>
    <dgm:cxn modelId="{1D2634DC-B02E-4B54-A8CE-1B33E3ED3CBF}" type="presParOf" srcId="{65755330-0665-462D-B7C0-E053C30A1FF0}" destId="{AEEC0826-1AFF-45BF-9715-C03155E85A73}" srcOrd="0" destOrd="0" presId="urn:microsoft.com/office/officeart/2005/8/layout/orgChart1"/>
    <dgm:cxn modelId="{794B6B04-C929-492F-8C31-E303F387EE9B}" type="presParOf" srcId="{65755330-0665-462D-B7C0-E053C30A1FF0}" destId="{916EAC75-20A4-4665-8704-B172DD72BDE6}" srcOrd="1" destOrd="0" presId="urn:microsoft.com/office/officeart/2005/8/layout/orgChart1"/>
    <dgm:cxn modelId="{F1FA8C37-32AF-4BBB-8EFB-743A9EF10114}" type="presParOf" srcId="{E29569F0-799F-4306-A3C9-9D83D5F59D68}" destId="{2096CECF-ACC7-4DFB-A93F-B8E81DFAA488}" srcOrd="1" destOrd="0" presId="urn:microsoft.com/office/officeart/2005/8/layout/orgChart1"/>
    <dgm:cxn modelId="{C813FD00-5A44-47F1-8DF0-1E56F2F02FD5}" type="presParOf" srcId="{E29569F0-799F-4306-A3C9-9D83D5F59D68}" destId="{C0145F2A-7184-4506-9ECF-641369B57885}" srcOrd="2" destOrd="0" presId="urn:microsoft.com/office/officeart/2005/8/layout/orgChart1"/>
    <dgm:cxn modelId="{BFF76927-1BB3-455C-89DE-63D9AE6B31FB}" type="presParOf" srcId="{F6D6E97A-CEFE-46D3-99CD-9FFCC93B50EB}" destId="{084FEBFA-F5EA-483F-BA4D-AEBD127D3FAC}"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1249783-4D54-4131-B91E-640CC8F97FE7}"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78D5C355-2EEF-434E-98A4-960F03FB1C39}">
      <dgm:prSet phldrT="[Text]"/>
      <dgm:spPr/>
      <dgm:t>
        <a:bodyPr/>
        <a:lstStyle/>
        <a:p>
          <a:r>
            <a:rPr lang="nl-BE"/>
            <a:t>Dier</a:t>
          </a:r>
          <a:endParaRPr lang="en-US"/>
        </a:p>
      </dgm:t>
    </dgm:pt>
    <dgm:pt modelId="{EA2E13BD-C7B9-4AA4-9FE6-F70F4D17FEF8}" type="parTrans" cxnId="{76297E65-40E2-4FBC-B0E2-3FA46306D397}">
      <dgm:prSet/>
      <dgm:spPr/>
      <dgm:t>
        <a:bodyPr/>
        <a:lstStyle/>
        <a:p>
          <a:endParaRPr lang="en-US"/>
        </a:p>
      </dgm:t>
    </dgm:pt>
    <dgm:pt modelId="{80AF253C-561D-4787-84DE-33A5E802AFAF}" type="sibTrans" cxnId="{76297E65-40E2-4FBC-B0E2-3FA46306D397}">
      <dgm:prSet/>
      <dgm:spPr/>
      <dgm:t>
        <a:bodyPr/>
        <a:lstStyle/>
        <a:p>
          <a:endParaRPr lang="en-US"/>
        </a:p>
      </dgm:t>
    </dgm:pt>
    <dgm:pt modelId="{0CD31286-46D0-4E8F-9180-FE63CC6D1FF2}">
      <dgm:prSet phldrT="[Text]"/>
      <dgm:spPr/>
      <dgm:t>
        <a:bodyPr/>
        <a:lstStyle/>
        <a:p>
          <a:r>
            <a:rPr lang="nl-BE"/>
            <a:t>Zoogdier</a:t>
          </a:r>
          <a:endParaRPr lang="en-US"/>
        </a:p>
      </dgm:t>
    </dgm:pt>
    <dgm:pt modelId="{67199213-002A-4914-8F8E-6C1599ECAF83}" type="parTrans" cxnId="{6733244B-D9C2-4BAC-9495-9B2EC708B927}">
      <dgm:prSet/>
      <dgm:spPr/>
      <dgm:t>
        <a:bodyPr/>
        <a:lstStyle/>
        <a:p>
          <a:endParaRPr lang="en-US"/>
        </a:p>
      </dgm:t>
    </dgm:pt>
    <dgm:pt modelId="{1852F71B-4079-40B2-AC2E-A0154B72A081}" type="sibTrans" cxnId="{6733244B-D9C2-4BAC-9495-9B2EC708B927}">
      <dgm:prSet/>
      <dgm:spPr/>
      <dgm:t>
        <a:bodyPr/>
        <a:lstStyle/>
        <a:p>
          <a:endParaRPr lang="en-US"/>
        </a:p>
      </dgm:t>
    </dgm:pt>
    <dgm:pt modelId="{F979CEB0-96A2-44EA-90D9-7B052AD7360A}">
      <dgm:prSet phldrT="[Text]"/>
      <dgm:spPr/>
      <dgm:t>
        <a:bodyPr/>
        <a:lstStyle/>
        <a:p>
          <a:r>
            <a:rPr lang="nl-BE" err="1"/>
            <a:t>ZoogdierDatEiLegt</a:t>
          </a:r>
          <a:endParaRPr lang="en-US"/>
        </a:p>
      </dgm:t>
    </dgm:pt>
    <dgm:pt modelId="{47B31922-8FB3-4C19-BFA4-71B1EAB01EE6}" type="parTrans" cxnId="{8DBC1BA0-5570-4F68-B1D0-B2237EB4C9C0}">
      <dgm:prSet/>
      <dgm:spPr/>
      <dgm:t>
        <a:bodyPr/>
        <a:lstStyle/>
        <a:p>
          <a:endParaRPr lang="en-US"/>
        </a:p>
      </dgm:t>
    </dgm:pt>
    <dgm:pt modelId="{D3255246-5FA7-47F5-920B-6BCEFAD3D9B8}" type="sibTrans" cxnId="{8DBC1BA0-5570-4F68-B1D0-B2237EB4C9C0}">
      <dgm:prSet/>
      <dgm:spPr/>
      <dgm:t>
        <a:bodyPr/>
        <a:lstStyle/>
        <a:p>
          <a:endParaRPr lang="en-US"/>
        </a:p>
      </dgm:t>
    </dgm:pt>
    <dgm:pt modelId="{2EB6CDFF-16E3-4289-8685-6A4ECD703E5E}" type="pres">
      <dgm:prSet presAssocID="{71249783-4D54-4131-B91E-640CC8F97FE7}" presName="hierChild1" presStyleCnt="0">
        <dgm:presLayoutVars>
          <dgm:orgChart val="1"/>
          <dgm:chPref val="1"/>
          <dgm:dir/>
          <dgm:animOne val="branch"/>
          <dgm:animLvl val="lvl"/>
          <dgm:resizeHandles/>
        </dgm:presLayoutVars>
      </dgm:prSet>
      <dgm:spPr/>
    </dgm:pt>
    <dgm:pt modelId="{AEF550A8-0577-4CC5-92C9-A56F64EF6379}" type="pres">
      <dgm:prSet presAssocID="{78D5C355-2EEF-434E-98A4-960F03FB1C39}" presName="hierRoot1" presStyleCnt="0">
        <dgm:presLayoutVars>
          <dgm:hierBranch val="init"/>
        </dgm:presLayoutVars>
      </dgm:prSet>
      <dgm:spPr/>
    </dgm:pt>
    <dgm:pt modelId="{ED9A109E-7D6F-4A22-9901-89F3AB510749}" type="pres">
      <dgm:prSet presAssocID="{78D5C355-2EEF-434E-98A4-960F03FB1C39}" presName="rootComposite1" presStyleCnt="0"/>
      <dgm:spPr/>
    </dgm:pt>
    <dgm:pt modelId="{0C4EF6C2-8943-4B2F-9A84-410D0AB8C689}" type="pres">
      <dgm:prSet presAssocID="{78D5C355-2EEF-434E-98A4-960F03FB1C39}" presName="rootText1" presStyleLbl="node0" presStyleIdx="0" presStyleCnt="1" custLinFactNeighborX="-2558" custLinFactNeighborY="-6057">
        <dgm:presLayoutVars>
          <dgm:chPref val="3"/>
        </dgm:presLayoutVars>
      </dgm:prSet>
      <dgm:spPr/>
    </dgm:pt>
    <dgm:pt modelId="{7EFE9BEB-D69F-4C69-866D-3425812CA54C}" type="pres">
      <dgm:prSet presAssocID="{78D5C355-2EEF-434E-98A4-960F03FB1C39}" presName="rootConnector1" presStyleLbl="node1" presStyleIdx="0" presStyleCnt="0"/>
      <dgm:spPr/>
    </dgm:pt>
    <dgm:pt modelId="{C034A32E-9778-47B6-B924-257EBFCBC1C7}" type="pres">
      <dgm:prSet presAssocID="{78D5C355-2EEF-434E-98A4-960F03FB1C39}" presName="hierChild2" presStyleCnt="0"/>
      <dgm:spPr/>
    </dgm:pt>
    <dgm:pt modelId="{AA6112EF-9AC1-4821-9158-74D08B143728}" type="pres">
      <dgm:prSet presAssocID="{67199213-002A-4914-8F8E-6C1599ECAF83}" presName="Name37" presStyleLbl="parChTrans1D2" presStyleIdx="0" presStyleCnt="2"/>
      <dgm:spPr/>
    </dgm:pt>
    <dgm:pt modelId="{1B96EF42-0481-481E-A0B4-2191F9610049}" type="pres">
      <dgm:prSet presAssocID="{0CD31286-46D0-4E8F-9180-FE63CC6D1FF2}" presName="hierRoot2" presStyleCnt="0">
        <dgm:presLayoutVars>
          <dgm:hierBranch val="init"/>
        </dgm:presLayoutVars>
      </dgm:prSet>
      <dgm:spPr/>
    </dgm:pt>
    <dgm:pt modelId="{26F46AAB-0692-4205-8CB3-768A308ADFFB}" type="pres">
      <dgm:prSet presAssocID="{0CD31286-46D0-4E8F-9180-FE63CC6D1FF2}" presName="rootComposite" presStyleCnt="0"/>
      <dgm:spPr/>
    </dgm:pt>
    <dgm:pt modelId="{D76A44AD-C8F5-4E1A-BC9C-58FA2FB0CCA4}" type="pres">
      <dgm:prSet presAssocID="{0CD31286-46D0-4E8F-9180-FE63CC6D1FF2}" presName="rootText" presStyleLbl="node2" presStyleIdx="0" presStyleCnt="2">
        <dgm:presLayoutVars>
          <dgm:chPref val="3"/>
        </dgm:presLayoutVars>
      </dgm:prSet>
      <dgm:spPr/>
    </dgm:pt>
    <dgm:pt modelId="{8996D787-0274-4DB0-8653-5E457EC8F35B}" type="pres">
      <dgm:prSet presAssocID="{0CD31286-46D0-4E8F-9180-FE63CC6D1FF2}" presName="rootConnector" presStyleLbl="node2" presStyleIdx="0" presStyleCnt="2"/>
      <dgm:spPr/>
    </dgm:pt>
    <dgm:pt modelId="{8E195DE5-2177-425B-88FB-E4CF4225F552}" type="pres">
      <dgm:prSet presAssocID="{0CD31286-46D0-4E8F-9180-FE63CC6D1FF2}" presName="hierChild4" presStyleCnt="0"/>
      <dgm:spPr/>
    </dgm:pt>
    <dgm:pt modelId="{2EEC841E-DD9A-4B7A-B4C4-9167B1C74B3E}" type="pres">
      <dgm:prSet presAssocID="{0CD31286-46D0-4E8F-9180-FE63CC6D1FF2}" presName="hierChild5" presStyleCnt="0"/>
      <dgm:spPr/>
    </dgm:pt>
    <dgm:pt modelId="{07C21A17-C023-41DE-8507-DFD76FA7ACDC}" type="pres">
      <dgm:prSet presAssocID="{47B31922-8FB3-4C19-BFA4-71B1EAB01EE6}" presName="Name37" presStyleLbl="parChTrans1D2" presStyleIdx="1" presStyleCnt="2"/>
      <dgm:spPr/>
    </dgm:pt>
    <dgm:pt modelId="{2E30108F-0870-4965-B9CD-FAD05E4F80B5}" type="pres">
      <dgm:prSet presAssocID="{F979CEB0-96A2-44EA-90D9-7B052AD7360A}" presName="hierRoot2" presStyleCnt="0">
        <dgm:presLayoutVars>
          <dgm:hierBranch val="init"/>
        </dgm:presLayoutVars>
      </dgm:prSet>
      <dgm:spPr/>
    </dgm:pt>
    <dgm:pt modelId="{C59EEE19-95CD-444E-A7D4-5745DDFB827B}" type="pres">
      <dgm:prSet presAssocID="{F979CEB0-96A2-44EA-90D9-7B052AD7360A}" presName="rootComposite" presStyleCnt="0"/>
      <dgm:spPr/>
    </dgm:pt>
    <dgm:pt modelId="{BD0EE0D9-0F1A-4BC6-901B-517E9A7A268F}" type="pres">
      <dgm:prSet presAssocID="{F979CEB0-96A2-44EA-90D9-7B052AD7360A}" presName="rootText" presStyleLbl="node2" presStyleIdx="1" presStyleCnt="2">
        <dgm:presLayoutVars>
          <dgm:chPref val="3"/>
        </dgm:presLayoutVars>
      </dgm:prSet>
      <dgm:spPr/>
    </dgm:pt>
    <dgm:pt modelId="{A3A39CEA-9AF0-41F6-97D2-760F432DE2E2}" type="pres">
      <dgm:prSet presAssocID="{F979CEB0-96A2-44EA-90D9-7B052AD7360A}" presName="rootConnector" presStyleLbl="node2" presStyleIdx="1" presStyleCnt="2"/>
      <dgm:spPr/>
    </dgm:pt>
    <dgm:pt modelId="{35176EB6-17D0-4D6A-9DCF-10FABF3DC740}" type="pres">
      <dgm:prSet presAssocID="{F979CEB0-96A2-44EA-90D9-7B052AD7360A}" presName="hierChild4" presStyleCnt="0"/>
      <dgm:spPr/>
    </dgm:pt>
    <dgm:pt modelId="{F0EC74F3-4717-43D6-8D46-782AC3DA65C7}" type="pres">
      <dgm:prSet presAssocID="{F979CEB0-96A2-44EA-90D9-7B052AD7360A}" presName="hierChild5" presStyleCnt="0"/>
      <dgm:spPr/>
    </dgm:pt>
    <dgm:pt modelId="{FD09147E-F946-4223-95D9-B00A0D78BF76}" type="pres">
      <dgm:prSet presAssocID="{78D5C355-2EEF-434E-98A4-960F03FB1C39}" presName="hierChild3" presStyleCnt="0"/>
      <dgm:spPr/>
    </dgm:pt>
  </dgm:ptLst>
  <dgm:cxnLst>
    <dgm:cxn modelId="{76297E65-40E2-4FBC-B0E2-3FA46306D397}" srcId="{71249783-4D54-4131-B91E-640CC8F97FE7}" destId="{78D5C355-2EEF-434E-98A4-960F03FB1C39}" srcOrd="0" destOrd="0" parTransId="{EA2E13BD-C7B9-4AA4-9FE6-F70F4D17FEF8}" sibTransId="{80AF253C-561D-4787-84DE-33A5E802AFAF}"/>
    <dgm:cxn modelId="{874ECC67-3148-4CEB-A72B-121EDA3488E8}" type="presOf" srcId="{78D5C355-2EEF-434E-98A4-960F03FB1C39}" destId="{0C4EF6C2-8943-4B2F-9A84-410D0AB8C689}" srcOrd="0" destOrd="0" presId="urn:microsoft.com/office/officeart/2005/8/layout/orgChart1"/>
    <dgm:cxn modelId="{6733244B-D9C2-4BAC-9495-9B2EC708B927}" srcId="{78D5C355-2EEF-434E-98A4-960F03FB1C39}" destId="{0CD31286-46D0-4E8F-9180-FE63CC6D1FF2}" srcOrd="0" destOrd="0" parTransId="{67199213-002A-4914-8F8E-6C1599ECAF83}" sibTransId="{1852F71B-4079-40B2-AC2E-A0154B72A081}"/>
    <dgm:cxn modelId="{BC78D54B-AD67-4EBB-A64F-1DA390CBEBF9}" type="presOf" srcId="{47B31922-8FB3-4C19-BFA4-71B1EAB01EE6}" destId="{07C21A17-C023-41DE-8507-DFD76FA7ACDC}" srcOrd="0" destOrd="0" presId="urn:microsoft.com/office/officeart/2005/8/layout/orgChart1"/>
    <dgm:cxn modelId="{BABA954D-3348-4C05-8096-477162F3A171}" type="presOf" srcId="{0CD31286-46D0-4E8F-9180-FE63CC6D1FF2}" destId="{D76A44AD-C8F5-4E1A-BC9C-58FA2FB0CCA4}" srcOrd="0" destOrd="0" presId="urn:microsoft.com/office/officeart/2005/8/layout/orgChart1"/>
    <dgm:cxn modelId="{14A94870-2502-4728-9E47-729351064AA2}" type="presOf" srcId="{67199213-002A-4914-8F8E-6C1599ECAF83}" destId="{AA6112EF-9AC1-4821-9158-74D08B143728}" srcOrd="0" destOrd="0" presId="urn:microsoft.com/office/officeart/2005/8/layout/orgChart1"/>
    <dgm:cxn modelId="{8C736E89-D465-4AAC-807D-05C821CD1B82}" type="presOf" srcId="{F979CEB0-96A2-44EA-90D9-7B052AD7360A}" destId="{BD0EE0D9-0F1A-4BC6-901B-517E9A7A268F}" srcOrd="0" destOrd="0" presId="urn:microsoft.com/office/officeart/2005/8/layout/orgChart1"/>
    <dgm:cxn modelId="{8DBC1BA0-5570-4F68-B1D0-B2237EB4C9C0}" srcId="{78D5C355-2EEF-434E-98A4-960F03FB1C39}" destId="{F979CEB0-96A2-44EA-90D9-7B052AD7360A}" srcOrd="1" destOrd="0" parTransId="{47B31922-8FB3-4C19-BFA4-71B1EAB01EE6}" sibTransId="{D3255246-5FA7-47F5-920B-6BCEFAD3D9B8}"/>
    <dgm:cxn modelId="{4658C0AF-D981-4474-B365-939553E66D3E}" type="presOf" srcId="{78D5C355-2EEF-434E-98A4-960F03FB1C39}" destId="{7EFE9BEB-D69F-4C69-866D-3425812CA54C}" srcOrd="1" destOrd="0" presId="urn:microsoft.com/office/officeart/2005/8/layout/orgChart1"/>
    <dgm:cxn modelId="{FDB5A9B9-5A52-4EFD-A94D-8485B879A66E}" type="presOf" srcId="{0CD31286-46D0-4E8F-9180-FE63CC6D1FF2}" destId="{8996D787-0274-4DB0-8653-5E457EC8F35B}" srcOrd="1" destOrd="0" presId="urn:microsoft.com/office/officeart/2005/8/layout/orgChart1"/>
    <dgm:cxn modelId="{A103DEE4-63EC-4399-A964-BACC17BFB5B5}" type="presOf" srcId="{71249783-4D54-4131-B91E-640CC8F97FE7}" destId="{2EB6CDFF-16E3-4289-8685-6A4ECD703E5E}" srcOrd="0" destOrd="0" presId="urn:microsoft.com/office/officeart/2005/8/layout/orgChart1"/>
    <dgm:cxn modelId="{FEA6F2FB-5D95-4D93-94D8-891C8219CE81}" type="presOf" srcId="{F979CEB0-96A2-44EA-90D9-7B052AD7360A}" destId="{A3A39CEA-9AF0-41F6-97D2-760F432DE2E2}" srcOrd="1" destOrd="0" presId="urn:microsoft.com/office/officeart/2005/8/layout/orgChart1"/>
    <dgm:cxn modelId="{296C17E0-24B2-466F-961B-3F5146F5557B}" type="presParOf" srcId="{2EB6CDFF-16E3-4289-8685-6A4ECD703E5E}" destId="{AEF550A8-0577-4CC5-92C9-A56F64EF6379}" srcOrd="0" destOrd="0" presId="urn:microsoft.com/office/officeart/2005/8/layout/orgChart1"/>
    <dgm:cxn modelId="{02FB5723-9191-4F6F-9948-E055CCAFAA04}" type="presParOf" srcId="{AEF550A8-0577-4CC5-92C9-A56F64EF6379}" destId="{ED9A109E-7D6F-4A22-9901-89F3AB510749}" srcOrd="0" destOrd="0" presId="urn:microsoft.com/office/officeart/2005/8/layout/orgChart1"/>
    <dgm:cxn modelId="{7A7E2986-CBC3-4416-B376-F8A6E1E8A8DE}" type="presParOf" srcId="{ED9A109E-7D6F-4A22-9901-89F3AB510749}" destId="{0C4EF6C2-8943-4B2F-9A84-410D0AB8C689}" srcOrd="0" destOrd="0" presId="urn:microsoft.com/office/officeart/2005/8/layout/orgChart1"/>
    <dgm:cxn modelId="{384D0925-EA0B-40E5-A2C4-87D3B9BBC19C}" type="presParOf" srcId="{ED9A109E-7D6F-4A22-9901-89F3AB510749}" destId="{7EFE9BEB-D69F-4C69-866D-3425812CA54C}" srcOrd="1" destOrd="0" presId="urn:microsoft.com/office/officeart/2005/8/layout/orgChart1"/>
    <dgm:cxn modelId="{AF49F8DF-25F8-4AB7-83C4-F911DEDD52F6}" type="presParOf" srcId="{AEF550A8-0577-4CC5-92C9-A56F64EF6379}" destId="{C034A32E-9778-47B6-B924-257EBFCBC1C7}" srcOrd="1" destOrd="0" presId="urn:microsoft.com/office/officeart/2005/8/layout/orgChart1"/>
    <dgm:cxn modelId="{F583E344-F5C8-4F4F-8D72-CBF741A44840}" type="presParOf" srcId="{C034A32E-9778-47B6-B924-257EBFCBC1C7}" destId="{AA6112EF-9AC1-4821-9158-74D08B143728}" srcOrd="0" destOrd="0" presId="urn:microsoft.com/office/officeart/2005/8/layout/orgChart1"/>
    <dgm:cxn modelId="{4680BAC8-2A92-4E75-81B2-8E406E36F7C4}" type="presParOf" srcId="{C034A32E-9778-47B6-B924-257EBFCBC1C7}" destId="{1B96EF42-0481-481E-A0B4-2191F9610049}" srcOrd="1" destOrd="0" presId="urn:microsoft.com/office/officeart/2005/8/layout/orgChart1"/>
    <dgm:cxn modelId="{6BCA7AF3-9456-42DB-AF38-693DF76A3B05}" type="presParOf" srcId="{1B96EF42-0481-481E-A0B4-2191F9610049}" destId="{26F46AAB-0692-4205-8CB3-768A308ADFFB}" srcOrd="0" destOrd="0" presId="urn:microsoft.com/office/officeart/2005/8/layout/orgChart1"/>
    <dgm:cxn modelId="{66B9CF6A-15B7-420F-BFF2-99E4F930CC88}" type="presParOf" srcId="{26F46AAB-0692-4205-8CB3-768A308ADFFB}" destId="{D76A44AD-C8F5-4E1A-BC9C-58FA2FB0CCA4}" srcOrd="0" destOrd="0" presId="urn:microsoft.com/office/officeart/2005/8/layout/orgChart1"/>
    <dgm:cxn modelId="{81089BAF-91F5-4377-AB93-166CD0A0DD15}" type="presParOf" srcId="{26F46AAB-0692-4205-8CB3-768A308ADFFB}" destId="{8996D787-0274-4DB0-8653-5E457EC8F35B}" srcOrd="1" destOrd="0" presId="urn:microsoft.com/office/officeart/2005/8/layout/orgChart1"/>
    <dgm:cxn modelId="{FBEA55BD-D528-4FBE-82B0-B664039E6F34}" type="presParOf" srcId="{1B96EF42-0481-481E-A0B4-2191F9610049}" destId="{8E195DE5-2177-425B-88FB-E4CF4225F552}" srcOrd="1" destOrd="0" presId="urn:microsoft.com/office/officeart/2005/8/layout/orgChart1"/>
    <dgm:cxn modelId="{27CB7B7B-8F01-4083-8443-83EFCAC42F46}" type="presParOf" srcId="{1B96EF42-0481-481E-A0B4-2191F9610049}" destId="{2EEC841E-DD9A-4B7A-B4C4-9167B1C74B3E}" srcOrd="2" destOrd="0" presId="urn:microsoft.com/office/officeart/2005/8/layout/orgChart1"/>
    <dgm:cxn modelId="{339CF9AB-5747-49E8-972A-DCEA7A5A8C49}" type="presParOf" srcId="{C034A32E-9778-47B6-B924-257EBFCBC1C7}" destId="{07C21A17-C023-41DE-8507-DFD76FA7ACDC}" srcOrd="2" destOrd="0" presId="urn:microsoft.com/office/officeart/2005/8/layout/orgChart1"/>
    <dgm:cxn modelId="{D030B062-851B-4A84-9C54-D44E9307CB0E}" type="presParOf" srcId="{C034A32E-9778-47B6-B924-257EBFCBC1C7}" destId="{2E30108F-0870-4965-B9CD-FAD05E4F80B5}" srcOrd="3" destOrd="0" presId="urn:microsoft.com/office/officeart/2005/8/layout/orgChart1"/>
    <dgm:cxn modelId="{75E79463-A6E8-4D9A-94ED-3E3ECF9AB2D8}" type="presParOf" srcId="{2E30108F-0870-4965-B9CD-FAD05E4F80B5}" destId="{C59EEE19-95CD-444E-A7D4-5745DDFB827B}" srcOrd="0" destOrd="0" presId="urn:microsoft.com/office/officeart/2005/8/layout/orgChart1"/>
    <dgm:cxn modelId="{24D38BFD-9FFF-4546-B66F-CF0033D6C169}" type="presParOf" srcId="{C59EEE19-95CD-444E-A7D4-5745DDFB827B}" destId="{BD0EE0D9-0F1A-4BC6-901B-517E9A7A268F}" srcOrd="0" destOrd="0" presId="urn:microsoft.com/office/officeart/2005/8/layout/orgChart1"/>
    <dgm:cxn modelId="{36EF6435-1D20-4376-805F-CFC86E510375}" type="presParOf" srcId="{C59EEE19-95CD-444E-A7D4-5745DDFB827B}" destId="{A3A39CEA-9AF0-41F6-97D2-760F432DE2E2}" srcOrd="1" destOrd="0" presId="urn:microsoft.com/office/officeart/2005/8/layout/orgChart1"/>
    <dgm:cxn modelId="{F7E5F01A-5F09-4B2F-8FAA-6D3BE33F462A}" type="presParOf" srcId="{2E30108F-0870-4965-B9CD-FAD05E4F80B5}" destId="{35176EB6-17D0-4D6A-9DCF-10FABF3DC740}" srcOrd="1" destOrd="0" presId="urn:microsoft.com/office/officeart/2005/8/layout/orgChart1"/>
    <dgm:cxn modelId="{9953BCCF-42C3-4B9C-B036-CE2B1A7D3653}" type="presParOf" srcId="{2E30108F-0870-4965-B9CD-FAD05E4F80B5}" destId="{F0EC74F3-4717-43D6-8D46-782AC3DA65C7}" srcOrd="2" destOrd="0" presId="urn:microsoft.com/office/officeart/2005/8/layout/orgChart1"/>
    <dgm:cxn modelId="{DB3E812C-FECF-4F38-A7CD-8BFC0C5C4547}" type="presParOf" srcId="{AEF550A8-0577-4CC5-92C9-A56F64EF6379}" destId="{FD09147E-F946-4223-95D9-B00A0D78BF76}"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1249783-4D54-4131-B91E-640CC8F97FE7}"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78D5C355-2EEF-434E-98A4-960F03FB1C39}">
      <dgm:prSet phldrT="[Text]"/>
      <dgm:spPr/>
      <dgm:t>
        <a:bodyPr/>
        <a:lstStyle/>
        <a:p>
          <a:r>
            <a:rPr lang="nl-BE"/>
            <a:t>Dier</a:t>
          </a:r>
          <a:endParaRPr lang="en-US"/>
        </a:p>
      </dgm:t>
    </dgm:pt>
    <dgm:pt modelId="{EA2E13BD-C7B9-4AA4-9FE6-F70F4D17FEF8}" type="parTrans" cxnId="{76297E65-40E2-4FBC-B0E2-3FA46306D397}">
      <dgm:prSet/>
      <dgm:spPr/>
      <dgm:t>
        <a:bodyPr/>
        <a:lstStyle/>
        <a:p>
          <a:endParaRPr lang="en-US"/>
        </a:p>
      </dgm:t>
    </dgm:pt>
    <dgm:pt modelId="{80AF253C-561D-4787-84DE-33A5E802AFAF}" type="sibTrans" cxnId="{76297E65-40E2-4FBC-B0E2-3FA46306D397}">
      <dgm:prSet/>
      <dgm:spPr/>
      <dgm:t>
        <a:bodyPr/>
        <a:lstStyle/>
        <a:p>
          <a:endParaRPr lang="en-US"/>
        </a:p>
      </dgm:t>
    </dgm:pt>
    <dgm:pt modelId="{0CD31286-46D0-4E8F-9180-FE63CC6D1FF2}">
      <dgm:prSet phldrT="[Text]"/>
      <dgm:spPr/>
      <dgm:t>
        <a:bodyPr/>
        <a:lstStyle/>
        <a:p>
          <a:r>
            <a:rPr lang="nl-BE"/>
            <a:t>Zoogdier</a:t>
          </a:r>
          <a:endParaRPr lang="en-US"/>
        </a:p>
      </dgm:t>
    </dgm:pt>
    <dgm:pt modelId="{67199213-002A-4914-8F8E-6C1599ECAF83}" type="parTrans" cxnId="{6733244B-D9C2-4BAC-9495-9B2EC708B927}">
      <dgm:prSet/>
      <dgm:spPr/>
      <dgm:t>
        <a:bodyPr/>
        <a:lstStyle/>
        <a:p>
          <a:endParaRPr lang="en-US"/>
        </a:p>
      </dgm:t>
    </dgm:pt>
    <dgm:pt modelId="{1852F71B-4079-40B2-AC2E-A0154B72A081}" type="sibTrans" cxnId="{6733244B-D9C2-4BAC-9495-9B2EC708B927}">
      <dgm:prSet/>
      <dgm:spPr/>
      <dgm:t>
        <a:bodyPr/>
        <a:lstStyle/>
        <a:p>
          <a:endParaRPr lang="en-US"/>
        </a:p>
      </dgm:t>
    </dgm:pt>
    <dgm:pt modelId="{F979CEB0-96A2-44EA-90D9-7B052AD7360A}">
      <dgm:prSet phldrT="[Text]"/>
      <dgm:spPr/>
      <dgm:t>
        <a:bodyPr/>
        <a:lstStyle/>
        <a:p>
          <a:r>
            <a:rPr lang="nl-BE" err="1"/>
            <a:t>ZoogdierDatEiLegt</a:t>
          </a:r>
          <a:endParaRPr lang="en-US"/>
        </a:p>
      </dgm:t>
    </dgm:pt>
    <dgm:pt modelId="{47B31922-8FB3-4C19-BFA4-71B1EAB01EE6}" type="parTrans" cxnId="{8DBC1BA0-5570-4F68-B1D0-B2237EB4C9C0}">
      <dgm:prSet/>
      <dgm:spPr/>
      <dgm:t>
        <a:bodyPr/>
        <a:lstStyle/>
        <a:p>
          <a:endParaRPr lang="en-US"/>
        </a:p>
      </dgm:t>
    </dgm:pt>
    <dgm:pt modelId="{D3255246-5FA7-47F5-920B-6BCEFAD3D9B8}" type="sibTrans" cxnId="{8DBC1BA0-5570-4F68-B1D0-B2237EB4C9C0}">
      <dgm:prSet/>
      <dgm:spPr/>
      <dgm:t>
        <a:bodyPr/>
        <a:lstStyle/>
        <a:p>
          <a:endParaRPr lang="en-US"/>
        </a:p>
      </dgm:t>
    </dgm:pt>
    <dgm:pt modelId="{10E8D3A2-73B5-4DA5-94C8-663AF226BF2F}">
      <dgm:prSet phldrT="[Text]" phldr="0"/>
      <dgm:spPr/>
      <dgm:t>
        <a:bodyPr/>
        <a:lstStyle/>
        <a:p>
          <a:r>
            <a:rPr lang="nl-BE">
              <a:latin typeface="Calibri Light" panose="020F0302020204030204"/>
            </a:rPr>
            <a:t>ZoogdierDatVliegt</a:t>
          </a:r>
          <a:endParaRPr lang="nl-BE"/>
        </a:p>
      </dgm:t>
    </dgm:pt>
    <dgm:pt modelId="{9A0F44D1-E1AA-44C9-9DCB-B6A74D598E34}" type="parTrans" cxnId="{A551BDC2-DE3E-4560-B8DE-6E59D613C95E}">
      <dgm:prSet/>
      <dgm:spPr/>
      <dgm:t>
        <a:bodyPr/>
        <a:lstStyle/>
        <a:p>
          <a:endParaRPr lang="en-US"/>
        </a:p>
      </dgm:t>
    </dgm:pt>
    <dgm:pt modelId="{21E9317A-7EDB-40E6-A4F0-940741377CA6}" type="sibTrans" cxnId="{A551BDC2-DE3E-4560-B8DE-6E59D613C95E}">
      <dgm:prSet/>
      <dgm:spPr/>
      <dgm:t>
        <a:bodyPr/>
        <a:lstStyle/>
        <a:p>
          <a:endParaRPr lang="en-US"/>
        </a:p>
      </dgm:t>
    </dgm:pt>
    <dgm:pt modelId="{01F78F80-19B3-462A-B164-EA4D75872748}">
      <dgm:prSet phldrT="[Text]"/>
      <dgm:spPr/>
      <dgm:t>
        <a:bodyPr/>
        <a:lstStyle/>
        <a:p>
          <a:r>
            <a:rPr lang="nl-BE"/>
            <a:t>…</a:t>
          </a:r>
          <a:endParaRPr lang="en-US"/>
        </a:p>
      </dgm:t>
    </dgm:pt>
    <dgm:pt modelId="{4842A6DA-A40B-42A1-99EB-2EF7032172C1}" type="parTrans" cxnId="{D029203E-593D-4BB8-943C-487D178B43E0}">
      <dgm:prSet/>
      <dgm:spPr/>
      <dgm:t>
        <a:bodyPr/>
        <a:lstStyle/>
        <a:p>
          <a:endParaRPr lang="en-US"/>
        </a:p>
      </dgm:t>
    </dgm:pt>
    <dgm:pt modelId="{8C6CA218-81D7-47E4-9027-668C3AB711CD}" type="sibTrans" cxnId="{D029203E-593D-4BB8-943C-487D178B43E0}">
      <dgm:prSet/>
      <dgm:spPr/>
      <dgm:t>
        <a:bodyPr/>
        <a:lstStyle/>
        <a:p>
          <a:endParaRPr lang="en-US"/>
        </a:p>
      </dgm:t>
    </dgm:pt>
    <dgm:pt modelId="{2EB6CDFF-16E3-4289-8685-6A4ECD703E5E}" type="pres">
      <dgm:prSet presAssocID="{71249783-4D54-4131-B91E-640CC8F97FE7}" presName="hierChild1" presStyleCnt="0">
        <dgm:presLayoutVars>
          <dgm:orgChart val="1"/>
          <dgm:chPref val="1"/>
          <dgm:dir/>
          <dgm:animOne val="branch"/>
          <dgm:animLvl val="lvl"/>
          <dgm:resizeHandles/>
        </dgm:presLayoutVars>
      </dgm:prSet>
      <dgm:spPr/>
    </dgm:pt>
    <dgm:pt modelId="{AEF550A8-0577-4CC5-92C9-A56F64EF6379}" type="pres">
      <dgm:prSet presAssocID="{78D5C355-2EEF-434E-98A4-960F03FB1C39}" presName="hierRoot1" presStyleCnt="0">
        <dgm:presLayoutVars>
          <dgm:hierBranch val="init"/>
        </dgm:presLayoutVars>
      </dgm:prSet>
      <dgm:spPr/>
    </dgm:pt>
    <dgm:pt modelId="{ED9A109E-7D6F-4A22-9901-89F3AB510749}" type="pres">
      <dgm:prSet presAssocID="{78D5C355-2EEF-434E-98A4-960F03FB1C39}" presName="rootComposite1" presStyleCnt="0"/>
      <dgm:spPr/>
    </dgm:pt>
    <dgm:pt modelId="{0C4EF6C2-8943-4B2F-9A84-410D0AB8C689}" type="pres">
      <dgm:prSet presAssocID="{78D5C355-2EEF-434E-98A4-960F03FB1C39}" presName="rootText1" presStyleLbl="node0" presStyleIdx="0" presStyleCnt="1" custLinFactNeighborX="802" custLinFactNeighborY="-17454">
        <dgm:presLayoutVars>
          <dgm:chPref val="3"/>
        </dgm:presLayoutVars>
      </dgm:prSet>
      <dgm:spPr/>
    </dgm:pt>
    <dgm:pt modelId="{7EFE9BEB-D69F-4C69-866D-3425812CA54C}" type="pres">
      <dgm:prSet presAssocID="{78D5C355-2EEF-434E-98A4-960F03FB1C39}" presName="rootConnector1" presStyleLbl="node1" presStyleIdx="0" presStyleCnt="0"/>
      <dgm:spPr/>
    </dgm:pt>
    <dgm:pt modelId="{C034A32E-9778-47B6-B924-257EBFCBC1C7}" type="pres">
      <dgm:prSet presAssocID="{78D5C355-2EEF-434E-98A4-960F03FB1C39}" presName="hierChild2" presStyleCnt="0"/>
      <dgm:spPr/>
    </dgm:pt>
    <dgm:pt modelId="{AA6112EF-9AC1-4821-9158-74D08B143728}" type="pres">
      <dgm:prSet presAssocID="{67199213-002A-4914-8F8E-6C1599ECAF83}" presName="Name37" presStyleLbl="parChTrans1D2" presStyleIdx="0" presStyleCnt="4"/>
      <dgm:spPr/>
    </dgm:pt>
    <dgm:pt modelId="{1B96EF42-0481-481E-A0B4-2191F9610049}" type="pres">
      <dgm:prSet presAssocID="{0CD31286-46D0-4E8F-9180-FE63CC6D1FF2}" presName="hierRoot2" presStyleCnt="0">
        <dgm:presLayoutVars>
          <dgm:hierBranch val="init"/>
        </dgm:presLayoutVars>
      </dgm:prSet>
      <dgm:spPr/>
    </dgm:pt>
    <dgm:pt modelId="{26F46AAB-0692-4205-8CB3-768A308ADFFB}" type="pres">
      <dgm:prSet presAssocID="{0CD31286-46D0-4E8F-9180-FE63CC6D1FF2}" presName="rootComposite" presStyleCnt="0"/>
      <dgm:spPr/>
    </dgm:pt>
    <dgm:pt modelId="{D76A44AD-C8F5-4E1A-BC9C-58FA2FB0CCA4}" type="pres">
      <dgm:prSet presAssocID="{0CD31286-46D0-4E8F-9180-FE63CC6D1FF2}" presName="rootText" presStyleLbl="node2" presStyleIdx="0" presStyleCnt="4">
        <dgm:presLayoutVars>
          <dgm:chPref val="3"/>
        </dgm:presLayoutVars>
      </dgm:prSet>
      <dgm:spPr/>
    </dgm:pt>
    <dgm:pt modelId="{8996D787-0274-4DB0-8653-5E457EC8F35B}" type="pres">
      <dgm:prSet presAssocID="{0CD31286-46D0-4E8F-9180-FE63CC6D1FF2}" presName="rootConnector" presStyleLbl="node2" presStyleIdx="0" presStyleCnt="4"/>
      <dgm:spPr/>
    </dgm:pt>
    <dgm:pt modelId="{8E195DE5-2177-425B-88FB-E4CF4225F552}" type="pres">
      <dgm:prSet presAssocID="{0CD31286-46D0-4E8F-9180-FE63CC6D1FF2}" presName="hierChild4" presStyleCnt="0"/>
      <dgm:spPr/>
    </dgm:pt>
    <dgm:pt modelId="{2EEC841E-DD9A-4B7A-B4C4-9167B1C74B3E}" type="pres">
      <dgm:prSet presAssocID="{0CD31286-46D0-4E8F-9180-FE63CC6D1FF2}" presName="hierChild5" presStyleCnt="0"/>
      <dgm:spPr/>
    </dgm:pt>
    <dgm:pt modelId="{07C21A17-C023-41DE-8507-DFD76FA7ACDC}" type="pres">
      <dgm:prSet presAssocID="{47B31922-8FB3-4C19-BFA4-71B1EAB01EE6}" presName="Name37" presStyleLbl="parChTrans1D2" presStyleIdx="1" presStyleCnt="4"/>
      <dgm:spPr/>
    </dgm:pt>
    <dgm:pt modelId="{2E30108F-0870-4965-B9CD-FAD05E4F80B5}" type="pres">
      <dgm:prSet presAssocID="{F979CEB0-96A2-44EA-90D9-7B052AD7360A}" presName="hierRoot2" presStyleCnt="0">
        <dgm:presLayoutVars>
          <dgm:hierBranch val="init"/>
        </dgm:presLayoutVars>
      </dgm:prSet>
      <dgm:spPr/>
    </dgm:pt>
    <dgm:pt modelId="{C59EEE19-95CD-444E-A7D4-5745DDFB827B}" type="pres">
      <dgm:prSet presAssocID="{F979CEB0-96A2-44EA-90D9-7B052AD7360A}" presName="rootComposite" presStyleCnt="0"/>
      <dgm:spPr/>
    </dgm:pt>
    <dgm:pt modelId="{BD0EE0D9-0F1A-4BC6-901B-517E9A7A268F}" type="pres">
      <dgm:prSet presAssocID="{F979CEB0-96A2-44EA-90D9-7B052AD7360A}" presName="rootText" presStyleLbl="node2" presStyleIdx="1" presStyleCnt="4">
        <dgm:presLayoutVars>
          <dgm:chPref val="3"/>
        </dgm:presLayoutVars>
      </dgm:prSet>
      <dgm:spPr/>
    </dgm:pt>
    <dgm:pt modelId="{A3A39CEA-9AF0-41F6-97D2-760F432DE2E2}" type="pres">
      <dgm:prSet presAssocID="{F979CEB0-96A2-44EA-90D9-7B052AD7360A}" presName="rootConnector" presStyleLbl="node2" presStyleIdx="1" presStyleCnt="4"/>
      <dgm:spPr/>
    </dgm:pt>
    <dgm:pt modelId="{35176EB6-17D0-4D6A-9DCF-10FABF3DC740}" type="pres">
      <dgm:prSet presAssocID="{F979CEB0-96A2-44EA-90D9-7B052AD7360A}" presName="hierChild4" presStyleCnt="0"/>
      <dgm:spPr/>
    </dgm:pt>
    <dgm:pt modelId="{F0EC74F3-4717-43D6-8D46-782AC3DA65C7}" type="pres">
      <dgm:prSet presAssocID="{F979CEB0-96A2-44EA-90D9-7B052AD7360A}" presName="hierChild5" presStyleCnt="0"/>
      <dgm:spPr/>
    </dgm:pt>
    <dgm:pt modelId="{859F40CF-C00C-4126-965C-4D0E957CD7F4}" type="pres">
      <dgm:prSet presAssocID="{9A0F44D1-E1AA-44C9-9DCB-B6A74D598E34}" presName="Name37" presStyleLbl="parChTrans1D2" presStyleIdx="2" presStyleCnt="4"/>
      <dgm:spPr/>
    </dgm:pt>
    <dgm:pt modelId="{FE722E7A-3B1C-4502-84B3-771ABAA86B06}" type="pres">
      <dgm:prSet presAssocID="{10E8D3A2-73B5-4DA5-94C8-663AF226BF2F}" presName="hierRoot2" presStyleCnt="0">
        <dgm:presLayoutVars>
          <dgm:hierBranch val="init"/>
        </dgm:presLayoutVars>
      </dgm:prSet>
      <dgm:spPr/>
    </dgm:pt>
    <dgm:pt modelId="{A71F7104-1D4E-4E13-B8A8-A55C6AF257B9}" type="pres">
      <dgm:prSet presAssocID="{10E8D3A2-73B5-4DA5-94C8-663AF226BF2F}" presName="rootComposite" presStyleCnt="0"/>
      <dgm:spPr/>
    </dgm:pt>
    <dgm:pt modelId="{EFD2D988-D608-45EC-A3BC-72FDCA8EF5A8}" type="pres">
      <dgm:prSet presAssocID="{10E8D3A2-73B5-4DA5-94C8-663AF226BF2F}" presName="rootText" presStyleLbl="node2" presStyleIdx="2" presStyleCnt="4">
        <dgm:presLayoutVars>
          <dgm:chPref val="3"/>
        </dgm:presLayoutVars>
      </dgm:prSet>
      <dgm:spPr/>
    </dgm:pt>
    <dgm:pt modelId="{25A236D3-9718-4329-885C-7DB85BD564CC}" type="pres">
      <dgm:prSet presAssocID="{10E8D3A2-73B5-4DA5-94C8-663AF226BF2F}" presName="rootConnector" presStyleLbl="node2" presStyleIdx="2" presStyleCnt="4"/>
      <dgm:spPr/>
    </dgm:pt>
    <dgm:pt modelId="{0FF42F0A-8B12-47FD-AA3E-109FF2EA6B5F}" type="pres">
      <dgm:prSet presAssocID="{10E8D3A2-73B5-4DA5-94C8-663AF226BF2F}" presName="hierChild4" presStyleCnt="0"/>
      <dgm:spPr/>
    </dgm:pt>
    <dgm:pt modelId="{A1745616-616C-439B-BDB1-6BECD9B8F744}" type="pres">
      <dgm:prSet presAssocID="{10E8D3A2-73B5-4DA5-94C8-663AF226BF2F}" presName="hierChild5" presStyleCnt="0"/>
      <dgm:spPr/>
    </dgm:pt>
    <dgm:pt modelId="{87CB0264-A7CD-4C4A-8334-91DA7E75FB67}" type="pres">
      <dgm:prSet presAssocID="{4842A6DA-A40B-42A1-99EB-2EF7032172C1}" presName="Name37" presStyleLbl="parChTrans1D2" presStyleIdx="3" presStyleCnt="4"/>
      <dgm:spPr/>
    </dgm:pt>
    <dgm:pt modelId="{1AC61154-A3A6-4194-AC68-31CF01935869}" type="pres">
      <dgm:prSet presAssocID="{01F78F80-19B3-462A-B164-EA4D75872748}" presName="hierRoot2" presStyleCnt="0">
        <dgm:presLayoutVars>
          <dgm:hierBranch val="init"/>
        </dgm:presLayoutVars>
      </dgm:prSet>
      <dgm:spPr/>
    </dgm:pt>
    <dgm:pt modelId="{B5AC6A7E-2488-4276-842C-4F1350E43521}" type="pres">
      <dgm:prSet presAssocID="{01F78F80-19B3-462A-B164-EA4D75872748}" presName="rootComposite" presStyleCnt="0"/>
      <dgm:spPr/>
    </dgm:pt>
    <dgm:pt modelId="{5906CB85-01A4-4523-ACD4-4C5882E9F29E}" type="pres">
      <dgm:prSet presAssocID="{01F78F80-19B3-462A-B164-EA4D75872748}" presName="rootText" presStyleLbl="node2" presStyleIdx="3" presStyleCnt="4">
        <dgm:presLayoutVars>
          <dgm:chPref val="3"/>
        </dgm:presLayoutVars>
      </dgm:prSet>
      <dgm:spPr/>
    </dgm:pt>
    <dgm:pt modelId="{EB9CB839-0CC2-48A7-8E3C-1608A5D9FD17}" type="pres">
      <dgm:prSet presAssocID="{01F78F80-19B3-462A-B164-EA4D75872748}" presName="rootConnector" presStyleLbl="node2" presStyleIdx="3" presStyleCnt="4"/>
      <dgm:spPr/>
    </dgm:pt>
    <dgm:pt modelId="{942126A5-02D0-43AA-A208-8A8CE41EFDC1}" type="pres">
      <dgm:prSet presAssocID="{01F78F80-19B3-462A-B164-EA4D75872748}" presName="hierChild4" presStyleCnt="0"/>
      <dgm:spPr/>
    </dgm:pt>
    <dgm:pt modelId="{61678EF1-C717-4BE1-A209-89C9265B6E6C}" type="pres">
      <dgm:prSet presAssocID="{01F78F80-19B3-462A-B164-EA4D75872748}" presName="hierChild5" presStyleCnt="0"/>
      <dgm:spPr/>
    </dgm:pt>
    <dgm:pt modelId="{FD09147E-F946-4223-95D9-B00A0D78BF76}" type="pres">
      <dgm:prSet presAssocID="{78D5C355-2EEF-434E-98A4-960F03FB1C39}" presName="hierChild3" presStyleCnt="0"/>
      <dgm:spPr/>
    </dgm:pt>
  </dgm:ptLst>
  <dgm:cxnLst>
    <dgm:cxn modelId="{6C7EBF0F-2E7B-4557-A9C3-396F4587E523}" type="presOf" srcId="{78D5C355-2EEF-434E-98A4-960F03FB1C39}" destId="{7EFE9BEB-D69F-4C69-866D-3425812CA54C}" srcOrd="1" destOrd="0" presId="urn:microsoft.com/office/officeart/2005/8/layout/orgChart1"/>
    <dgm:cxn modelId="{A868A925-2BB8-4546-AD68-0A7BF06BC579}" type="presOf" srcId="{0CD31286-46D0-4E8F-9180-FE63CC6D1FF2}" destId="{8996D787-0274-4DB0-8653-5E457EC8F35B}" srcOrd="1" destOrd="0" presId="urn:microsoft.com/office/officeart/2005/8/layout/orgChart1"/>
    <dgm:cxn modelId="{578FF525-EFD6-4FC1-91CC-9509F170F1C3}" type="presOf" srcId="{10E8D3A2-73B5-4DA5-94C8-663AF226BF2F}" destId="{EFD2D988-D608-45EC-A3BC-72FDCA8EF5A8}" srcOrd="0" destOrd="0" presId="urn:microsoft.com/office/officeart/2005/8/layout/orgChart1"/>
    <dgm:cxn modelId="{AACDA52A-3D5A-4D4C-B731-15C29DB3E227}" type="presOf" srcId="{01F78F80-19B3-462A-B164-EA4D75872748}" destId="{5906CB85-01A4-4523-ACD4-4C5882E9F29E}" srcOrd="0" destOrd="0" presId="urn:microsoft.com/office/officeart/2005/8/layout/orgChart1"/>
    <dgm:cxn modelId="{3753FF3A-EC04-4C57-B674-041B225BF499}" type="presOf" srcId="{9A0F44D1-E1AA-44C9-9DCB-B6A74D598E34}" destId="{859F40CF-C00C-4126-965C-4D0E957CD7F4}" srcOrd="0" destOrd="0" presId="urn:microsoft.com/office/officeart/2005/8/layout/orgChart1"/>
    <dgm:cxn modelId="{D029203E-593D-4BB8-943C-487D178B43E0}" srcId="{78D5C355-2EEF-434E-98A4-960F03FB1C39}" destId="{01F78F80-19B3-462A-B164-EA4D75872748}" srcOrd="3" destOrd="0" parTransId="{4842A6DA-A40B-42A1-99EB-2EF7032172C1}" sibTransId="{8C6CA218-81D7-47E4-9027-668C3AB711CD}"/>
    <dgm:cxn modelId="{5E64DD40-B93F-4764-BFC2-4056F560F4B8}" type="presOf" srcId="{0CD31286-46D0-4E8F-9180-FE63CC6D1FF2}" destId="{D76A44AD-C8F5-4E1A-BC9C-58FA2FB0CCA4}" srcOrd="0" destOrd="0" presId="urn:microsoft.com/office/officeart/2005/8/layout/orgChart1"/>
    <dgm:cxn modelId="{76297E65-40E2-4FBC-B0E2-3FA46306D397}" srcId="{71249783-4D54-4131-B91E-640CC8F97FE7}" destId="{78D5C355-2EEF-434E-98A4-960F03FB1C39}" srcOrd="0" destOrd="0" parTransId="{EA2E13BD-C7B9-4AA4-9FE6-F70F4D17FEF8}" sibTransId="{80AF253C-561D-4787-84DE-33A5E802AFAF}"/>
    <dgm:cxn modelId="{6733244B-D9C2-4BAC-9495-9B2EC708B927}" srcId="{78D5C355-2EEF-434E-98A4-960F03FB1C39}" destId="{0CD31286-46D0-4E8F-9180-FE63CC6D1FF2}" srcOrd="0" destOrd="0" parTransId="{67199213-002A-4914-8F8E-6C1599ECAF83}" sibTransId="{1852F71B-4079-40B2-AC2E-A0154B72A081}"/>
    <dgm:cxn modelId="{0907F44B-F5E3-4A98-AA75-37ECBBE09238}" type="presOf" srcId="{F979CEB0-96A2-44EA-90D9-7B052AD7360A}" destId="{A3A39CEA-9AF0-41F6-97D2-760F432DE2E2}" srcOrd="1" destOrd="0" presId="urn:microsoft.com/office/officeart/2005/8/layout/orgChart1"/>
    <dgm:cxn modelId="{73F6EA6E-3BC1-4D9B-85CE-CCA4A0B8D72A}" type="presOf" srcId="{67199213-002A-4914-8F8E-6C1599ECAF83}" destId="{AA6112EF-9AC1-4821-9158-74D08B143728}" srcOrd="0" destOrd="0" presId="urn:microsoft.com/office/officeart/2005/8/layout/orgChart1"/>
    <dgm:cxn modelId="{5105C655-739D-419D-8C30-49D1221B1F43}" type="presOf" srcId="{4842A6DA-A40B-42A1-99EB-2EF7032172C1}" destId="{87CB0264-A7CD-4C4A-8334-91DA7E75FB67}" srcOrd="0" destOrd="0" presId="urn:microsoft.com/office/officeart/2005/8/layout/orgChart1"/>
    <dgm:cxn modelId="{8DBC1BA0-5570-4F68-B1D0-B2237EB4C9C0}" srcId="{78D5C355-2EEF-434E-98A4-960F03FB1C39}" destId="{F979CEB0-96A2-44EA-90D9-7B052AD7360A}" srcOrd="1" destOrd="0" parTransId="{47B31922-8FB3-4C19-BFA4-71B1EAB01EE6}" sibTransId="{D3255246-5FA7-47F5-920B-6BCEFAD3D9B8}"/>
    <dgm:cxn modelId="{7FD442B0-E773-44AC-9C1A-3C6B650FD991}" type="presOf" srcId="{10E8D3A2-73B5-4DA5-94C8-663AF226BF2F}" destId="{25A236D3-9718-4329-885C-7DB85BD564CC}" srcOrd="1" destOrd="0" presId="urn:microsoft.com/office/officeart/2005/8/layout/orgChart1"/>
    <dgm:cxn modelId="{BE0343B3-3F05-44BD-A8E9-415831C85898}" type="presOf" srcId="{47B31922-8FB3-4C19-BFA4-71B1EAB01EE6}" destId="{07C21A17-C023-41DE-8507-DFD76FA7ACDC}" srcOrd="0" destOrd="0" presId="urn:microsoft.com/office/officeart/2005/8/layout/orgChart1"/>
    <dgm:cxn modelId="{E2BC71BC-32BD-479D-B413-50EDA78962B6}" type="presOf" srcId="{78D5C355-2EEF-434E-98A4-960F03FB1C39}" destId="{0C4EF6C2-8943-4B2F-9A84-410D0AB8C689}" srcOrd="0" destOrd="0" presId="urn:microsoft.com/office/officeart/2005/8/layout/orgChart1"/>
    <dgm:cxn modelId="{A551BDC2-DE3E-4560-B8DE-6E59D613C95E}" srcId="{78D5C355-2EEF-434E-98A4-960F03FB1C39}" destId="{10E8D3A2-73B5-4DA5-94C8-663AF226BF2F}" srcOrd="2" destOrd="0" parTransId="{9A0F44D1-E1AA-44C9-9DCB-B6A74D598E34}" sibTransId="{21E9317A-7EDB-40E6-A4F0-940741377CA6}"/>
    <dgm:cxn modelId="{83B7C6DC-494E-4BB7-B14D-3267572ACB67}" type="presOf" srcId="{01F78F80-19B3-462A-B164-EA4D75872748}" destId="{EB9CB839-0CC2-48A7-8E3C-1608A5D9FD17}" srcOrd="1" destOrd="0" presId="urn:microsoft.com/office/officeart/2005/8/layout/orgChart1"/>
    <dgm:cxn modelId="{A103DEE4-63EC-4399-A964-BACC17BFB5B5}" type="presOf" srcId="{71249783-4D54-4131-B91E-640CC8F97FE7}" destId="{2EB6CDFF-16E3-4289-8685-6A4ECD703E5E}" srcOrd="0" destOrd="0" presId="urn:microsoft.com/office/officeart/2005/8/layout/orgChart1"/>
    <dgm:cxn modelId="{7E1810FF-1BC5-4D6F-9E3B-91E760865BA5}" type="presOf" srcId="{F979CEB0-96A2-44EA-90D9-7B052AD7360A}" destId="{BD0EE0D9-0F1A-4BC6-901B-517E9A7A268F}" srcOrd="0" destOrd="0" presId="urn:microsoft.com/office/officeart/2005/8/layout/orgChart1"/>
    <dgm:cxn modelId="{EC66D062-0552-42C0-A6A0-EDA4AECA6564}" type="presParOf" srcId="{2EB6CDFF-16E3-4289-8685-6A4ECD703E5E}" destId="{AEF550A8-0577-4CC5-92C9-A56F64EF6379}" srcOrd="0" destOrd="0" presId="urn:microsoft.com/office/officeart/2005/8/layout/orgChart1"/>
    <dgm:cxn modelId="{C5116F07-81D1-45F0-932D-14BDE1EA285C}" type="presParOf" srcId="{AEF550A8-0577-4CC5-92C9-A56F64EF6379}" destId="{ED9A109E-7D6F-4A22-9901-89F3AB510749}" srcOrd="0" destOrd="0" presId="urn:microsoft.com/office/officeart/2005/8/layout/orgChart1"/>
    <dgm:cxn modelId="{3D8037CD-6DC8-427F-B8AD-680A1A67B108}" type="presParOf" srcId="{ED9A109E-7D6F-4A22-9901-89F3AB510749}" destId="{0C4EF6C2-8943-4B2F-9A84-410D0AB8C689}" srcOrd="0" destOrd="0" presId="urn:microsoft.com/office/officeart/2005/8/layout/orgChart1"/>
    <dgm:cxn modelId="{BE4584CD-560F-457A-80C5-BE927AD17358}" type="presParOf" srcId="{ED9A109E-7D6F-4A22-9901-89F3AB510749}" destId="{7EFE9BEB-D69F-4C69-866D-3425812CA54C}" srcOrd="1" destOrd="0" presId="urn:microsoft.com/office/officeart/2005/8/layout/orgChart1"/>
    <dgm:cxn modelId="{A8CA17C8-E6AE-460B-8089-08596066E391}" type="presParOf" srcId="{AEF550A8-0577-4CC5-92C9-A56F64EF6379}" destId="{C034A32E-9778-47B6-B924-257EBFCBC1C7}" srcOrd="1" destOrd="0" presId="urn:microsoft.com/office/officeart/2005/8/layout/orgChart1"/>
    <dgm:cxn modelId="{A483E2A4-70EE-4009-8AA8-07107EB71C27}" type="presParOf" srcId="{C034A32E-9778-47B6-B924-257EBFCBC1C7}" destId="{AA6112EF-9AC1-4821-9158-74D08B143728}" srcOrd="0" destOrd="0" presId="urn:microsoft.com/office/officeart/2005/8/layout/orgChart1"/>
    <dgm:cxn modelId="{788E9D0D-C56E-446E-A8BB-DF2FDC8A5011}" type="presParOf" srcId="{C034A32E-9778-47B6-B924-257EBFCBC1C7}" destId="{1B96EF42-0481-481E-A0B4-2191F9610049}" srcOrd="1" destOrd="0" presId="urn:microsoft.com/office/officeart/2005/8/layout/orgChart1"/>
    <dgm:cxn modelId="{09ADF3DA-7811-462B-969D-3F6F3DD66F00}" type="presParOf" srcId="{1B96EF42-0481-481E-A0B4-2191F9610049}" destId="{26F46AAB-0692-4205-8CB3-768A308ADFFB}" srcOrd="0" destOrd="0" presId="urn:microsoft.com/office/officeart/2005/8/layout/orgChart1"/>
    <dgm:cxn modelId="{1FB8C74F-5092-4F8E-822A-D2D2858419EB}" type="presParOf" srcId="{26F46AAB-0692-4205-8CB3-768A308ADFFB}" destId="{D76A44AD-C8F5-4E1A-BC9C-58FA2FB0CCA4}" srcOrd="0" destOrd="0" presId="urn:microsoft.com/office/officeart/2005/8/layout/orgChart1"/>
    <dgm:cxn modelId="{355A3E92-405C-4829-A941-955B0FDA0FD5}" type="presParOf" srcId="{26F46AAB-0692-4205-8CB3-768A308ADFFB}" destId="{8996D787-0274-4DB0-8653-5E457EC8F35B}" srcOrd="1" destOrd="0" presId="urn:microsoft.com/office/officeart/2005/8/layout/orgChart1"/>
    <dgm:cxn modelId="{89ED7528-F22F-448C-90DE-C842D89BF46A}" type="presParOf" srcId="{1B96EF42-0481-481E-A0B4-2191F9610049}" destId="{8E195DE5-2177-425B-88FB-E4CF4225F552}" srcOrd="1" destOrd="0" presId="urn:microsoft.com/office/officeart/2005/8/layout/orgChart1"/>
    <dgm:cxn modelId="{A47826DD-E8AD-4D2E-BD50-247CE564A6CF}" type="presParOf" srcId="{1B96EF42-0481-481E-A0B4-2191F9610049}" destId="{2EEC841E-DD9A-4B7A-B4C4-9167B1C74B3E}" srcOrd="2" destOrd="0" presId="urn:microsoft.com/office/officeart/2005/8/layout/orgChart1"/>
    <dgm:cxn modelId="{A48D6B32-CD5C-4AEA-8BDE-C94D417ECBCC}" type="presParOf" srcId="{C034A32E-9778-47B6-B924-257EBFCBC1C7}" destId="{07C21A17-C023-41DE-8507-DFD76FA7ACDC}" srcOrd="2" destOrd="0" presId="urn:microsoft.com/office/officeart/2005/8/layout/orgChart1"/>
    <dgm:cxn modelId="{70713648-A8C3-45BF-80B7-6915C2AB9FAC}" type="presParOf" srcId="{C034A32E-9778-47B6-B924-257EBFCBC1C7}" destId="{2E30108F-0870-4965-B9CD-FAD05E4F80B5}" srcOrd="3" destOrd="0" presId="urn:microsoft.com/office/officeart/2005/8/layout/orgChart1"/>
    <dgm:cxn modelId="{10F317B8-3D72-4D7D-B4FA-FF0CF18A0DC0}" type="presParOf" srcId="{2E30108F-0870-4965-B9CD-FAD05E4F80B5}" destId="{C59EEE19-95CD-444E-A7D4-5745DDFB827B}" srcOrd="0" destOrd="0" presId="urn:microsoft.com/office/officeart/2005/8/layout/orgChart1"/>
    <dgm:cxn modelId="{3D9AB591-0614-4CD6-97DC-BE978029B058}" type="presParOf" srcId="{C59EEE19-95CD-444E-A7D4-5745DDFB827B}" destId="{BD0EE0D9-0F1A-4BC6-901B-517E9A7A268F}" srcOrd="0" destOrd="0" presId="urn:microsoft.com/office/officeart/2005/8/layout/orgChart1"/>
    <dgm:cxn modelId="{29D7888B-130B-4295-9808-64D673243043}" type="presParOf" srcId="{C59EEE19-95CD-444E-A7D4-5745DDFB827B}" destId="{A3A39CEA-9AF0-41F6-97D2-760F432DE2E2}" srcOrd="1" destOrd="0" presId="urn:microsoft.com/office/officeart/2005/8/layout/orgChart1"/>
    <dgm:cxn modelId="{DD77CA82-A34F-4EC7-BE69-50033447D15A}" type="presParOf" srcId="{2E30108F-0870-4965-B9CD-FAD05E4F80B5}" destId="{35176EB6-17D0-4D6A-9DCF-10FABF3DC740}" srcOrd="1" destOrd="0" presId="urn:microsoft.com/office/officeart/2005/8/layout/orgChart1"/>
    <dgm:cxn modelId="{A2AC0DA6-1F8A-42DA-BF9B-B5E60B3ED348}" type="presParOf" srcId="{2E30108F-0870-4965-B9CD-FAD05E4F80B5}" destId="{F0EC74F3-4717-43D6-8D46-782AC3DA65C7}" srcOrd="2" destOrd="0" presId="urn:microsoft.com/office/officeart/2005/8/layout/orgChart1"/>
    <dgm:cxn modelId="{A2046F22-670F-4A8A-B7F7-C648AD2C6567}" type="presParOf" srcId="{C034A32E-9778-47B6-B924-257EBFCBC1C7}" destId="{859F40CF-C00C-4126-965C-4D0E957CD7F4}" srcOrd="4" destOrd="0" presId="urn:microsoft.com/office/officeart/2005/8/layout/orgChart1"/>
    <dgm:cxn modelId="{238EA277-FE79-452B-821A-60C7B95F84DE}" type="presParOf" srcId="{C034A32E-9778-47B6-B924-257EBFCBC1C7}" destId="{FE722E7A-3B1C-4502-84B3-771ABAA86B06}" srcOrd="5" destOrd="0" presId="urn:microsoft.com/office/officeart/2005/8/layout/orgChart1"/>
    <dgm:cxn modelId="{92C30799-0A23-43EA-9D8B-BED7B3B928AF}" type="presParOf" srcId="{FE722E7A-3B1C-4502-84B3-771ABAA86B06}" destId="{A71F7104-1D4E-4E13-B8A8-A55C6AF257B9}" srcOrd="0" destOrd="0" presId="urn:microsoft.com/office/officeart/2005/8/layout/orgChart1"/>
    <dgm:cxn modelId="{6E93C1E5-D537-4097-AE66-9F19AA685516}" type="presParOf" srcId="{A71F7104-1D4E-4E13-B8A8-A55C6AF257B9}" destId="{EFD2D988-D608-45EC-A3BC-72FDCA8EF5A8}" srcOrd="0" destOrd="0" presId="urn:microsoft.com/office/officeart/2005/8/layout/orgChart1"/>
    <dgm:cxn modelId="{3CDF4A8F-0F5F-4EF0-BC07-1A81DDC78376}" type="presParOf" srcId="{A71F7104-1D4E-4E13-B8A8-A55C6AF257B9}" destId="{25A236D3-9718-4329-885C-7DB85BD564CC}" srcOrd="1" destOrd="0" presId="urn:microsoft.com/office/officeart/2005/8/layout/orgChart1"/>
    <dgm:cxn modelId="{42B002AE-1A19-4D80-B70B-D58E1AE77F94}" type="presParOf" srcId="{FE722E7A-3B1C-4502-84B3-771ABAA86B06}" destId="{0FF42F0A-8B12-47FD-AA3E-109FF2EA6B5F}" srcOrd="1" destOrd="0" presId="urn:microsoft.com/office/officeart/2005/8/layout/orgChart1"/>
    <dgm:cxn modelId="{B64E56D8-A5F4-4B72-BCCC-883504E56CA4}" type="presParOf" srcId="{FE722E7A-3B1C-4502-84B3-771ABAA86B06}" destId="{A1745616-616C-439B-BDB1-6BECD9B8F744}" srcOrd="2" destOrd="0" presId="urn:microsoft.com/office/officeart/2005/8/layout/orgChart1"/>
    <dgm:cxn modelId="{C56B470E-D0E7-4B6C-8E74-B0570E5F86F3}" type="presParOf" srcId="{C034A32E-9778-47B6-B924-257EBFCBC1C7}" destId="{87CB0264-A7CD-4C4A-8334-91DA7E75FB67}" srcOrd="6" destOrd="0" presId="urn:microsoft.com/office/officeart/2005/8/layout/orgChart1"/>
    <dgm:cxn modelId="{6695A88E-1143-41FC-B1DF-E46EFD229F82}" type="presParOf" srcId="{C034A32E-9778-47B6-B924-257EBFCBC1C7}" destId="{1AC61154-A3A6-4194-AC68-31CF01935869}" srcOrd="7" destOrd="0" presId="urn:microsoft.com/office/officeart/2005/8/layout/orgChart1"/>
    <dgm:cxn modelId="{9A011A2A-34D4-47EB-BC56-5595FFA2DF02}" type="presParOf" srcId="{1AC61154-A3A6-4194-AC68-31CF01935869}" destId="{B5AC6A7E-2488-4276-842C-4F1350E43521}" srcOrd="0" destOrd="0" presId="urn:microsoft.com/office/officeart/2005/8/layout/orgChart1"/>
    <dgm:cxn modelId="{E9E3635C-6288-4227-8503-393B2B3D5D51}" type="presParOf" srcId="{B5AC6A7E-2488-4276-842C-4F1350E43521}" destId="{5906CB85-01A4-4523-ACD4-4C5882E9F29E}" srcOrd="0" destOrd="0" presId="urn:microsoft.com/office/officeart/2005/8/layout/orgChart1"/>
    <dgm:cxn modelId="{55A5D70F-37EE-4066-ACD4-F0658B7C7FF4}" type="presParOf" srcId="{B5AC6A7E-2488-4276-842C-4F1350E43521}" destId="{EB9CB839-0CC2-48A7-8E3C-1608A5D9FD17}" srcOrd="1" destOrd="0" presId="urn:microsoft.com/office/officeart/2005/8/layout/orgChart1"/>
    <dgm:cxn modelId="{07C6B648-3D5F-4DC2-9DAB-11D399FDE04B}" type="presParOf" srcId="{1AC61154-A3A6-4194-AC68-31CF01935869}" destId="{942126A5-02D0-43AA-A208-8A8CE41EFDC1}" srcOrd="1" destOrd="0" presId="urn:microsoft.com/office/officeart/2005/8/layout/orgChart1"/>
    <dgm:cxn modelId="{1CF77E22-09EB-4A8C-A0A8-1BBA3C80F8BF}" type="presParOf" srcId="{1AC61154-A3A6-4194-AC68-31CF01935869}" destId="{61678EF1-C717-4BE1-A209-89C9265B6E6C}" srcOrd="2" destOrd="0" presId="urn:microsoft.com/office/officeart/2005/8/layout/orgChart1"/>
    <dgm:cxn modelId="{649CBD72-F3B8-42CA-AB97-AE393A67A751}" type="presParOf" srcId="{AEF550A8-0577-4CC5-92C9-A56F64EF6379}" destId="{FD09147E-F946-4223-95D9-B00A0D78BF76}"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B8E720-5993-406A-AAB1-D91F1013A6FC}">
      <dsp:nvSpPr>
        <dsp:cNvPr id="0" name=""/>
        <dsp:cNvSpPr/>
      </dsp:nvSpPr>
      <dsp:spPr>
        <a:xfrm>
          <a:off x="5742298" y="2017733"/>
          <a:ext cx="710529" cy="338147"/>
        </a:xfrm>
        <a:custGeom>
          <a:avLst/>
          <a:gdLst/>
          <a:ahLst/>
          <a:cxnLst/>
          <a:rect l="0" t="0" r="0" b="0"/>
          <a:pathLst>
            <a:path>
              <a:moveTo>
                <a:pt x="0" y="0"/>
              </a:moveTo>
              <a:lnTo>
                <a:pt x="0" y="230437"/>
              </a:lnTo>
              <a:lnTo>
                <a:pt x="710529" y="230437"/>
              </a:lnTo>
              <a:lnTo>
                <a:pt x="710529" y="33814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DF3E0C9-0A0F-4D9D-89A0-92A9DCF584B9}">
      <dsp:nvSpPr>
        <dsp:cNvPr id="0" name=""/>
        <dsp:cNvSpPr/>
      </dsp:nvSpPr>
      <dsp:spPr>
        <a:xfrm>
          <a:off x="3943449" y="2017733"/>
          <a:ext cx="1798849" cy="338147"/>
        </a:xfrm>
        <a:custGeom>
          <a:avLst/>
          <a:gdLst/>
          <a:ahLst/>
          <a:cxnLst/>
          <a:rect l="0" t="0" r="0" b="0"/>
          <a:pathLst>
            <a:path>
              <a:moveTo>
                <a:pt x="1798849" y="0"/>
              </a:moveTo>
              <a:lnTo>
                <a:pt x="1798849" y="230437"/>
              </a:lnTo>
              <a:lnTo>
                <a:pt x="0" y="230437"/>
              </a:lnTo>
              <a:lnTo>
                <a:pt x="0" y="33814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D0CDDDC-7FB3-4195-A190-636283999EE6}">
      <dsp:nvSpPr>
        <dsp:cNvPr id="0" name=""/>
        <dsp:cNvSpPr/>
      </dsp:nvSpPr>
      <dsp:spPr>
        <a:xfrm>
          <a:off x="3771981" y="701236"/>
          <a:ext cx="1970317" cy="578192"/>
        </a:xfrm>
        <a:custGeom>
          <a:avLst/>
          <a:gdLst/>
          <a:ahLst/>
          <a:cxnLst/>
          <a:rect l="0" t="0" r="0" b="0"/>
          <a:pathLst>
            <a:path>
              <a:moveTo>
                <a:pt x="0" y="0"/>
              </a:moveTo>
              <a:lnTo>
                <a:pt x="0" y="470482"/>
              </a:lnTo>
              <a:lnTo>
                <a:pt x="1970317" y="470482"/>
              </a:lnTo>
              <a:lnTo>
                <a:pt x="1970317" y="57819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702EF39-49A5-4F18-9598-B39B216AD4C1}">
      <dsp:nvSpPr>
        <dsp:cNvPr id="0" name=""/>
        <dsp:cNvSpPr/>
      </dsp:nvSpPr>
      <dsp:spPr>
        <a:xfrm>
          <a:off x="1537827" y="2017733"/>
          <a:ext cx="984562" cy="338147"/>
        </a:xfrm>
        <a:custGeom>
          <a:avLst/>
          <a:gdLst/>
          <a:ahLst/>
          <a:cxnLst/>
          <a:rect l="0" t="0" r="0" b="0"/>
          <a:pathLst>
            <a:path>
              <a:moveTo>
                <a:pt x="0" y="0"/>
              </a:moveTo>
              <a:lnTo>
                <a:pt x="0" y="230437"/>
              </a:lnTo>
              <a:lnTo>
                <a:pt x="984562" y="230437"/>
              </a:lnTo>
              <a:lnTo>
                <a:pt x="984562" y="33814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B92AA63-89CD-4EED-AA73-651D17CE9D0E}">
      <dsp:nvSpPr>
        <dsp:cNvPr id="0" name=""/>
        <dsp:cNvSpPr/>
      </dsp:nvSpPr>
      <dsp:spPr>
        <a:xfrm>
          <a:off x="827297" y="2017733"/>
          <a:ext cx="710529" cy="338147"/>
        </a:xfrm>
        <a:custGeom>
          <a:avLst/>
          <a:gdLst/>
          <a:ahLst/>
          <a:cxnLst/>
          <a:rect l="0" t="0" r="0" b="0"/>
          <a:pathLst>
            <a:path>
              <a:moveTo>
                <a:pt x="710529" y="0"/>
              </a:moveTo>
              <a:lnTo>
                <a:pt x="710529" y="230437"/>
              </a:lnTo>
              <a:lnTo>
                <a:pt x="0" y="230437"/>
              </a:lnTo>
              <a:lnTo>
                <a:pt x="0" y="33814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4BA4AE-6619-4C4E-AB42-2504F5D85CD7}">
      <dsp:nvSpPr>
        <dsp:cNvPr id="0" name=""/>
        <dsp:cNvSpPr/>
      </dsp:nvSpPr>
      <dsp:spPr>
        <a:xfrm>
          <a:off x="1537827" y="701236"/>
          <a:ext cx="2234153" cy="578192"/>
        </a:xfrm>
        <a:custGeom>
          <a:avLst/>
          <a:gdLst/>
          <a:ahLst/>
          <a:cxnLst/>
          <a:rect l="0" t="0" r="0" b="0"/>
          <a:pathLst>
            <a:path>
              <a:moveTo>
                <a:pt x="2234153" y="0"/>
              </a:moveTo>
              <a:lnTo>
                <a:pt x="2234153" y="470482"/>
              </a:lnTo>
              <a:lnTo>
                <a:pt x="0" y="470482"/>
              </a:lnTo>
              <a:lnTo>
                <a:pt x="0" y="57819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0E490FE-A292-4848-BBE3-F5B3CFCB5EFE}">
      <dsp:nvSpPr>
        <dsp:cNvPr id="0" name=""/>
        <dsp:cNvSpPr/>
      </dsp:nvSpPr>
      <dsp:spPr>
        <a:xfrm>
          <a:off x="2631114" y="55625"/>
          <a:ext cx="2281734" cy="645610"/>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3D535448-B823-4D9E-B157-E2B53E46DA1E}">
      <dsp:nvSpPr>
        <dsp:cNvPr id="0" name=""/>
        <dsp:cNvSpPr/>
      </dsp:nvSpPr>
      <dsp:spPr>
        <a:xfrm>
          <a:off x="2760301" y="178353"/>
          <a:ext cx="2281734" cy="64561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nl-BE" sz="2400" kern="1200"/>
            <a:t>GewerveldDier</a:t>
          </a:r>
          <a:endParaRPr lang="en-US" sz="2400" kern="1200"/>
        </a:p>
      </dsp:txBody>
      <dsp:txXfrm>
        <a:off x="2779210" y="197262"/>
        <a:ext cx="2243916" cy="607792"/>
      </dsp:txXfrm>
    </dsp:sp>
    <dsp:sp modelId="{CF4E5B1D-A4B1-4966-B411-CCBECA46503D}">
      <dsp:nvSpPr>
        <dsp:cNvPr id="0" name=""/>
        <dsp:cNvSpPr/>
      </dsp:nvSpPr>
      <dsp:spPr>
        <a:xfrm>
          <a:off x="629334" y="1279428"/>
          <a:ext cx="1816985" cy="738304"/>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C7FD5DD0-15EE-4E00-8C94-CF3AC819DAF5}">
      <dsp:nvSpPr>
        <dsp:cNvPr id="0" name=""/>
        <dsp:cNvSpPr/>
      </dsp:nvSpPr>
      <dsp:spPr>
        <a:xfrm>
          <a:off x="758521" y="1402156"/>
          <a:ext cx="1816985" cy="73830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nl-BE" sz="2400" kern="1200"/>
            <a:t>Reptiel</a:t>
          </a:r>
          <a:endParaRPr lang="en-US" sz="2400" kern="1200"/>
        </a:p>
      </dsp:txBody>
      <dsp:txXfrm>
        <a:off x="780145" y="1423780"/>
        <a:ext cx="1773737" cy="695056"/>
      </dsp:txXfrm>
    </dsp:sp>
    <dsp:sp modelId="{2B1FF198-BB9B-439E-90C6-11F67A0D661F}">
      <dsp:nvSpPr>
        <dsp:cNvPr id="0" name=""/>
        <dsp:cNvSpPr/>
      </dsp:nvSpPr>
      <dsp:spPr>
        <a:xfrm>
          <a:off x="-28077" y="2355881"/>
          <a:ext cx="1710751" cy="738304"/>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956C60AA-55FF-4160-8197-305C8EAAFFB5}">
      <dsp:nvSpPr>
        <dsp:cNvPr id="0" name=""/>
        <dsp:cNvSpPr/>
      </dsp:nvSpPr>
      <dsp:spPr>
        <a:xfrm>
          <a:off x="101109" y="2478608"/>
          <a:ext cx="1710751" cy="73830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nl-BE" sz="2400" kern="1200"/>
            <a:t>Hagedis</a:t>
          </a:r>
          <a:endParaRPr lang="en-US" sz="2400" kern="1200"/>
        </a:p>
      </dsp:txBody>
      <dsp:txXfrm>
        <a:off x="122733" y="2500232"/>
        <a:ext cx="1667503" cy="695056"/>
      </dsp:txXfrm>
    </dsp:sp>
    <dsp:sp modelId="{056F38F0-8D8F-4AEF-9EA2-AD91A35FD75D}">
      <dsp:nvSpPr>
        <dsp:cNvPr id="0" name=""/>
        <dsp:cNvSpPr/>
      </dsp:nvSpPr>
      <dsp:spPr>
        <a:xfrm>
          <a:off x="1941047" y="2355881"/>
          <a:ext cx="1162684" cy="738304"/>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52CF37C6-7C8E-47EB-81EB-C443F456552B}">
      <dsp:nvSpPr>
        <dsp:cNvPr id="0" name=""/>
        <dsp:cNvSpPr/>
      </dsp:nvSpPr>
      <dsp:spPr>
        <a:xfrm>
          <a:off x="2070235" y="2478608"/>
          <a:ext cx="1162684" cy="73830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nl-BE" sz="2400" kern="1200"/>
            <a:t>Slang</a:t>
          </a:r>
          <a:endParaRPr lang="en-US" sz="2400" kern="1200"/>
        </a:p>
      </dsp:txBody>
      <dsp:txXfrm>
        <a:off x="2091859" y="2500232"/>
        <a:ext cx="1119436" cy="695056"/>
      </dsp:txXfrm>
    </dsp:sp>
    <dsp:sp modelId="{9608AD17-FC6D-4EE6-8DEF-640D3FB8BA10}">
      <dsp:nvSpPr>
        <dsp:cNvPr id="0" name=""/>
        <dsp:cNvSpPr/>
      </dsp:nvSpPr>
      <dsp:spPr>
        <a:xfrm>
          <a:off x="4704631" y="1279428"/>
          <a:ext cx="2075334" cy="738304"/>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90D5143-7017-428B-BA2B-C9911A005868}">
      <dsp:nvSpPr>
        <dsp:cNvPr id="0" name=""/>
        <dsp:cNvSpPr/>
      </dsp:nvSpPr>
      <dsp:spPr>
        <a:xfrm>
          <a:off x="4833818" y="1402156"/>
          <a:ext cx="2075334" cy="73830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nl-BE" sz="2400" kern="1200">
              <a:solidFill>
                <a:prstClr val="black">
                  <a:hueOff val="0"/>
                  <a:satOff val="0"/>
                  <a:lumOff val="0"/>
                  <a:alphaOff val="0"/>
                </a:prstClr>
              </a:solidFill>
              <a:latin typeface="Calibri" panose="020F0502020204030204"/>
              <a:ea typeface="+mn-ea"/>
              <a:cs typeface="+mn-cs"/>
            </a:rPr>
            <a:t>Zoogdier</a:t>
          </a:r>
          <a:endParaRPr lang="en-US" sz="2400" kern="1200">
            <a:solidFill>
              <a:prstClr val="black">
                <a:hueOff val="0"/>
                <a:satOff val="0"/>
                <a:lumOff val="0"/>
                <a:alphaOff val="0"/>
              </a:prstClr>
            </a:solidFill>
            <a:latin typeface="Calibri" panose="020F0502020204030204"/>
            <a:ea typeface="+mn-ea"/>
            <a:cs typeface="+mn-cs"/>
          </a:endParaRPr>
        </a:p>
      </dsp:txBody>
      <dsp:txXfrm>
        <a:off x="4855442" y="1423780"/>
        <a:ext cx="2032086" cy="695056"/>
      </dsp:txXfrm>
    </dsp:sp>
    <dsp:sp modelId="{4BEAAA44-0471-4068-A964-C26C36361616}">
      <dsp:nvSpPr>
        <dsp:cNvPr id="0" name=""/>
        <dsp:cNvSpPr/>
      </dsp:nvSpPr>
      <dsp:spPr>
        <a:xfrm>
          <a:off x="3362107" y="2355881"/>
          <a:ext cx="1162684" cy="738304"/>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76E69C3D-A1EC-471E-B46E-42B99384FB33}">
      <dsp:nvSpPr>
        <dsp:cNvPr id="0" name=""/>
        <dsp:cNvSpPr/>
      </dsp:nvSpPr>
      <dsp:spPr>
        <a:xfrm>
          <a:off x="3491294" y="2478608"/>
          <a:ext cx="1162684" cy="73830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nl-BE" sz="2400" kern="1200"/>
            <a:t>Olifant</a:t>
          </a:r>
          <a:endParaRPr lang="en-US" sz="2400" kern="1200"/>
        </a:p>
      </dsp:txBody>
      <dsp:txXfrm>
        <a:off x="3512918" y="2500232"/>
        <a:ext cx="1119436" cy="695056"/>
      </dsp:txXfrm>
    </dsp:sp>
    <dsp:sp modelId="{A2BE0A4E-5C3D-4677-8708-55A9BC860B3D}">
      <dsp:nvSpPr>
        <dsp:cNvPr id="0" name=""/>
        <dsp:cNvSpPr/>
      </dsp:nvSpPr>
      <dsp:spPr>
        <a:xfrm>
          <a:off x="4783166" y="2355881"/>
          <a:ext cx="3339323" cy="738304"/>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5622B6C9-E847-4150-BE93-CE86FB7ECF79}">
      <dsp:nvSpPr>
        <dsp:cNvPr id="0" name=""/>
        <dsp:cNvSpPr/>
      </dsp:nvSpPr>
      <dsp:spPr>
        <a:xfrm>
          <a:off x="4912353" y="2478608"/>
          <a:ext cx="3339323" cy="73830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nl-BE" sz="2400" kern="1200"/>
            <a:t>Vogelbekdier???</a:t>
          </a:r>
          <a:endParaRPr lang="en-US" sz="2400" kern="1200"/>
        </a:p>
      </dsp:txBody>
      <dsp:txXfrm>
        <a:off x="4933977" y="2500232"/>
        <a:ext cx="3296075" cy="6950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59A88B-912F-46B0-B3E4-A7249A43F03C}">
      <dsp:nvSpPr>
        <dsp:cNvPr id="0" name=""/>
        <dsp:cNvSpPr/>
      </dsp:nvSpPr>
      <dsp:spPr>
        <a:xfrm>
          <a:off x="3114979" y="976043"/>
          <a:ext cx="938525" cy="446652"/>
        </a:xfrm>
        <a:custGeom>
          <a:avLst/>
          <a:gdLst/>
          <a:ahLst/>
          <a:cxnLst/>
          <a:rect l="0" t="0" r="0" b="0"/>
          <a:pathLst>
            <a:path>
              <a:moveTo>
                <a:pt x="0" y="0"/>
              </a:moveTo>
              <a:lnTo>
                <a:pt x="0" y="304380"/>
              </a:lnTo>
              <a:lnTo>
                <a:pt x="938525" y="304380"/>
              </a:lnTo>
              <a:lnTo>
                <a:pt x="938525" y="44665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6865854-8013-4016-A74C-B69071B2F66B}">
      <dsp:nvSpPr>
        <dsp:cNvPr id="0" name=""/>
        <dsp:cNvSpPr/>
      </dsp:nvSpPr>
      <dsp:spPr>
        <a:xfrm>
          <a:off x="2176453" y="976043"/>
          <a:ext cx="938525" cy="446652"/>
        </a:xfrm>
        <a:custGeom>
          <a:avLst/>
          <a:gdLst/>
          <a:ahLst/>
          <a:cxnLst/>
          <a:rect l="0" t="0" r="0" b="0"/>
          <a:pathLst>
            <a:path>
              <a:moveTo>
                <a:pt x="938525" y="0"/>
              </a:moveTo>
              <a:lnTo>
                <a:pt x="938525" y="304380"/>
              </a:lnTo>
              <a:lnTo>
                <a:pt x="0" y="304380"/>
              </a:lnTo>
              <a:lnTo>
                <a:pt x="0" y="44665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72AADF-B03D-4B1D-9B84-F085C1328426}">
      <dsp:nvSpPr>
        <dsp:cNvPr id="0" name=""/>
        <dsp:cNvSpPr/>
      </dsp:nvSpPr>
      <dsp:spPr>
        <a:xfrm>
          <a:off x="2347094" y="830"/>
          <a:ext cx="1535768" cy="975213"/>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C266E16B-3338-4FE1-8546-1935A881FCF1}">
      <dsp:nvSpPr>
        <dsp:cNvPr id="0" name=""/>
        <dsp:cNvSpPr/>
      </dsp:nvSpPr>
      <dsp:spPr>
        <a:xfrm>
          <a:off x="2517735" y="162939"/>
          <a:ext cx="1535768" cy="975213"/>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nl-BE" sz="2400" kern="1200"/>
            <a:t>Reptiel</a:t>
          </a:r>
          <a:endParaRPr lang="en-US" sz="2400" kern="1200"/>
        </a:p>
      </dsp:txBody>
      <dsp:txXfrm>
        <a:off x="2546298" y="191502"/>
        <a:ext cx="1478642" cy="918087"/>
      </dsp:txXfrm>
    </dsp:sp>
    <dsp:sp modelId="{8629309C-D5CE-458F-8615-712980EA45E2}">
      <dsp:nvSpPr>
        <dsp:cNvPr id="0" name=""/>
        <dsp:cNvSpPr/>
      </dsp:nvSpPr>
      <dsp:spPr>
        <a:xfrm>
          <a:off x="1408569" y="1422696"/>
          <a:ext cx="1535768" cy="975213"/>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FFB6BD98-CD19-407A-B087-1DE591DC00A2}">
      <dsp:nvSpPr>
        <dsp:cNvPr id="0" name=""/>
        <dsp:cNvSpPr/>
      </dsp:nvSpPr>
      <dsp:spPr>
        <a:xfrm>
          <a:off x="1579210" y="1584805"/>
          <a:ext cx="1535768" cy="975213"/>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nl-BE" sz="2400" kern="1200"/>
            <a:t>Hagedis</a:t>
          </a:r>
          <a:endParaRPr lang="en-US" sz="2400" kern="1200"/>
        </a:p>
      </dsp:txBody>
      <dsp:txXfrm>
        <a:off x="1607773" y="1613368"/>
        <a:ext cx="1478642" cy="918087"/>
      </dsp:txXfrm>
    </dsp:sp>
    <dsp:sp modelId="{11884BB9-0517-47C1-8E5E-020894B42F4C}">
      <dsp:nvSpPr>
        <dsp:cNvPr id="0" name=""/>
        <dsp:cNvSpPr/>
      </dsp:nvSpPr>
      <dsp:spPr>
        <a:xfrm>
          <a:off x="3285619" y="1422696"/>
          <a:ext cx="1535768" cy="975213"/>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F6B91F1-0962-4176-8871-7EE0978F972C}">
      <dsp:nvSpPr>
        <dsp:cNvPr id="0" name=""/>
        <dsp:cNvSpPr/>
      </dsp:nvSpPr>
      <dsp:spPr>
        <a:xfrm>
          <a:off x="3456260" y="1584805"/>
          <a:ext cx="1535768" cy="975213"/>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nl-BE" sz="2400" kern="1200"/>
            <a:t>Slang</a:t>
          </a:r>
          <a:endParaRPr lang="en-US" sz="2400" kern="1200"/>
        </a:p>
      </dsp:txBody>
      <dsp:txXfrm>
        <a:off x="3484823" y="1613368"/>
        <a:ext cx="1478642" cy="9180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B8E720-5993-406A-AAB1-D91F1013A6FC}">
      <dsp:nvSpPr>
        <dsp:cNvPr id="0" name=""/>
        <dsp:cNvSpPr/>
      </dsp:nvSpPr>
      <dsp:spPr>
        <a:xfrm>
          <a:off x="5392767" y="2015450"/>
          <a:ext cx="667279" cy="317564"/>
        </a:xfrm>
        <a:custGeom>
          <a:avLst/>
          <a:gdLst/>
          <a:ahLst/>
          <a:cxnLst/>
          <a:rect l="0" t="0" r="0" b="0"/>
          <a:pathLst>
            <a:path>
              <a:moveTo>
                <a:pt x="0" y="0"/>
              </a:moveTo>
              <a:lnTo>
                <a:pt x="0" y="216411"/>
              </a:lnTo>
              <a:lnTo>
                <a:pt x="667279" y="216411"/>
              </a:lnTo>
              <a:lnTo>
                <a:pt x="667279" y="31756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DF3E0C9-0A0F-4D9D-89A0-92A9DCF584B9}">
      <dsp:nvSpPr>
        <dsp:cNvPr id="0" name=""/>
        <dsp:cNvSpPr/>
      </dsp:nvSpPr>
      <dsp:spPr>
        <a:xfrm>
          <a:off x="3703413" y="2015450"/>
          <a:ext cx="1689353" cy="317564"/>
        </a:xfrm>
        <a:custGeom>
          <a:avLst/>
          <a:gdLst/>
          <a:ahLst/>
          <a:cxnLst/>
          <a:rect l="0" t="0" r="0" b="0"/>
          <a:pathLst>
            <a:path>
              <a:moveTo>
                <a:pt x="1689353" y="0"/>
              </a:moveTo>
              <a:lnTo>
                <a:pt x="1689353" y="216411"/>
              </a:lnTo>
              <a:lnTo>
                <a:pt x="0" y="216411"/>
              </a:lnTo>
              <a:lnTo>
                <a:pt x="0" y="31756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D0CDDDC-7FB3-4195-A190-636283999EE6}">
      <dsp:nvSpPr>
        <dsp:cNvPr id="0" name=""/>
        <dsp:cNvSpPr/>
      </dsp:nvSpPr>
      <dsp:spPr>
        <a:xfrm>
          <a:off x="3542382" y="779087"/>
          <a:ext cx="1850385" cy="542998"/>
        </a:xfrm>
        <a:custGeom>
          <a:avLst/>
          <a:gdLst/>
          <a:ahLst/>
          <a:cxnLst/>
          <a:rect l="0" t="0" r="0" b="0"/>
          <a:pathLst>
            <a:path>
              <a:moveTo>
                <a:pt x="0" y="0"/>
              </a:moveTo>
              <a:lnTo>
                <a:pt x="0" y="441844"/>
              </a:lnTo>
              <a:lnTo>
                <a:pt x="1850385" y="441844"/>
              </a:lnTo>
              <a:lnTo>
                <a:pt x="1850385" y="54299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702EF39-49A5-4F18-9598-B39B216AD4C1}">
      <dsp:nvSpPr>
        <dsp:cNvPr id="0" name=""/>
        <dsp:cNvSpPr/>
      </dsp:nvSpPr>
      <dsp:spPr>
        <a:xfrm>
          <a:off x="1444220" y="2015450"/>
          <a:ext cx="924632" cy="317564"/>
        </a:xfrm>
        <a:custGeom>
          <a:avLst/>
          <a:gdLst/>
          <a:ahLst/>
          <a:cxnLst/>
          <a:rect l="0" t="0" r="0" b="0"/>
          <a:pathLst>
            <a:path>
              <a:moveTo>
                <a:pt x="0" y="0"/>
              </a:moveTo>
              <a:lnTo>
                <a:pt x="0" y="216411"/>
              </a:lnTo>
              <a:lnTo>
                <a:pt x="924632" y="216411"/>
              </a:lnTo>
              <a:lnTo>
                <a:pt x="924632" y="31756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B92AA63-89CD-4EED-AA73-651D17CE9D0E}">
      <dsp:nvSpPr>
        <dsp:cNvPr id="0" name=""/>
        <dsp:cNvSpPr/>
      </dsp:nvSpPr>
      <dsp:spPr>
        <a:xfrm>
          <a:off x="776940" y="2015450"/>
          <a:ext cx="667279" cy="317564"/>
        </a:xfrm>
        <a:custGeom>
          <a:avLst/>
          <a:gdLst/>
          <a:ahLst/>
          <a:cxnLst/>
          <a:rect l="0" t="0" r="0" b="0"/>
          <a:pathLst>
            <a:path>
              <a:moveTo>
                <a:pt x="667279" y="0"/>
              </a:moveTo>
              <a:lnTo>
                <a:pt x="667279" y="216411"/>
              </a:lnTo>
              <a:lnTo>
                <a:pt x="0" y="216411"/>
              </a:lnTo>
              <a:lnTo>
                <a:pt x="0" y="31756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4BA4AE-6619-4C4E-AB42-2504F5D85CD7}">
      <dsp:nvSpPr>
        <dsp:cNvPr id="0" name=""/>
        <dsp:cNvSpPr/>
      </dsp:nvSpPr>
      <dsp:spPr>
        <a:xfrm>
          <a:off x="1444220" y="779087"/>
          <a:ext cx="2098161" cy="542998"/>
        </a:xfrm>
        <a:custGeom>
          <a:avLst/>
          <a:gdLst/>
          <a:ahLst/>
          <a:cxnLst/>
          <a:rect l="0" t="0" r="0" b="0"/>
          <a:pathLst>
            <a:path>
              <a:moveTo>
                <a:pt x="2098161" y="0"/>
              </a:moveTo>
              <a:lnTo>
                <a:pt x="2098161" y="441844"/>
              </a:lnTo>
              <a:lnTo>
                <a:pt x="0" y="441844"/>
              </a:lnTo>
              <a:lnTo>
                <a:pt x="0" y="54299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0E490FE-A292-4848-BBE3-F5B3CFCB5EFE}">
      <dsp:nvSpPr>
        <dsp:cNvPr id="0" name=""/>
        <dsp:cNvSpPr/>
      </dsp:nvSpPr>
      <dsp:spPr>
        <a:xfrm>
          <a:off x="2470959" y="172774"/>
          <a:ext cx="2142845" cy="606312"/>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3D535448-B823-4D9E-B157-E2B53E46DA1E}">
      <dsp:nvSpPr>
        <dsp:cNvPr id="0" name=""/>
        <dsp:cNvSpPr/>
      </dsp:nvSpPr>
      <dsp:spPr>
        <a:xfrm>
          <a:off x="2592283" y="288032"/>
          <a:ext cx="2142845" cy="60631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nl-BE" sz="2400" kern="1200"/>
            <a:t>GewerveldDier</a:t>
          </a:r>
          <a:endParaRPr lang="en-US" sz="2400" kern="1200"/>
        </a:p>
      </dsp:txBody>
      <dsp:txXfrm>
        <a:off x="2610041" y="305790"/>
        <a:ext cx="2107329" cy="570796"/>
      </dsp:txXfrm>
    </dsp:sp>
    <dsp:sp modelId="{CF4E5B1D-A4B1-4966-B411-CCBECA46503D}">
      <dsp:nvSpPr>
        <dsp:cNvPr id="0" name=""/>
        <dsp:cNvSpPr/>
      </dsp:nvSpPr>
      <dsp:spPr>
        <a:xfrm>
          <a:off x="591027" y="1322085"/>
          <a:ext cx="1706386" cy="693364"/>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C7FD5DD0-15EE-4E00-8C94-CF3AC819DAF5}">
      <dsp:nvSpPr>
        <dsp:cNvPr id="0" name=""/>
        <dsp:cNvSpPr/>
      </dsp:nvSpPr>
      <dsp:spPr>
        <a:xfrm>
          <a:off x="712350" y="1437343"/>
          <a:ext cx="1706386" cy="69336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nl-BE" sz="2400" kern="1200"/>
            <a:t>Reptiel</a:t>
          </a:r>
          <a:endParaRPr lang="en-US" sz="2400" kern="1200"/>
        </a:p>
      </dsp:txBody>
      <dsp:txXfrm>
        <a:off x="732658" y="1457651"/>
        <a:ext cx="1665770" cy="652748"/>
      </dsp:txXfrm>
    </dsp:sp>
    <dsp:sp modelId="{2B1FF198-BB9B-439E-90C6-11F67A0D661F}">
      <dsp:nvSpPr>
        <dsp:cNvPr id="0" name=""/>
        <dsp:cNvSpPr/>
      </dsp:nvSpPr>
      <dsp:spPr>
        <a:xfrm>
          <a:off x="-26368" y="2333014"/>
          <a:ext cx="1606618" cy="693364"/>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956C60AA-55FF-4160-8197-305C8EAAFFB5}">
      <dsp:nvSpPr>
        <dsp:cNvPr id="0" name=""/>
        <dsp:cNvSpPr/>
      </dsp:nvSpPr>
      <dsp:spPr>
        <a:xfrm>
          <a:off x="94954" y="2448272"/>
          <a:ext cx="1606618" cy="69336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nl-BE" sz="2400" kern="1200"/>
            <a:t>Hagedis</a:t>
          </a:r>
          <a:endParaRPr lang="en-US" sz="2400" kern="1200"/>
        </a:p>
      </dsp:txBody>
      <dsp:txXfrm>
        <a:off x="115262" y="2468580"/>
        <a:ext cx="1566002" cy="652748"/>
      </dsp:txXfrm>
    </dsp:sp>
    <dsp:sp modelId="{056F38F0-8D8F-4AEF-9EA2-AD91A35FD75D}">
      <dsp:nvSpPr>
        <dsp:cNvPr id="0" name=""/>
        <dsp:cNvSpPr/>
      </dsp:nvSpPr>
      <dsp:spPr>
        <a:xfrm>
          <a:off x="1822897" y="2333014"/>
          <a:ext cx="1091912" cy="693364"/>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52CF37C6-7C8E-47EB-81EB-C443F456552B}">
      <dsp:nvSpPr>
        <dsp:cNvPr id="0" name=""/>
        <dsp:cNvSpPr/>
      </dsp:nvSpPr>
      <dsp:spPr>
        <a:xfrm>
          <a:off x="1944220" y="2448272"/>
          <a:ext cx="1091912" cy="69336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nl-BE" sz="2400" kern="1200"/>
            <a:t>Slang</a:t>
          </a:r>
          <a:endParaRPr lang="en-US" sz="2400" kern="1200"/>
        </a:p>
      </dsp:txBody>
      <dsp:txXfrm>
        <a:off x="1964528" y="2468580"/>
        <a:ext cx="1051296" cy="652748"/>
      </dsp:txXfrm>
    </dsp:sp>
    <dsp:sp modelId="{9608AD17-FC6D-4EE6-8DEF-640D3FB8BA10}">
      <dsp:nvSpPr>
        <dsp:cNvPr id="0" name=""/>
        <dsp:cNvSpPr/>
      </dsp:nvSpPr>
      <dsp:spPr>
        <a:xfrm>
          <a:off x="4418262" y="1322085"/>
          <a:ext cx="1949009" cy="693364"/>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90D5143-7017-428B-BA2B-C9911A005868}">
      <dsp:nvSpPr>
        <dsp:cNvPr id="0" name=""/>
        <dsp:cNvSpPr/>
      </dsp:nvSpPr>
      <dsp:spPr>
        <a:xfrm>
          <a:off x="4539586" y="1437343"/>
          <a:ext cx="1949009" cy="69336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nl-BE" sz="2400" kern="1200">
              <a:latin typeface="Calibri Light" panose="020F0302020204030204"/>
            </a:rPr>
            <a:t>Mammal</a:t>
          </a:r>
          <a:endParaRPr lang="en-US" sz="2400" kern="1200"/>
        </a:p>
      </dsp:txBody>
      <dsp:txXfrm>
        <a:off x="4559894" y="1457651"/>
        <a:ext cx="1908393" cy="652748"/>
      </dsp:txXfrm>
    </dsp:sp>
    <dsp:sp modelId="{4BEAAA44-0471-4068-A964-C26C36361616}">
      <dsp:nvSpPr>
        <dsp:cNvPr id="0" name=""/>
        <dsp:cNvSpPr/>
      </dsp:nvSpPr>
      <dsp:spPr>
        <a:xfrm>
          <a:off x="3157457" y="2333014"/>
          <a:ext cx="1091912" cy="693364"/>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76E69C3D-A1EC-471E-B46E-42B99384FB33}">
      <dsp:nvSpPr>
        <dsp:cNvPr id="0" name=""/>
        <dsp:cNvSpPr/>
      </dsp:nvSpPr>
      <dsp:spPr>
        <a:xfrm>
          <a:off x="3278780" y="2448272"/>
          <a:ext cx="1091912" cy="69336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nl-BE" sz="2400" kern="1200"/>
            <a:t>Olifant</a:t>
          </a:r>
          <a:endParaRPr lang="en-US" sz="2400" kern="1200"/>
        </a:p>
      </dsp:txBody>
      <dsp:txXfrm>
        <a:off x="3299088" y="2468580"/>
        <a:ext cx="1051296" cy="652748"/>
      </dsp:txXfrm>
    </dsp:sp>
    <dsp:sp modelId="{A2BE0A4E-5C3D-4677-8708-55A9BC860B3D}">
      <dsp:nvSpPr>
        <dsp:cNvPr id="0" name=""/>
        <dsp:cNvSpPr/>
      </dsp:nvSpPr>
      <dsp:spPr>
        <a:xfrm>
          <a:off x="4492017" y="2333014"/>
          <a:ext cx="3136060" cy="693364"/>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5622B6C9-E847-4150-BE93-CE86FB7ECF79}">
      <dsp:nvSpPr>
        <dsp:cNvPr id="0" name=""/>
        <dsp:cNvSpPr/>
      </dsp:nvSpPr>
      <dsp:spPr>
        <a:xfrm>
          <a:off x="4613340" y="2448272"/>
          <a:ext cx="3136060" cy="69336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nl-BE" sz="2400" kern="1200"/>
            <a:t>Vogelbekdier???</a:t>
          </a:r>
          <a:endParaRPr lang="en-US" sz="2400" kern="1200"/>
        </a:p>
      </dsp:txBody>
      <dsp:txXfrm>
        <a:off x="4633648" y="2468580"/>
        <a:ext cx="3095444" cy="6527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B4F97E-155C-435B-AA2E-EA8B7F18AE50}">
      <dsp:nvSpPr>
        <dsp:cNvPr id="0" name=""/>
        <dsp:cNvSpPr/>
      </dsp:nvSpPr>
      <dsp:spPr>
        <a:xfrm>
          <a:off x="4064000" y="653375"/>
          <a:ext cx="1575717" cy="273471"/>
        </a:xfrm>
        <a:custGeom>
          <a:avLst/>
          <a:gdLst/>
          <a:ahLst/>
          <a:cxnLst/>
          <a:rect l="0" t="0" r="0" b="0"/>
          <a:pathLst>
            <a:path>
              <a:moveTo>
                <a:pt x="0" y="0"/>
              </a:moveTo>
              <a:lnTo>
                <a:pt x="0" y="136735"/>
              </a:lnTo>
              <a:lnTo>
                <a:pt x="1575717" y="136735"/>
              </a:lnTo>
              <a:lnTo>
                <a:pt x="1575717" y="27347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90569D9-3C8B-4F58-994A-81999AF2F1AF}">
      <dsp:nvSpPr>
        <dsp:cNvPr id="0" name=""/>
        <dsp:cNvSpPr/>
      </dsp:nvSpPr>
      <dsp:spPr>
        <a:xfrm>
          <a:off x="4018280" y="653375"/>
          <a:ext cx="91440" cy="273471"/>
        </a:xfrm>
        <a:custGeom>
          <a:avLst/>
          <a:gdLst/>
          <a:ahLst/>
          <a:cxnLst/>
          <a:rect l="0" t="0" r="0" b="0"/>
          <a:pathLst>
            <a:path>
              <a:moveTo>
                <a:pt x="45720" y="0"/>
              </a:moveTo>
              <a:lnTo>
                <a:pt x="45720" y="27347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9F07470-3739-4599-9E23-73FFD03B7156}">
      <dsp:nvSpPr>
        <dsp:cNvPr id="0" name=""/>
        <dsp:cNvSpPr/>
      </dsp:nvSpPr>
      <dsp:spPr>
        <a:xfrm>
          <a:off x="1967383" y="1577970"/>
          <a:ext cx="195336" cy="1523627"/>
        </a:xfrm>
        <a:custGeom>
          <a:avLst/>
          <a:gdLst/>
          <a:ahLst/>
          <a:cxnLst/>
          <a:rect l="0" t="0" r="0" b="0"/>
          <a:pathLst>
            <a:path>
              <a:moveTo>
                <a:pt x="0" y="0"/>
              </a:moveTo>
              <a:lnTo>
                <a:pt x="0" y="1523627"/>
              </a:lnTo>
              <a:lnTo>
                <a:pt x="195336" y="152362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CC5365-1B5E-44CA-857D-83C283A43DD4}">
      <dsp:nvSpPr>
        <dsp:cNvPr id="0" name=""/>
        <dsp:cNvSpPr/>
      </dsp:nvSpPr>
      <dsp:spPr>
        <a:xfrm>
          <a:off x="1967383" y="1577970"/>
          <a:ext cx="195336" cy="599033"/>
        </a:xfrm>
        <a:custGeom>
          <a:avLst/>
          <a:gdLst/>
          <a:ahLst/>
          <a:cxnLst/>
          <a:rect l="0" t="0" r="0" b="0"/>
          <a:pathLst>
            <a:path>
              <a:moveTo>
                <a:pt x="0" y="0"/>
              </a:moveTo>
              <a:lnTo>
                <a:pt x="0" y="599033"/>
              </a:lnTo>
              <a:lnTo>
                <a:pt x="195336" y="59903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ACC2957-DC3E-4F73-919F-AAD322F0C56C}">
      <dsp:nvSpPr>
        <dsp:cNvPr id="0" name=""/>
        <dsp:cNvSpPr/>
      </dsp:nvSpPr>
      <dsp:spPr>
        <a:xfrm>
          <a:off x="2488282" y="653375"/>
          <a:ext cx="1575717" cy="273471"/>
        </a:xfrm>
        <a:custGeom>
          <a:avLst/>
          <a:gdLst/>
          <a:ahLst/>
          <a:cxnLst/>
          <a:rect l="0" t="0" r="0" b="0"/>
          <a:pathLst>
            <a:path>
              <a:moveTo>
                <a:pt x="1575717" y="0"/>
              </a:moveTo>
              <a:lnTo>
                <a:pt x="1575717" y="136735"/>
              </a:lnTo>
              <a:lnTo>
                <a:pt x="0" y="136735"/>
              </a:lnTo>
              <a:lnTo>
                <a:pt x="0" y="27347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25BDED7-899D-495D-971C-59D698FB9F4E}">
      <dsp:nvSpPr>
        <dsp:cNvPr id="0" name=""/>
        <dsp:cNvSpPr/>
      </dsp:nvSpPr>
      <dsp:spPr>
        <a:xfrm>
          <a:off x="3412876" y="2252"/>
          <a:ext cx="1302246" cy="6511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a:t>Object</a:t>
          </a:r>
        </a:p>
      </dsp:txBody>
      <dsp:txXfrm>
        <a:off x="3412876" y="2252"/>
        <a:ext cx="1302246" cy="651123"/>
      </dsp:txXfrm>
    </dsp:sp>
    <dsp:sp modelId="{C0040949-0A0E-4A7F-89CD-8FAAA9EEB61E}">
      <dsp:nvSpPr>
        <dsp:cNvPr id="0" name=""/>
        <dsp:cNvSpPr/>
      </dsp:nvSpPr>
      <dsp:spPr>
        <a:xfrm>
          <a:off x="1837159" y="926847"/>
          <a:ext cx="1302246" cy="6511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a:t>Mammal</a:t>
          </a:r>
        </a:p>
      </dsp:txBody>
      <dsp:txXfrm>
        <a:off x="1837159" y="926847"/>
        <a:ext cx="1302246" cy="651123"/>
      </dsp:txXfrm>
    </dsp:sp>
    <dsp:sp modelId="{242569D3-37B2-47A3-9F9F-75E7A6FC7525}">
      <dsp:nvSpPr>
        <dsp:cNvPr id="0" name=""/>
        <dsp:cNvSpPr/>
      </dsp:nvSpPr>
      <dsp:spPr>
        <a:xfrm>
          <a:off x="2162720" y="1851442"/>
          <a:ext cx="1302246" cy="6511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a:t>Dog</a:t>
          </a:r>
        </a:p>
      </dsp:txBody>
      <dsp:txXfrm>
        <a:off x="2162720" y="1851442"/>
        <a:ext cx="1302246" cy="651123"/>
      </dsp:txXfrm>
    </dsp:sp>
    <dsp:sp modelId="{3D58531C-C9FC-47B0-A0B1-2D0E0ED32E83}">
      <dsp:nvSpPr>
        <dsp:cNvPr id="0" name=""/>
        <dsp:cNvSpPr/>
      </dsp:nvSpPr>
      <dsp:spPr>
        <a:xfrm>
          <a:off x="2162720" y="2776037"/>
          <a:ext cx="1302246" cy="6511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a:t>Cat</a:t>
          </a:r>
        </a:p>
      </dsp:txBody>
      <dsp:txXfrm>
        <a:off x="2162720" y="2776037"/>
        <a:ext cx="1302246" cy="651123"/>
      </dsp:txXfrm>
    </dsp:sp>
    <dsp:sp modelId="{620138E4-5FF6-42B9-8370-0E381AD05738}">
      <dsp:nvSpPr>
        <dsp:cNvPr id="0" name=""/>
        <dsp:cNvSpPr/>
      </dsp:nvSpPr>
      <dsp:spPr>
        <a:xfrm>
          <a:off x="3412876" y="926847"/>
          <a:ext cx="1302246" cy="6511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a:t>…</a:t>
          </a:r>
        </a:p>
      </dsp:txBody>
      <dsp:txXfrm>
        <a:off x="3412876" y="926847"/>
        <a:ext cx="1302246" cy="651123"/>
      </dsp:txXfrm>
    </dsp:sp>
    <dsp:sp modelId="{AEEC0826-1AFF-45BF-9715-C03155E85A73}">
      <dsp:nvSpPr>
        <dsp:cNvPr id="0" name=""/>
        <dsp:cNvSpPr/>
      </dsp:nvSpPr>
      <dsp:spPr>
        <a:xfrm>
          <a:off x="4988594" y="926847"/>
          <a:ext cx="1302246" cy="6511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a:t>…</a:t>
          </a:r>
        </a:p>
      </dsp:txBody>
      <dsp:txXfrm>
        <a:off x="4988594" y="926847"/>
        <a:ext cx="1302246" cy="65112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C21A17-C023-41DE-8507-DFD76FA7ACDC}">
      <dsp:nvSpPr>
        <dsp:cNvPr id="0" name=""/>
        <dsp:cNvSpPr/>
      </dsp:nvSpPr>
      <dsp:spPr>
        <a:xfrm>
          <a:off x="1830209" y="964998"/>
          <a:ext cx="1068651" cy="407213"/>
        </a:xfrm>
        <a:custGeom>
          <a:avLst/>
          <a:gdLst/>
          <a:ahLst/>
          <a:cxnLst/>
          <a:rect l="0" t="0" r="0" b="0"/>
          <a:pathLst>
            <a:path>
              <a:moveTo>
                <a:pt x="0" y="0"/>
              </a:moveTo>
              <a:lnTo>
                <a:pt x="0" y="229269"/>
              </a:lnTo>
              <a:lnTo>
                <a:pt x="1068651" y="229269"/>
              </a:lnTo>
              <a:lnTo>
                <a:pt x="1068651" y="40721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A6112EF-9AC1-4821-9158-74D08B143728}">
      <dsp:nvSpPr>
        <dsp:cNvPr id="0" name=""/>
        <dsp:cNvSpPr/>
      </dsp:nvSpPr>
      <dsp:spPr>
        <a:xfrm>
          <a:off x="848259" y="964998"/>
          <a:ext cx="981950" cy="407213"/>
        </a:xfrm>
        <a:custGeom>
          <a:avLst/>
          <a:gdLst/>
          <a:ahLst/>
          <a:cxnLst/>
          <a:rect l="0" t="0" r="0" b="0"/>
          <a:pathLst>
            <a:path>
              <a:moveTo>
                <a:pt x="981950" y="0"/>
              </a:moveTo>
              <a:lnTo>
                <a:pt x="981950" y="229269"/>
              </a:lnTo>
              <a:lnTo>
                <a:pt x="0" y="229269"/>
              </a:lnTo>
              <a:lnTo>
                <a:pt x="0" y="40721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C4EF6C2-8943-4B2F-9A84-410D0AB8C689}">
      <dsp:nvSpPr>
        <dsp:cNvPr id="0" name=""/>
        <dsp:cNvSpPr/>
      </dsp:nvSpPr>
      <dsp:spPr>
        <a:xfrm>
          <a:off x="982853" y="117642"/>
          <a:ext cx="1694712" cy="84735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nl-BE" sz="1700" kern="1200"/>
            <a:t>Dier</a:t>
          </a:r>
          <a:endParaRPr lang="en-US" sz="1700" kern="1200"/>
        </a:p>
      </dsp:txBody>
      <dsp:txXfrm>
        <a:off x="982853" y="117642"/>
        <a:ext cx="1694712" cy="847356"/>
      </dsp:txXfrm>
    </dsp:sp>
    <dsp:sp modelId="{D76A44AD-C8F5-4E1A-BC9C-58FA2FB0CCA4}">
      <dsp:nvSpPr>
        <dsp:cNvPr id="0" name=""/>
        <dsp:cNvSpPr/>
      </dsp:nvSpPr>
      <dsp:spPr>
        <a:xfrm>
          <a:off x="903" y="1372212"/>
          <a:ext cx="1694712" cy="84735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nl-BE" sz="1700" kern="1200"/>
            <a:t>Zoogdier</a:t>
          </a:r>
          <a:endParaRPr lang="en-US" sz="1700" kern="1200"/>
        </a:p>
      </dsp:txBody>
      <dsp:txXfrm>
        <a:off x="903" y="1372212"/>
        <a:ext cx="1694712" cy="847356"/>
      </dsp:txXfrm>
    </dsp:sp>
    <dsp:sp modelId="{BD0EE0D9-0F1A-4BC6-901B-517E9A7A268F}">
      <dsp:nvSpPr>
        <dsp:cNvPr id="0" name=""/>
        <dsp:cNvSpPr/>
      </dsp:nvSpPr>
      <dsp:spPr>
        <a:xfrm>
          <a:off x="2051505" y="1372212"/>
          <a:ext cx="1694712" cy="84735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nl-BE" sz="1700" kern="1200" err="1"/>
            <a:t>ZoogdierDatEiLegt</a:t>
          </a:r>
          <a:endParaRPr lang="en-US" sz="1700" kern="1200"/>
        </a:p>
      </dsp:txBody>
      <dsp:txXfrm>
        <a:off x="2051505" y="1372212"/>
        <a:ext cx="1694712" cy="84735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CB0264-A7CD-4C4A-8334-91DA7E75FB67}">
      <dsp:nvSpPr>
        <dsp:cNvPr id="0" name=""/>
        <dsp:cNvSpPr/>
      </dsp:nvSpPr>
      <dsp:spPr>
        <a:xfrm>
          <a:off x="4117134" y="1190848"/>
          <a:ext cx="3199244" cy="526314"/>
        </a:xfrm>
        <a:custGeom>
          <a:avLst/>
          <a:gdLst/>
          <a:ahLst/>
          <a:cxnLst/>
          <a:rect l="0" t="0" r="0" b="0"/>
          <a:pathLst>
            <a:path>
              <a:moveTo>
                <a:pt x="0" y="0"/>
              </a:moveTo>
              <a:lnTo>
                <a:pt x="0" y="340412"/>
              </a:lnTo>
              <a:lnTo>
                <a:pt x="3199244" y="340412"/>
              </a:lnTo>
              <a:lnTo>
                <a:pt x="3199244" y="5263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59F40CF-C00C-4126-965C-4D0E957CD7F4}">
      <dsp:nvSpPr>
        <dsp:cNvPr id="0" name=""/>
        <dsp:cNvSpPr/>
      </dsp:nvSpPr>
      <dsp:spPr>
        <a:xfrm>
          <a:off x="4117134" y="1190848"/>
          <a:ext cx="1056948" cy="526314"/>
        </a:xfrm>
        <a:custGeom>
          <a:avLst/>
          <a:gdLst/>
          <a:ahLst/>
          <a:cxnLst/>
          <a:rect l="0" t="0" r="0" b="0"/>
          <a:pathLst>
            <a:path>
              <a:moveTo>
                <a:pt x="0" y="0"/>
              </a:moveTo>
              <a:lnTo>
                <a:pt x="0" y="340412"/>
              </a:lnTo>
              <a:lnTo>
                <a:pt x="1056948" y="340412"/>
              </a:lnTo>
              <a:lnTo>
                <a:pt x="1056948" y="5263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7C21A17-C023-41DE-8507-DFD76FA7ACDC}">
      <dsp:nvSpPr>
        <dsp:cNvPr id="0" name=""/>
        <dsp:cNvSpPr/>
      </dsp:nvSpPr>
      <dsp:spPr>
        <a:xfrm>
          <a:off x="3031786" y="1190848"/>
          <a:ext cx="1085347" cy="526314"/>
        </a:xfrm>
        <a:custGeom>
          <a:avLst/>
          <a:gdLst/>
          <a:ahLst/>
          <a:cxnLst/>
          <a:rect l="0" t="0" r="0" b="0"/>
          <a:pathLst>
            <a:path>
              <a:moveTo>
                <a:pt x="1085347" y="0"/>
              </a:moveTo>
              <a:lnTo>
                <a:pt x="1085347" y="340412"/>
              </a:lnTo>
              <a:lnTo>
                <a:pt x="0" y="340412"/>
              </a:lnTo>
              <a:lnTo>
                <a:pt x="0" y="5263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A6112EF-9AC1-4821-9158-74D08B143728}">
      <dsp:nvSpPr>
        <dsp:cNvPr id="0" name=""/>
        <dsp:cNvSpPr/>
      </dsp:nvSpPr>
      <dsp:spPr>
        <a:xfrm>
          <a:off x="889490" y="1190848"/>
          <a:ext cx="3227643" cy="526314"/>
        </a:xfrm>
        <a:custGeom>
          <a:avLst/>
          <a:gdLst/>
          <a:ahLst/>
          <a:cxnLst/>
          <a:rect l="0" t="0" r="0" b="0"/>
          <a:pathLst>
            <a:path>
              <a:moveTo>
                <a:pt x="3227643" y="0"/>
              </a:moveTo>
              <a:lnTo>
                <a:pt x="3227643" y="340412"/>
              </a:lnTo>
              <a:lnTo>
                <a:pt x="0" y="340412"/>
              </a:lnTo>
              <a:lnTo>
                <a:pt x="0" y="5263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C4EF6C2-8943-4B2F-9A84-410D0AB8C689}">
      <dsp:nvSpPr>
        <dsp:cNvPr id="0" name=""/>
        <dsp:cNvSpPr/>
      </dsp:nvSpPr>
      <dsp:spPr>
        <a:xfrm>
          <a:off x="3231888" y="305602"/>
          <a:ext cx="1770492" cy="8852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nl-BE" sz="1800" kern="1200"/>
            <a:t>Dier</a:t>
          </a:r>
          <a:endParaRPr lang="en-US" sz="1800" kern="1200"/>
        </a:p>
      </dsp:txBody>
      <dsp:txXfrm>
        <a:off x="3231888" y="305602"/>
        <a:ext cx="1770492" cy="885246"/>
      </dsp:txXfrm>
    </dsp:sp>
    <dsp:sp modelId="{D76A44AD-C8F5-4E1A-BC9C-58FA2FB0CCA4}">
      <dsp:nvSpPr>
        <dsp:cNvPr id="0" name=""/>
        <dsp:cNvSpPr/>
      </dsp:nvSpPr>
      <dsp:spPr>
        <a:xfrm>
          <a:off x="4244" y="1717162"/>
          <a:ext cx="1770492" cy="8852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nl-BE" sz="1800" kern="1200"/>
            <a:t>Zoogdier</a:t>
          </a:r>
          <a:endParaRPr lang="en-US" sz="1800" kern="1200"/>
        </a:p>
      </dsp:txBody>
      <dsp:txXfrm>
        <a:off x="4244" y="1717162"/>
        <a:ext cx="1770492" cy="885246"/>
      </dsp:txXfrm>
    </dsp:sp>
    <dsp:sp modelId="{BD0EE0D9-0F1A-4BC6-901B-517E9A7A268F}">
      <dsp:nvSpPr>
        <dsp:cNvPr id="0" name=""/>
        <dsp:cNvSpPr/>
      </dsp:nvSpPr>
      <dsp:spPr>
        <a:xfrm>
          <a:off x="2146540" y="1717162"/>
          <a:ext cx="1770492" cy="8852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nl-BE" sz="1800" kern="1200" err="1"/>
            <a:t>ZoogdierDatEiLegt</a:t>
          </a:r>
          <a:endParaRPr lang="en-US" sz="1800" kern="1200"/>
        </a:p>
      </dsp:txBody>
      <dsp:txXfrm>
        <a:off x="2146540" y="1717162"/>
        <a:ext cx="1770492" cy="885246"/>
      </dsp:txXfrm>
    </dsp:sp>
    <dsp:sp modelId="{EFD2D988-D608-45EC-A3BC-72FDCA8EF5A8}">
      <dsp:nvSpPr>
        <dsp:cNvPr id="0" name=""/>
        <dsp:cNvSpPr/>
      </dsp:nvSpPr>
      <dsp:spPr>
        <a:xfrm>
          <a:off x="4288836" y="1717162"/>
          <a:ext cx="1770492" cy="8852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nl-BE" sz="1800" kern="1200">
              <a:latin typeface="Calibri Light" panose="020F0302020204030204"/>
            </a:rPr>
            <a:t>ZoogdierDatVliegt</a:t>
          </a:r>
          <a:endParaRPr lang="nl-BE" sz="1800" kern="1200"/>
        </a:p>
      </dsp:txBody>
      <dsp:txXfrm>
        <a:off x="4288836" y="1717162"/>
        <a:ext cx="1770492" cy="885246"/>
      </dsp:txXfrm>
    </dsp:sp>
    <dsp:sp modelId="{5906CB85-01A4-4523-ACD4-4C5882E9F29E}">
      <dsp:nvSpPr>
        <dsp:cNvPr id="0" name=""/>
        <dsp:cNvSpPr/>
      </dsp:nvSpPr>
      <dsp:spPr>
        <a:xfrm>
          <a:off x="6431132" y="1717162"/>
          <a:ext cx="1770492" cy="8852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nl-BE" sz="1800" kern="1200"/>
            <a:t>…</a:t>
          </a:r>
          <a:endParaRPr lang="en-US" sz="1800" kern="1200"/>
        </a:p>
      </dsp:txBody>
      <dsp:txXfrm>
        <a:off x="6431132" y="1717162"/>
        <a:ext cx="1770492" cy="88524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fld id="{E0C59725-89B3-4A70-BF06-48A428817EBE}" type="datetimeFigureOut">
              <a:rPr lang="nl-BE" smtClean="0"/>
              <a:pPr/>
              <a:t>18/11/2021</a:t>
            </a:fld>
            <a:endParaRPr lang="nl-BE"/>
          </a:p>
        </p:txBody>
      </p:sp>
      <p:sp>
        <p:nvSpPr>
          <p:cNvPr id="4" name="Tijdelijke aanduiding voor voettekst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lang="nl-BE"/>
          </a:p>
        </p:txBody>
      </p:sp>
      <p:sp>
        <p:nvSpPr>
          <p:cNvPr id="5" name="Tijdelijke aanduiding voor dianummer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97520ABA-02CB-4E81-9644-A09924360B3D}" type="slidenum">
              <a:rPr lang="nl-BE" smtClean="0"/>
              <a:pPr/>
              <a:t>‹#›</a:t>
            </a:fld>
            <a:endParaRPr lang="nl-BE"/>
          </a:p>
        </p:txBody>
      </p:sp>
    </p:spTree>
    <p:extLst>
      <p:ext uri="{BB962C8B-B14F-4D97-AF65-F5344CB8AC3E}">
        <p14:creationId xmlns:p14="http://schemas.microsoft.com/office/powerpoint/2010/main" val="137530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nl-BE"/>
          </a:p>
        </p:txBody>
      </p:sp>
      <p:sp>
        <p:nvSpPr>
          <p:cNvPr id="3" name="Tijdelijke aanduiding voor datum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7348F371-F371-4BB2-A9EF-5F0A85EB845F}" type="datetimeFigureOut">
              <a:rPr lang="nl-BE" smtClean="0"/>
              <a:pPr/>
              <a:t>18/11/2021</a:t>
            </a:fld>
            <a:endParaRPr lang="nl-BE"/>
          </a:p>
        </p:txBody>
      </p:sp>
      <p:sp>
        <p:nvSpPr>
          <p:cNvPr id="4" name="Tijdelijke aanduiding voor dia-afbeelding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endParaRPr lang="nl-BE"/>
          </a:p>
        </p:txBody>
      </p:sp>
      <p:sp>
        <p:nvSpPr>
          <p:cNvPr id="5" name="Tijdelijke aanduiding voor notities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nl-BE"/>
          </a:p>
        </p:txBody>
      </p:sp>
      <p:sp>
        <p:nvSpPr>
          <p:cNvPr id="7" name="Tijdelijke aanduiding voor dianumm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E373A56A-9A24-403F-A33D-F89D371E4D6D}" type="slidenum">
              <a:rPr lang="nl-BE" smtClean="0"/>
              <a:pPr/>
              <a:t>‹#›</a:t>
            </a:fld>
            <a:endParaRPr lang="nl-BE"/>
          </a:p>
        </p:txBody>
      </p:sp>
    </p:spTree>
    <p:extLst>
      <p:ext uri="{BB962C8B-B14F-4D97-AF65-F5344CB8AC3E}">
        <p14:creationId xmlns:p14="http://schemas.microsoft.com/office/powerpoint/2010/main" val="6466512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970284"/>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ouble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233BC-102E-4FEF-8F6F-CCD313A4A805}"/>
              </a:ext>
            </a:extLst>
          </p:cNvPr>
          <p:cNvSpPr>
            <a:spLocks noGrp="1"/>
          </p:cNvSpPr>
          <p:nvPr>
            <p:ph type="title"/>
          </p:nvPr>
        </p:nvSpPr>
        <p:spPr>
          <a:xfrm>
            <a:off x="213131" y="365126"/>
            <a:ext cx="11140669" cy="673028"/>
          </a:xfrm>
          <a:prstGeom prst="rect">
            <a:avLst/>
          </a:prstGeom>
        </p:spPr>
        <p:txBody>
          <a:bodyPr/>
          <a:lstStyle>
            <a:lvl1pPr>
              <a:defRPr sz="3200" b="0" cap="all" baseline="0">
                <a:solidFill>
                  <a:srgbClr val="003469"/>
                </a:solidFill>
                <a:latin typeface="Tahoma" panose="020B0604030504040204" pitchFamily="34" charset="0"/>
                <a:ea typeface="Tahoma" panose="020B0604030504040204" pitchFamily="34" charset="0"/>
                <a:cs typeface="Tahoma" panose="020B0604030504040204" pitchFamily="34" charset="0"/>
              </a:defRPr>
            </a:lvl1pPr>
          </a:lstStyle>
          <a:p>
            <a:r>
              <a:rPr lang="en-US"/>
              <a:t>Click to edit Master title style</a:t>
            </a:r>
          </a:p>
        </p:txBody>
      </p:sp>
      <p:sp>
        <p:nvSpPr>
          <p:cNvPr id="10" name="Content Placeholder 2">
            <a:extLst>
              <a:ext uri="{FF2B5EF4-FFF2-40B4-BE49-F238E27FC236}">
                <a16:creationId xmlns:a16="http://schemas.microsoft.com/office/drawing/2014/main" id="{AFED51EA-10F7-4D2F-9648-64106B441459}"/>
              </a:ext>
            </a:extLst>
          </p:cNvPr>
          <p:cNvSpPr>
            <a:spLocks noGrp="1"/>
          </p:cNvSpPr>
          <p:nvPr>
            <p:ph sz="half" idx="1"/>
          </p:nvPr>
        </p:nvSpPr>
        <p:spPr>
          <a:xfrm>
            <a:off x="838200" y="1280160"/>
            <a:ext cx="5181600" cy="5107940"/>
          </a:xfrm>
          <a:prstGeom prst="rect">
            <a:avLst/>
          </a:prstGeom>
        </p:spPr>
        <p:txBody>
          <a:bodyPr/>
          <a:lstStyle>
            <a:lvl1pPr>
              <a:defRPr sz="2400">
                <a:solidFill>
                  <a:srgbClr val="003469"/>
                </a:solidFill>
                <a:latin typeface="Tahoma" panose="020B0604030504040204" pitchFamily="34" charset="0"/>
                <a:ea typeface="Tahoma" panose="020B0604030504040204" pitchFamily="34" charset="0"/>
                <a:cs typeface="Tahoma" panose="020B0604030504040204" pitchFamily="34" charset="0"/>
              </a:defRPr>
            </a:lvl1pPr>
            <a:lvl2pPr>
              <a:defRPr sz="2000">
                <a:solidFill>
                  <a:srgbClr val="003469"/>
                </a:solidFill>
                <a:latin typeface="Tahoma" panose="020B0604030504040204" pitchFamily="34" charset="0"/>
                <a:ea typeface="Tahoma" panose="020B0604030504040204" pitchFamily="34" charset="0"/>
                <a:cs typeface="Tahoma" panose="020B0604030504040204" pitchFamily="34" charset="0"/>
              </a:defRPr>
            </a:lvl2pPr>
            <a:lvl3pPr>
              <a:defRPr sz="1800">
                <a:solidFill>
                  <a:srgbClr val="003469"/>
                </a:solidFill>
                <a:latin typeface="Tahoma" panose="020B0604030504040204" pitchFamily="34" charset="0"/>
                <a:ea typeface="Tahoma" panose="020B0604030504040204" pitchFamily="34" charset="0"/>
                <a:cs typeface="Tahoma" panose="020B0604030504040204" pitchFamily="34" charset="0"/>
              </a:defRPr>
            </a:lvl3pPr>
            <a:lvl4pPr>
              <a:defRPr sz="1600">
                <a:solidFill>
                  <a:srgbClr val="003469"/>
                </a:solidFill>
                <a:latin typeface="Tahoma" panose="020B0604030504040204" pitchFamily="34" charset="0"/>
                <a:ea typeface="Tahoma" panose="020B0604030504040204" pitchFamily="34" charset="0"/>
                <a:cs typeface="Tahoma" panose="020B0604030504040204" pitchFamily="34" charset="0"/>
              </a:defRPr>
            </a:lvl4pPr>
            <a:lvl5pPr>
              <a:defRPr sz="1600">
                <a:solidFill>
                  <a:srgbClr val="003469"/>
                </a:solidFill>
                <a:latin typeface="Tahoma" panose="020B0604030504040204" pitchFamily="34" charset="0"/>
                <a:ea typeface="Tahoma" panose="020B0604030504040204" pitchFamily="34" charset="0"/>
                <a:cs typeface="Tahoma" panose="020B060403050404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3">
            <a:extLst>
              <a:ext uri="{FF2B5EF4-FFF2-40B4-BE49-F238E27FC236}">
                <a16:creationId xmlns:a16="http://schemas.microsoft.com/office/drawing/2014/main" id="{AEADB993-2617-487C-AE15-E3DCA446C0E1}"/>
              </a:ext>
            </a:extLst>
          </p:cNvPr>
          <p:cNvSpPr>
            <a:spLocks noGrp="1"/>
          </p:cNvSpPr>
          <p:nvPr>
            <p:ph sz="half" idx="2"/>
          </p:nvPr>
        </p:nvSpPr>
        <p:spPr>
          <a:xfrm>
            <a:off x="6172200" y="1280160"/>
            <a:ext cx="5181600" cy="5107940"/>
          </a:xfrm>
          <a:prstGeom prst="rect">
            <a:avLst/>
          </a:prstGeom>
        </p:spPr>
        <p:txBody>
          <a:bodyPr/>
          <a:lstStyle>
            <a:lvl1pPr>
              <a:defRPr sz="2400">
                <a:solidFill>
                  <a:srgbClr val="003469"/>
                </a:solidFill>
                <a:latin typeface="Tahoma" panose="020B0604030504040204" pitchFamily="34" charset="0"/>
                <a:ea typeface="Tahoma" panose="020B0604030504040204" pitchFamily="34" charset="0"/>
                <a:cs typeface="Tahoma" panose="020B0604030504040204" pitchFamily="34" charset="0"/>
              </a:defRPr>
            </a:lvl1pPr>
            <a:lvl2pPr>
              <a:defRPr sz="2000">
                <a:solidFill>
                  <a:srgbClr val="003469"/>
                </a:solidFill>
                <a:latin typeface="Tahoma" panose="020B0604030504040204" pitchFamily="34" charset="0"/>
                <a:ea typeface="Tahoma" panose="020B0604030504040204" pitchFamily="34" charset="0"/>
                <a:cs typeface="Tahoma" panose="020B0604030504040204" pitchFamily="34" charset="0"/>
              </a:defRPr>
            </a:lvl2pPr>
            <a:lvl3pPr>
              <a:defRPr sz="1800">
                <a:solidFill>
                  <a:srgbClr val="003469"/>
                </a:solidFill>
                <a:latin typeface="Tahoma" panose="020B0604030504040204" pitchFamily="34" charset="0"/>
                <a:ea typeface="Tahoma" panose="020B0604030504040204" pitchFamily="34" charset="0"/>
                <a:cs typeface="Tahoma" panose="020B0604030504040204" pitchFamily="34" charset="0"/>
              </a:defRPr>
            </a:lvl3pPr>
            <a:lvl4pPr>
              <a:defRPr sz="1600">
                <a:solidFill>
                  <a:srgbClr val="003469"/>
                </a:solidFill>
                <a:latin typeface="Tahoma" panose="020B0604030504040204" pitchFamily="34" charset="0"/>
                <a:ea typeface="Tahoma" panose="020B0604030504040204" pitchFamily="34" charset="0"/>
                <a:cs typeface="Tahoma" panose="020B0604030504040204" pitchFamily="34" charset="0"/>
              </a:defRPr>
            </a:lvl4pPr>
            <a:lvl5pPr>
              <a:defRPr sz="1600">
                <a:solidFill>
                  <a:srgbClr val="003469"/>
                </a:solidFill>
                <a:latin typeface="Tahoma" panose="020B0604030504040204" pitchFamily="34" charset="0"/>
                <a:ea typeface="Tahoma" panose="020B0604030504040204" pitchFamily="34" charset="0"/>
                <a:cs typeface="Tahoma" panose="020B060403050404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3" name="Straight Connector 12">
            <a:extLst>
              <a:ext uri="{FF2B5EF4-FFF2-40B4-BE49-F238E27FC236}">
                <a16:creationId xmlns:a16="http://schemas.microsoft.com/office/drawing/2014/main" id="{BB5221D3-B9C1-4F04-AC64-EF07A729C593}"/>
              </a:ext>
            </a:extLst>
          </p:cNvPr>
          <p:cNvCxnSpPr>
            <a:cxnSpLocks/>
          </p:cNvCxnSpPr>
          <p:nvPr userDrawn="1"/>
        </p:nvCxnSpPr>
        <p:spPr>
          <a:xfrm>
            <a:off x="0" y="1037583"/>
            <a:ext cx="3746977" cy="0"/>
          </a:xfrm>
          <a:prstGeom prst="line">
            <a:avLst/>
          </a:prstGeom>
          <a:ln w="38100">
            <a:solidFill>
              <a:srgbClr val="E0004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7459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Ful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233BC-102E-4FEF-8F6F-CCD313A4A805}"/>
              </a:ext>
            </a:extLst>
          </p:cNvPr>
          <p:cNvSpPr>
            <a:spLocks noGrp="1"/>
          </p:cNvSpPr>
          <p:nvPr>
            <p:ph type="title"/>
          </p:nvPr>
        </p:nvSpPr>
        <p:spPr>
          <a:xfrm>
            <a:off x="213131" y="365126"/>
            <a:ext cx="11140669" cy="673028"/>
          </a:xfrm>
          <a:prstGeom prst="rect">
            <a:avLst/>
          </a:prstGeom>
        </p:spPr>
        <p:txBody>
          <a:bodyPr/>
          <a:lstStyle>
            <a:lvl1pPr>
              <a:defRPr sz="3200" b="0" cap="all" baseline="0">
                <a:solidFill>
                  <a:srgbClr val="003469"/>
                </a:solidFill>
                <a:latin typeface="Tahoma" panose="020B0604030504040204" pitchFamily="34" charset="0"/>
                <a:ea typeface="Tahoma" panose="020B0604030504040204" pitchFamily="34" charset="0"/>
                <a:cs typeface="Tahoma" panose="020B060403050404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606835A0-AF71-4D6B-9D67-3709020007A3}"/>
              </a:ext>
            </a:extLst>
          </p:cNvPr>
          <p:cNvSpPr>
            <a:spLocks noGrp="1"/>
          </p:cNvSpPr>
          <p:nvPr>
            <p:ph idx="1"/>
          </p:nvPr>
        </p:nvSpPr>
        <p:spPr>
          <a:xfrm>
            <a:off x="838200" y="1280160"/>
            <a:ext cx="10515600" cy="4946304"/>
          </a:xfrm>
          <a:prstGeom prst="rect">
            <a:avLst/>
          </a:prstGeom>
        </p:spPr>
        <p:txBody>
          <a:bodyPr/>
          <a:lstStyle>
            <a:lvl1pPr marL="0" indent="0">
              <a:buFontTx/>
              <a:buNone/>
              <a:defRPr sz="2400">
                <a:solidFill>
                  <a:srgbClr val="003469"/>
                </a:solidFill>
                <a:latin typeface="Tahoma" panose="020B0604030504040204" pitchFamily="34" charset="0"/>
                <a:ea typeface="Tahoma" panose="020B0604030504040204" pitchFamily="34" charset="0"/>
                <a:cs typeface="Tahoma" panose="020B0604030504040204" pitchFamily="34" charset="0"/>
              </a:defRPr>
            </a:lvl1pPr>
            <a:lvl2pPr marL="457200" indent="0">
              <a:buFontTx/>
              <a:buNone/>
              <a:defRPr sz="2000">
                <a:solidFill>
                  <a:srgbClr val="003469"/>
                </a:solidFill>
                <a:latin typeface="Tahoma" panose="020B0604030504040204" pitchFamily="34" charset="0"/>
                <a:ea typeface="Tahoma" panose="020B0604030504040204" pitchFamily="34" charset="0"/>
                <a:cs typeface="Tahoma" panose="020B0604030504040204" pitchFamily="34" charset="0"/>
              </a:defRPr>
            </a:lvl2pPr>
            <a:lvl3pPr marL="914400" indent="0">
              <a:buFontTx/>
              <a:buNone/>
              <a:defRPr sz="1800">
                <a:solidFill>
                  <a:srgbClr val="003469"/>
                </a:solidFill>
                <a:latin typeface="Tahoma" panose="020B0604030504040204" pitchFamily="34" charset="0"/>
                <a:ea typeface="Tahoma" panose="020B0604030504040204" pitchFamily="34" charset="0"/>
                <a:cs typeface="Tahoma" panose="020B0604030504040204" pitchFamily="34" charset="0"/>
              </a:defRPr>
            </a:lvl3pPr>
            <a:lvl4pPr marL="1371600" indent="0">
              <a:buFontTx/>
              <a:buNone/>
              <a:defRPr sz="1600">
                <a:solidFill>
                  <a:srgbClr val="003469"/>
                </a:solidFill>
                <a:latin typeface="Tahoma" panose="020B0604030504040204" pitchFamily="34" charset="0"/>
                <a:ea typeface="Tahoma" panose="020B0604030504040204" pitchFamily="34" charset="0"/>
                <a:cs typeface="Tahoma" panose="020B0604030504040204" pitchFamily="34" charset="0"/>
              </a:defRPr>
            </a:lvl4pPr>
            <a:lvl5pPr marL="1828800" indent="0">
              <a:buFontTx/>
              <a:buNone/>
              <a:defRPr sz="1600">
                <a:solidFill>
                  <a:srgbClr val="003469"/>
                </a:solidFill>
                <a:latin typeface="Tahoma" panose="020B0604030504040204" pitchFamily="34" charset="0"/>
                <a:ea typeface="Tahoma" panose="020B0604030504040204" pitchFamily="34" charset="0"/>
                <a:cs typeface="Tahoma" panose="020B0604030504040204" pitchFamily="34" charset="0"/>
              </a:defRPr>
            </a:lvl5pPr>
          </a:lstStyle>
          <a:p>
            <a:pPr lvl="0"/>
            <a:r>
              <a:rPr lang="en-US"/>
              <a:t>Click to edit Master text styles</a:t>
            </a:r>
          </a:p>
        </p:txBody>
      </p:sp>
      <p:cxnSp>
        <p:nvCxnSpPr>
          <p:cNvPr id="9" name="Straight Connector 8">
            <a:extLst>
              <a:ext uri="{FF2B5EF4-FFF2-40B4-BE49-F238E27FC236}">
                <a16:creationId xmlns:a16="http://schemas.microsoft.com/office/drawing/2014/main" id="{E418D846-1B78-43E3-8682-45D61AF5F170}"/>
              </a:ext>
            </a:extLst>
          </p:cNvPr>
          <p:cNvCxnSpPr>
            <a:cxnSpLocks/>
          </p:cNvCxnSpPr>
          <p:nvPr userDrawn="1"/>
        </p:nvCxnSpPr>
        <p:spPr>
          <a:xfrm>
            <a:off x="0" y="1037583"/>
            <a:ext cx="3746977" cy="0"/>
          </a:xfrm>
          <a:prstGeom prst="line">
            <a:avLst/>
          </a:prstGeom>
          <a:ln w="38100">
            <a:solidFill>
              <a:srgbClr val="E0004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60364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233BC-102E-4FEF-8F6F-CCD313A4A805}"/>
              </a:ext>
            </a:extLst>
          </p:cNvPr>
          <p:cNvSpPr>
            <a:spLocks noGrp="1"/>
          </p:cNvSpPr>
          <p:nvPr>
            <p:ph type="title"/>
          </p:nvPr>
        </p:nvSpPr>
        <p:spPr>
          <a:xfrm>
            <a:off x="213131" y="365126"/>
            <a:ext cx="11140669" cy="673028"/>
          </a:xfrm>
          <a:prstGeom prst="rect">
            <a:avLst/>
          </a:prstGeom>
        </p:spPr>
        <p:txBody>
          <a:bodyPr/>
          <a:lstStyle>
            <a:lvl1pPr>
              <a:defRPr sz="3200" b="0" cap="all" baseline="0">
                <a:solidFill>
                  <a:srgbClr val="003469"/>
                </a:solidFill>
                <a:latin typeface="Tahoma" panose="020B0604030504040204" pitchFamily="34" charset="0"/>
                <a:ea typeface="Tahoma" panose="020B0604030504040204" pitchFamily="34" charset="0"/>
                <a:cs typeface="Tahoma" panose="020B0604030504040204" pitchFamily="34" charset="0"/>
              </a:defRPr>
            </a:lvl1pPr>
          </a:lstStyle>
          <a:p>
            <a:r>
              <a:rPr lang="en-US"/>
              <a:t>Click to edit Master title style</a:t>
            </a:r>
          </a:p>
        </p:txBody>
      </p:sp>
      <p:cxnSp>
        <p:nvCxnSpPr>
          <p:cNvPr id="13" name="Straight Connector 12">
            <a:extLst>
              <a:ext uri="{FF2B5EF4-FFF2-40B4-BE49-F238E27FC236}">
                <a16:creationId xmlns:a16="http://schemas.microsoft.com/office/drawing/2014/main" id="{BB5221D3-B9C1-4F04-AC64-EF07A729C593}"/>
              </a:ext>
            </a:extLst>
          </p:cNvPr>
          <p:cNvCxnSpPr>
            <a:cxnSpLocks/>
          </p:cNvCxnSpPr>
          <p:nvPr userDrawn="1"/>
        </p:nvCxnSpPr>
        <p:spPr>
          <a:xfrm>
            <a:off x="0" y="1037583"/>
            <a:ext cx="3746977" cy="0"/>
          </a:xfrm>
          <a:prstGeom prst="line">
            <a:avLst/>
          </a:prstGeom>
          <a:ln w="38100">
            <a:solidFill>
              <a:srgbClr val="E0004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0331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Frontpage Picture">
    <p:bg>
      <p:bgPr>
        <a:solidFill>
          <a:srgbClr val="E00049"/>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7DA0874-40FE-470D-909F-447E8CD56CF3}"/>
              </a:ext>
            </a:extLst>
          </p:cNvPr>
          <p:cNvSpPr/>
          <p:nvPr userDrawn="1"/>
        </p:nvSpPr>
        <p:spPr>
          <a:xfrm>
            <a:off x="0" y="-177800"/>
            <a:ext cx="12192000" cy="703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B6011B60-A6B7-46C1-885C-D5EBCD2962E4}"/>
              </a:ext>
            </a:extLst>
          </p:cNvPr>
          <p:cNvCxnSpPr/>
          <p:nvPr userDrawn="1"/>
        </p:nvCxnSpPr>
        <p:spPr>
          <a:xfrm>
            <a:off x="1993900" y="3937000"/>
            <a:ext cx="0" cy="3175000"/>
          </a:xfrm>
          <a:prstGeom prst="line">
            <a:avLst/>
          </a:prstGeom>
          <a:ln w="762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9" name="Freeform: Shape 38">
            <a:extLst>
              <a:ext uri="{FF2B5EF4-FFF2-40B4-BE49-F238E27FC236}">
                <a16:creationId xmlns:a16="http://schemas.microsoft.com/office/drawing/2014/main" id="{6690648D-C9C1-4EBF-84A8-FCB3B35FBE84}"/>
              </a:ext>
            </a:extLst>
          </p:cNvPr>
          <p:cNvSpPr/>
          <p:nvPr userDrawn="1"/>
        </p:nvSpPr>
        <p:spPr>
          <a:xfrm rot="20194225">
            <a:off x="9857294" y="3155266"/>
            <a:ext cx="3242955" cy="3895951"/>
          </a:xfrm>
          <a:custGeom>
            <a:avLst/>
            <a:gdLst>
              <a:gd name="connsiteX0" fmla="*/ 3242955 w 3242955"/>
              <a:gd name="connsiteY0" fmla="*/ 0 h 3895951"/>
              <a:gd name="connsiteX1" fmla="*/ 1554638 w 3242955"/>
              <a:gd name="connsiteY1" fmla="*/ 3895951 h 3895951"/>
              <a:gd name="connsiteX2" fmla="*/ 1 w 3242955"/>
              <a:gd name="connsiteY2" fmla="*/ 3222246 h 3895951"/>
              <a:gd name="connsiteX3" fmla="*/ 0 w 3242955"/>
              <a:gd name="connsiteY3" fmla="*/ 0 h 3895951"/>
            </a:gdLst>
            <a:ahLst/>
            <a:cxnLst>
              <a:cxn ang="0">
                <a:pos x="connsiteX0" y="connsiteY0"/>
              </a:cxn>
              <a:cxn ang="0">
                <a:pos x="connsiteX1" y="connsiteY1"/>
              </a:cxn>
              <a:cxn ang="0">
                <a:pos x="connsiteX2" y="connsiteY2"/>
              </a:cxn>
              <a:cxn ang="0">
                <a:pos x="connsiteX3" y="connsiteY3"/>
              </a:cxn>
            </a:cxnLst>
            <a:rect l="l" t="t" r="r" b="b"/>
            <a:pathLst>
              <a:path w="3242955" h="3895951">
                <a:moveTo>
                  <a:pt x="3242955" y="0"/>
                </a:moveTo>
                <a:lnTo>
                  <a:pt x="1554638" y="3895951"/>
                </a:lnTo>
                <a:lnTo>
                  <a:pt x="1" y="3222246"/>
                </a:lnTo>
                <a:lnTo>
                  <a:pt x="0" y="0"/>
                </a:lnTo>
                <a:close/>
              </a:path>
            </a:pathLst>
          </a:custGeom>
          <a:solidFill>
            <a:srgbClr val="E3004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Shape 37">
            <a:extLst>
              <a:ext uri="{FF2B5EF4-FFF2-40B4-BE49-F238E27FC236}">
                <a16:creationId xmlns:a16="http://schemas.microsoft.com/office/drawing/2014/main" id="{7E87ECAC-D856-40AA-8E84-C99F7B9B654C}"/>
              </a:ext>
            </a:extLst>
          </p:cNvPr>
          <p:cNvSpPr/>
          <p:nvPr userDrawn="1"/>
        </p:nvSpPr>
        <p:spPr>
          <a:xfrm rot="20210350">
            <a:off x="10914376" y="-646731"/>
            <a:ext cx="1679496" cy="3136313"/>
          </a:xfrm>
          <a:custGeom>
            <a:avLst/>
            <a:gdLst>
              <a:gd name="connsiteX0" fmla="*/ 1 w 1679496"/>
              <a:gd name="connsiteY0" fmla="*/ 0 h 3136313"/>
              <a:gd name="connsiteX1" fmla="*/ 1679496 w 1679496"/>
              <a:gd name="connsiteY1" fmla="*/ 718474 h 3136313"/>
              <a:gd name="connsiteX2" fmla="*/ 645165 w 1679496"/>
              <a:gd name="connsiteY2" fmla="*/ 3136313 h 3136313"/>
              <a:gd name="connsiteX3" fmla="*/ 0 w 1679496"/>
              <a:gd name="connsiteY3" fmla="*/ 3136313 h 3136313"/>
            </a:gdLst>
            <a:ahLst/>
            <a:cxnLst>
              <a:cxn ang="0">
                <a:pos x="connsiteX0" y="connsiteY0"/>
              </a:cxn>
              <a:cxn ang="0">
                <a:pos x="connsiteX1" y="connsiteY1"/>
              </a:cxn>
              <a:cxn ang="0">
                <a:pos x="connsiteX2" y="connsiteY2"/>
              </a:cxn>
              <a:cxn ang="0">
                <a:pos x="connsiteX3" y="connsiteY3"/>
              </a:cxn>
            </a:cxnLst>
            <a:rect l="l" t="t" r="r" b="b"/>
            <a:pathLst>
              <a:path w="1679496" h="3136313">
                <a:moveTo>
                  <a:pt x="1" y="0"/>
                </a:moveTo>
                <a:lnTo>
                  <a:pt x="1679496" y="718474"/>
                </a:lnTo>
                <a:lnTo>
                  <a:pt x="645165" y="3136313"/>
                </a:lnTo>
                <a:lnTo>
                  <a:pt x="0" y="3136313"/>
                </a:lnTo>
                <a:close/>
              </a:path>
            </a:pathLst>
          </a:custGeom>
          <a:solidFill>
            <a:srgbClr val="E3004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nl-BE"/>
          </a:p>
        </p:txBody>
      </p:sp>
      <p:sp>
        <p:nvSpPr>
          <p:cNvPr id="30" name="Freeform: Shape 29">
            <a:extLst>
              <a:ext uri="{FF2B5EF4-FFF2-40B4-BE49-F238E27FC236}">
                <a16:creationId xmlns:a16="http://schemas.microsoft.com/office/drawing/2014/main" id="{FA8C42FE-CFF4-4D18-A264-D3132514E4A2}"/>
              </a:ext>
            </a:extLst>
          </p:cNvPr>
          <p:cNvSpPr/>
          <p:nvPr userDrawn="1"/>
        </p:nvSpPr>
        <p:spPr>
          <a:xfrm rot="20210350">
            <a:off x="7706570" y="-737697"/>
            <a:ext cx="2467189" cy="1780251"/>
          </a:xfrm>
          <a:custGeom>
            <a:avLst/>
            <a:gdLst>
              <a:gd name="connsiteX0" fmla="*/ 0 w 2467189"/>
              <a:gd name="connsiteY0" fmla="*/ 0 h 1780251"/>
              <a:gd name="connsiteX1" fmla="*/ 2467189 w 2467189"/>
              <a:gd name="connsiteY1" fmla="*/ 1055443 h 1780251"/>
              <a:gd name="connsiteX2" fmla="*/ 2467189 w 2467189"/>
              <a:gd name="connsiteY2" fmla="*/ 1780251 h 1780251"/>
              <a:gd name="connsiteX3" fmla="*/ 0 w 2467189"/>
              <a:gd name="connsiteY3" fmla="*/ 1780251 h 1780251"/>
            </a:gdLst>
            <a:ahLst/>
            <a:cxnLst>
              <a:cxn ang="0">
                <a:pos x="connsiteX0" y="connsiteY0"/>
              </a:cxn>
              <a:cxn ang="0">
                <a:pos x="connsiteX1" y="connsiteY1"/>
              </a:cxn>
              <a:cxn ang="0">
                <a:pos x="connsiteX2" y="connsiteY2"/>
              </a:cxn>
              <a:cxn ang="0">
                <a:pos x="connsiteX3" y="connsiteY3"/>
              </a:cxn>
            </a:cxnLst>
            <a:rect l="l" t="t" r="r" b="b"/>
            <a:pathLst>
              <a:path w="2467189" h="1780251">
                <a:moveTo>
                  <a:pt x="0" y="0"/>
                </a:moveTo>
                <a:lnTo>
                  <a:pt x="2467189" y="1055443"/>
                </a:lnTo>
                <a:lnTo>
                  <a:pt x="2467189" y="1780251"/>
                </a:lnTo>
                <a:lnTo>
                  <a:pt x="0" y="1780251"/>
                </a:lnTo>
                <a:close/>
              </a:path>
            </a:pathLst>
          </a:custGeom>
          <a:solidFill>
            <a:srgbClr val="E3004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nl-BE"/>
          </a:p>
        </p:txBody>
      </p:sp>
      <p:sp>
        <p:nvSpPr>
          <p:cNvPr id="11" name="Right Triangle 10">
            <a:extLst>
              <a:ext uri="{FF2B5EF4-FFF2-40B4-BE49-F238E27FC236}">
                <a16:creationId xmlns:a16="http://schemas.microsoft.com/office/drawing/2014/main" id="{469D8287-A23F-4F51-8EE2-37AC976F002F}"/>
              </a:ext>
            </a:extLst>
          </p:cNvPr>
          <p:cNvSpPr/>
          <p:nvPr userDrawn="1"/>
        </p:nvSpPr>
        <p:spPr>
          <a:xfrm flipV="1">
            <a:off x="-1" y="-185376"/>
            <a:ext cx="3819524" cy="1578078"/>
          </a:xfrm>
          <a:prstGeom prst="rtTriangle">
            <a:avLst/>
          </a:prstGeom>
          <a:solidFill>
            <a:srgbClr val="E300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23" name="Picture 22">
            <a:extLst>
              <a:ext uri="{FF2B5EF4-FFF2-40B4-BE49-F238E27FC236}">
                <a16:creationId xmlns:a16="http://schemas.microsoft.com/office/drawing/2014/main" id="{BA56722D-D6E8-4457-851C-A6B990B6EF30}"/>
              </a:ext>
            </a:extLst>
          </p:cNvPr>
          <p:cNvPicPr>
            <a:picLocks noChangeAspect="1"/>
          </p:cNvPicPr>
          <p:nvPr userDrawn="1"/>
        </p:nvPicPr>
        <p:blipFill>
          <a:blip r:embed="rId2"/>
          <a:stretch>
            <a:fillRect/>
          </a:stretch>
        </p:blipFill>
        <p:spPr>
          <a:xfrm>
            <a:off x="8821284" y="1273764"/>
            <a:ext cx="2009752" cy="1895031"/>
          </a:xfrm>
          <a:prstGeom prst="rect">
            <a:avLst/>
          </a:prstGeom>
        </p:spPr>
      </p:pic>
      <p:pic>
        <p:nvPicPr>
          <p:cNvPr id="27" name="Picture 26">
            <a:extLst>
              <a:ext uri="{FF2B5EF4-FFF2-40B4-BE49-F238E27FC236}">
                <a16:creationId xmlns:a16="http://schemas.microsoft.com/office/drawing/2014/main" id="{A5F05CEC-057B-4CA8-B781-92525C72ECD6}"/>
              </a:ext>
            </a:extLst>
          </p:cNvPr>
          <p:cNvPicPr>
            <a:picLocks noChangeAspect="1"/>
          </p:cNvPicPr>
          <p:nvPr userDrawn="1"/>
        </p:nvPicPr>
        <p:blipFill>
          <a:blip r:embed="rId3">
            <a:alphaModFix amt="25000"/>
            <a:extLst>
              <a:ext uri="{28A0092B-C50C-407E-A947-70E740481C1C}">
                <a14:useLocalDpi xmlns:a14="http://schemas.microsoft.com/office/drawing/2010/main" val="0"/>
              </a:ext>
            </a:extLst>
          </a:blip>
          <a:srcRect l="7677"/>
          <a:stretch>
            <a:fillRect/>
          </a:stretch>
        </p:blipFill>
        <p:spPr>
          <a:xfrm rot="20241555">
            <a:off x="-761759" y="294941"/>
            <a:ext cx="8313725" cy="2251267"/>
          </a:xfrm>
          <a:custGeom>
            <a:avLst/>
            <a:gdLst>
              <a:gd name="connsiteX0" fmla="*/ 5356623 w 8313725"/>
              <a:gd name="connsiteY0" fmla="*/ 0 h 2251267"/>
              <a:gd name="connsiteX1" fmla="*/ 8313725 w 8313725"/>
              <a:gd name="connsiteY1" fmla="*/ 1233391 h 2251267"/>
              <a:gd name="connsiteX2" fmla="*/ 8313725 w 8313725"/>
              <a:gd name="connsiteY2" fmla="*/ 2251267 h 2251267"/>
              <a:gd name="connsiteX3" fmla="*/ 0 w 8313725"/>
              <a:gd name="connsiteY3" fmla="*/ 2251267 h 2251267"/>
              <a:gd name="connsiteX4" fmla="*/ 938992 w 8313725"/>
              <a:gd name="connsiteY4" fmla="*/ 0 h 2251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13725" h="2251267">
                <a:moveTo>
                  <a:pt x="5356623" y="0"/>
                </a:moveTo>
                <a:lnTo>
                  <a:pt x="8313725" y="1233391"/>
                </a:lnTo>
                <a:lnTo>
                  <a:pt x="8313725" y="2251267"/>
                </a:lnTo>
                <a:lnTo>
                  <a:pt x="0" y="2251267"/>
                </a:lnTo>
                <a:lnTo>
                  <a:pt x="938992" y="0"/>
                </a:lnTo>
                <a:close/>
              </a:path>
            </a:pathLst>
          </a:custGeom>
        </p:spPr>
      </p:pic>
      <p:sp>
        <p:nvSpPr>
          <p:cNvPr id="44" name="TextBox 43">
            <a:extLst>
              <a:ext uri="{FF2B5EF4-FFF2-40B4-BE49-F238E27FC236}">
                <a16:creationId xmlns:a16="http://schemas.microsoft.com/office/drawing/2014/main" id="{6C08303D-667E-43FC-B099-15706FB4A711}"/>
              </a:ext>
            </a:extLst>
          </p:cNvPr>
          <p:cNvSpPr txBox="1"/>
          <p:nvPr userDrawn="1"/>
        </p:nvSpPr>
        <p:spPr>
          <a:xfrm>
            <a:off x="2170092" y="6160557"/>
            <a:ext cx="7159332"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err="1">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Graduaat</a:t>
            </a:r>
            <a:r>
              <a:rPr lang="en-US" sz="2000" b="0" i="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sz="2000" b="0" i="0" err="1">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Programmeren</a:t>
            </a:r>
            <a:r>
              <a:rPr lang="en-US" sz="2000" b="0" i="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 </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000" b="0" i="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2021-2022</a:t>
            </a:r>
          </a:p>
        </p:txBody>
      </p:sp>
      <p:sp>
        <p:nvSpPr>
          <p:cNvPr id="45" name="Titel 1">
            <a:extLst>
              <a:ext uri="{FF2B5EF4-FFF2-40B4-BE49-F238E27FC236}">
                <a16:creationId xmlns:a16="http://schemas.microsoft.com/office/drawing/2014/main" id="{5A4E03B7-1367-46A2-89CA-03C3FB08852E}"/>
              </a:ext>
            </a:extLst>
          </p:cNvPr>
          <p:cNvSpPr>
            <a:spLocks noGrp="1" noChangeAspect="1"/>
          </p:cNvSpPr>
          <p:nvPr>
            <p:ph type="ctrTitle" hasCustomPrompt="1"/>
          </p:nvPr>
        </p:nvSpPr>
        <p:spPr>
          <a:xfrm>
            <a:off x="2170092" y="4018035"/>
            <a:ext cx="7046336" cy="917331"/>
          </a:xfrm>
          <a:prstGeom prst="rect">
            <a:avLst/>
          </a:prstGeom>
        </p:spPr>
        <p:txBody>
          <a:bodyPr anchor="t">
            <a:noAutofit/>
          </a:bodyPr>
          <a:lstStyle>
            <a:lvl1pPr algn="l">
              <a:defRPr sz="3200" cap="all" baseline="0">
                <a:solidFill>
                  <a:srgbClr val="002757"/>
                </a:solidFill>
                <a:latin typeface="Tahoma" panose="020B0604030504040204" pitchFamily="34" charset="0"/>
                <a:ea typeface="Tahoma" panose="020B0604030504040204" pitchFamily="34" charset="0"/>
                <a:cs typeface="Tahoma" panose="020B0604030504040204" pitchFamily="34" charset="0"/>
              </a:defRPr>
            </a:lvl1pPr>
          </a:lstStyle>
          <a:p>
            <a:r>
              <a:rPr lang="en-US"/>
              <a:t>&lt;Naam OPO&gt;</a:t>
            </a:r>
            <a:br>
              <a:rPr lang="en-US"/>
            </a:br>
            <a:endParaRPr lang="nl-BE"/>
          </a:p>
        </p:txBody>
      </p:sp>
      <p:sp>
        <p:nvSpPr>
          <p:cNvPr id="46" name="Ondertitel 2">
            <a:extLst>
              <a:ext uri="{FF2B5EF4-FFF2-40B4-BE49-F238E27FC236}">
                <a16:creationId xmlns:a16="http://schemas.microsoft.com/office/drawing/2014/main" id="{7CAF1DEE-BD91-4B79-A638-613C117170E1}"/>
              </a:ext>
            </a:extLst>
          </p:cNvPr>
          <p:cNvSpPr>
            <a:spLocks noGrp="1" noChangeAspect="1"/>
          </p:cNvSpPr>
          <p:nvPr>
            <p:ph type="subTitle" idx="1" hasCustomPrompt="1"/>
          </p:nvPr>
        </p:nvSpPr>
        <p:spPr>
          <a:xfrm>
            <a:off x="2170092" y="5141717"/>
            <a:ext cx="7046336" cy="954385"/>
          </a:xfrm>
          <a:prstGeom prst="rect">
            <a:avLst/>
          </a:prstGeom>
          <a:noFill/>
        </p:spPr>
        <p:txBody>
          <a:bodyPr anchor="t" anchorCtr="0">
            <a:noAutofit/>
          </a:bodyPr>
          <a:lstStyle>
            <a:lvl1pPr marL="0" indent="0" algn="l">
              <a:buNone/>
              <a:defRPr sz="2400">
                <a:solidFill>
                  <a:srgbClr val="003469"/>
                </a:solidFill>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&lt;</a:t>
            </a:r>
            <a:r>
              <a:rPr lang="en-US" err="1"/>
              <a:t>Hoofdstuk</a:t>
            </a:r>
            <a:r>
              <a:rPr lang="en-US"/>
              <a:t>/Module naam&gt;</a:t>
            </a:r>
          </a:p>
        </p:txBody>
      </p:sp>
      <p:sp>
        <p:nvSpPr>
          <p:cNvPr id="47" name="Text Placeholder 12">
            <a:extLst>
              <a:ext uri="{FF2B5EF4-FFF2-40B4-BE49-F238E27FC236}">
                <a16:creationId xmlns:a16="http://schemas.microsoft.com/office/drawing/2014/main" id="{3A8FA640-3DC5-4321-BB74-56C04F7D8C9B}"/>
              </a:ext>
            </a:extLst>
          </p:cNvPr>
          <p:cNvSpPr>
            <a:spLocks noGrp="1"/>
          </p:cNvSpPr>
          <p:nvPr>
            <p:ph type="body" sz="quarter" idx="10" hasCustomPrompt="1"/>
          </p:nvPr>
        </p:nvSpPr>
        <p:spPr>
          <a:xfrm>
            <a:off x="9392619" y="3429000"/>
            <a:ext cx="2691153" cy="2423159"/>
          </a:xfrm>
          <a:prstGeom prst="rect">
            <a:avLst/>
          </a:prstGeom>
        </p:spPr>
        <p:txBody>
          <a:bodyPr/>
          <a:lstStyle>
            <a:lvl1pPr marL="0" indent="0" algn="r">
              <a:buFontTx/>
              <a:buNone/>
              <a:defRPr sz="2000">
                <a:solidFill>
                  <a:schemeClr val="bg1"/>
                </a:solidFill>
                <a:latin typeface="Tahoma" panose="020B0604030504040204" pitchFamily="34" charset="0"/>
                <a:ea typeface="Tahoma" panose="020B0604030504040204" pitchFamily="34" charset="0"/>
                <a:cs typeface="Tahoma" panose="020B0604030504040204" pitchFamily="34" charset="0"/>
              </a:defRPr>
            </a:lvl1pPr>
            <a:lvl2pPr marL="457200" indent="0">
              <a:buNone/>
              <a:defRPr/>
            </a:lvl2pPr>
          </a:lstStyle>
          <a:p>
            <a:pPr lvl="0"/>
            <a:r>
              <a:rPr lang="en-US"/>
              <a:t>&lt;Lector(en)&gt;</a:t>
            </a:r>
          </a:p>
        </p:txBody>
      </p:sp>
    </p:spTree>
    <p:extLst>
      <p:ext uri="{BB962C8B-B14F-4D97-AF65-F5344CB8AC3E}">
        <p14:creationId xmlns:p14="http://schemas.microsoft.com/office/powerpoint/2010/main" val="377560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hapt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84540-0285-49FC-9278-F0496FF2FB40}"/>
              </a:ext>
            </a:extLst>
          </p:cNvPr>
          <p:cNvSpPr>
            <a:spLocks noGrp="1"/>
          </p:cNvSpPr>
          <p:nvPr>
            <p:ph type="ctrTitle"/>
          </p:nvPr>
        </p:nvSpPr>
        <p:spPr>
          <a:xfrm>
            <a:off x="3568700" y="1384301"/>
            <a:ext cx="8610600" cy="825501"/>
          </a:xfrm>
          <a:prstGeom prst="rect">
            <a:avLst/>
          </a:prstGeom>
        </p:spPr>
        <p:txBody>
          <a:bodyPr anchor="b"/>
          <a:lstStyle>
            <a:lvl1pPr algn="l">
              <a:defRPr sz="4000">
                <a:solidFill>
                  <a:srgbClr val="003469"/>
                </a:solidFill>
                <a:latin typeface="Tahoma" panose="020B0604030504040204" pitchFamily="34" charset="0"/>
                <a:ea typeface="Tahoma" panose="020B0604030504040204" pitchFamily="34" charset="0"/>
                <a:cs typeface="Tahoma" panose="020B0604030504040204" pitchFamily="34" charset="0"/>
              </a:defRPr>
            </a:lvl1pPr>
          </a:lstStyle>
          <a:p>
            <a:r>
              <a:rPr lang="en-US"/>
              <a:t>Click to edit Master title style</a:t>
            </a:r>
          </a:p>
        </p:txBody>
      </p:sp>
      <p:sp>
        <p:nvSpPr>
          <p:cNvPr id="13" name="Text Placeholder 12">
            <a:extLst>
              <a:ext uri="{FF2B5EF4-FFF2-40B4-BE49-F238E27FC236}">
                <a16:creationId xmlns:a16="http://schemas.microsoft.com/office/drawing/2014/main" id="{6BE6D7C9-C990-4992-A8CB-6BC4F572F3C6}"/>
              </a:ext>
            </a:extLst>
          </p:cNvPr>
          <p:cNvSpPr>
            <a:spLocks noGrp="1"/>
          </p:cNvSpPr>
          <p:nvPr>
            <p:ph type="body" sz="quarter" idx="10"/>
          </p:nvPr>
        </p:nvSpPr>
        <p:spPr>
          <a:xfrm>
            <a:off x="4368800" y="2482849"/>
            <a:ext cx="7823200" cy="2806700"/>
          </a:xfrm>
          <a:prstGeom prst="rect">
            <a:avLst/>
          </a:prstGeom>
        </p:spPr>
        <p:txBody>
          <a:bodyPr/>
          <a:lstStyle>
            <a:lvl1pPr>
              <a:defRPr sz="240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defRPr>
            </a:lvl1pPr>
            <a:lvl2pPr>
              <a:defRPr sz="200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defRPr>
            </a:lvl2pPr>
            <a:lvl3pPr>
              <a:defRPr sz="180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defRPr>
            </a:lvl3pPr>
            <a:lvl4pPr>
              <a:defRPr sz="160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defRPr>
            </a:lvl4pPr>
            <a:lvl5pPr>
              <a:defRPr sz="160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a:extLst>
              <a:ext uri="{FF2B5EF4-FFF2-40B4-BE49-F238E27FC236}">
                <a16:creationId xmlns:a16="http://schemas.microsoft.com/office/drawing/2014/main" id="{A6C530CC-ACD9-4DC4-94E6-11E8661E5095}"/>
              </a:ext>
            </a:extLst>
          </p:cNvPr>
          <p:cNvSpPr/>
          <p:nvPr userDrawn="1"/>
        </p:nvSpPr>
        <p:spPr>
          <a:xfrm>
            <a:off x="12700" y="0"/>
            <a:ext cx="2628900" cy="6858000"/>
          </a:xfrm>
          <a:prstGeom prst="rect">
            <a:avLst/>
          </a:prstGeom>
          <a:solidFill>
            <a:srgbClr val="E0004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98A21521-2CA5-4EE5-A929-4C6A68775DE9}"/>
              </a:ext>
            </a:extLst>
          </p:cNvPr>
          <p:cNvSpPr>
            <a:spLocks noGrp="1"/>
          </p:cNvSpPr>
          <p:nvPr>
            <p:ph type="subTitle" idx="1"/>
          </p:nvPr>
        </p:nvSpPr>
        <p:spPr>
          <a:xfrm>
            <a:off x="85724" y="254000"/>
            <a:ext cx="2555875" cy="5524499"/>
          </a:xfrm>
          <a:prstGeom prst="rect">
            <a:avLst/>
          </a:prstGeom>
        </p:spPr>
        <p:txBody>
          <a:bodyPr/>
          <a:lstStyle>
            <a:lvl1pPr marL="0" indent="0" algn="l">
              <a:buNone/>
              <a:defRPr sz="2000" b="0">
                <a:solidFill>
                  <a:schemeClr val="bg1"/>
                </a:solidFill>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7" name="Graphic 6">
            <a:extLst>
              <a:ext uri="{FF2B5EF4-FFF2-40B4-BE49-F238E27FC236}">
                <a16:creationId xmlns:a16="http://schemas.microsoft.com/office/drawing/2014/main" id="{7E8CBD0F-28C9-4330-9855-D3F4284FAC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1827" y="6032499"/>
            <a:ext cx="1666875" cy="638175"/>
          </a:xfrm>
          <a:prstGeom prst="rect">
            <a:avLst/>
          </a:prstGeom>
        </p:spPr>
      </p:pic>
    </p:spTree>
    <p:extLst>
      <p:ext uri="{BB962C8B-B14F-4D97-AF65-F5344CB8AC3E}">
        <p14:creationId xmlns:p14="http://schemas.microsoft.com/office/powerpoint/2010/main" val="778009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Basisslide met titel - Optie 2">
    <p:spTree>
      <p:nvGrpSpPr>
        <p:cNvPr id="1" name=""/>
        <p:cNvGrpSpPr/>
        <p:nvPr/>
      </p:nvGrpSpPr>
      <p:grpSpPr>
        <a:xfrm>
          <a:off x="0" y="0"/>
          <a:ext cx="0" cy="0"/>
          <a:chOff x="0" y="0"/>
          <a:chExt cx="0" cy="0"/>
        </a:xfrm>
      </p:grpSpPr>
      <p:sp>
        <p:nvSpPr>
          <p:cNvPr id="2" name="Titel 1"/>
          <p:cNvSpPr>
            <a:spLocks noGrp="1"/>
          </p:cNvSpPr>
          <p:nvPr>
            <p:ph type="title"/>
          </p:nvPr>
        </p:nvSpPr>
        <p:spPr>
          <a:xfrm>
            <a:off x="2183340" y="0"/>
            <a:ext cx="9641770" cy="1184990"/>
          </a:xfrm>
        </p:spPr>
        <p:txBody>
          <a:bodyPr/>
          <a:lstStyle>
            <a:lvl1pPr algn="r">
              <a:defRPr>
                <a:solidFill>
                  <a:schemeClr val="bg1"/>
                </a:solidFill>
              </a:defRPr>
            </a:lvl1pPr>
          </a:lstStyle>
          <a:p>
            <a:r>
              <a:rPr lang="nl-NL"/>
              <a:t>Klik om stijl te bewerken</a:t>
            </a:r>
            <a:endParaRPr lang="nl-BE"/>
          </a:p>
        </p:txBody>
      </p:sp>
      <p:sp>
        <p:nvSpPr>
          <p:cNvPr id="3" name="Tijdelijke aanduiding voor inhoud 2"/>
          <p:cNvSpPr>
            <a:spLocks noGrp="1"/>
          </p:cNvSpPr>
          <p:nvPr>
            <p:ph idx="1" hasCustomPrompt="1"/>
          </p:nvPr>
        </p:nvSpPr>
        <p:spPr>
          <a:xfrm>
            <a:off x="309235" y="1464907"/>
            <a:ext cx="11515875" cy="5103844"/>
          </a:xfrm>
        </p:spPr>
        <p:txBody>
          <a:bodyPr/>
          <a:lstStyle>
            <a:lvl1pPr marL="352425" indent="-352425">
              <a:buClr>
                <a:srgbClr val="E00049"/>
              </a:buClr>
              <a:buFont typeface="Arial" panose="020B0604020202020204" pitchFamily="34" charset="0"/>
              <a:buChar char="•"/>
              <a:defRPr sz="3200">
                <a:solidFill>
                  <a:srgbClr val="002757"/>
                </a:solidFill>
              </a:defRPr>
            </a:lvl1pPr>
            <a:lvl2pPr marL="800100" indent="-342900">
              <a:buClr>
                <a:srgbClr val="002757"/>
              </a:buClr>
              <a:buFont typeface="Wingdings" charset="2"/>
              <a:buChar char="§"/>
              <a:defRPr sz="2800">
                <a:solidFill>
                  <a:srgbClr val="002757"/>
                </a:solidFill>
              </a:defRPr>
            </a:lvl2pPr>
            <a:lvl3pPr>
              <a:defRPr sz="2400">
                <a:solidFill>
                  <a:srgbClr val="002757"/>
                </a:solidFill>
              </a:defRPr>
            </a:lvl3pPr>
            <a:lvl4pPr>
              <a:defRPr sz="2000">
                <a:solidFill>
                  <a:srgbClr val="002757"/>
                </a:solidFill>
              </a:defRPr>
            </a:lvl4pPr>
            <a:lvl5pPr>
              <a:defRPr>
                <a:solidFill>
                  <a:srgbClr val="002757"/>
                </a:solidFill>
              </a:defRPr>
            </a:lvl5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Tree>
    <p:extLst>
      <p:ext uri="{BB962C8B-B14F-4D97-AF65-F5344CB8AC3E}">
        <p14:creationId xmlns:p14="http://schemas.microsoft.com/office/powerpoint/2010/main" val="175397248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rontpage Picture">
    <p:bg>
      <p:bgPr>
        <a:solidFill>
          <a:srgbClr val="E00049"/>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7DA0874-40FE-470D-909F-447E8CD56CF3}"/>
              </a:ext>
            </a:extLst>
          </p:cNvPr>
          <p:cNvSpPr/>
          <p:nvPr userDrawn="1"/>
        </p:nvSpPr>
        <p:spPr>
          <a:xfrm>
            <a:off x="0" y="-177800"/>
            <a:ext cx="12192000" cy="703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B6011B60-A6B7-46C1-885C-D5EBCD2962E4}"/>
              </a:ext>
            </a:extLst>
          </p:cNvPr>
          <p:cNvCxnSpPr/>
          <p:nvPr userDrawn="1"/>
        </p:nvCxnSpPr>
        <p:spPr>
          <a:xfrm>
            <a:off x="1993900" y="3937000"/>
            <a:ext cx="0" cy="3175000"/>
          </a:xfrm>
          <a:prstGeom prst="line">
            <a:avLst/>
          </a:prstGeom>
          <a:ln w="762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9" name="Freeform: Shape 38">
            <a:extLst>
              <a:ext uri="{FF2B5EF4-FFF2-40B4-BE49-F238E27FC236}">
                <a16:creationId xmlns:a16="http://schemas.microsoft.com/office/drawing/2014/main" id="{6690648D-C9C1-4EBF-84A8-FCB3B35FBE84}"/>
              </a:ext>
            </a:extLst>
          </p:cNvPr>
          <p:cNvSpPr/>
          <p:nvPr userDrawn="1"/>
        </p:nvSpPr>
        <p:spPr>
          <a:xfrm rot="20194225">
            <a:off x="9857294" y="3155266"/>
            <a:ext cx="3242955" cy="3895951"/>
          </a:xfrm>
          <a:custGeom>
            <a:avLst/>
            <a:gdLst>
              <a:gd name="connsiteX0" fmla="*/ 3242955 w 3242955"/>
              <a:gd name="connsiteY0" fmla="*/ 0 h 3895951"/>
              <a:gd name="connsiteX1" fmla="*/ 1554638 w 3242955"/>
              <a:gd name="connsiteY1" fmla="*/ 3895951 h 3895951"/>
              <a:gd name="connsiteX2" fmla="*/ 1 w 3242955"/>
              <a:gd name="connsiteY2" fmla="*/ 3222246 h 3895951"/>
              <a:gd name="connsiteX3" fmla="*/ 0 w 3242955"/>
              <a:gd name="connsiteY3" fmla="*/ 0 h 3895951"/>
            </a:gdLst>
            <a:ahLst/>
            <a:cxnLst>
              <a:cxn ang="0">
                <a:pos x="connsiteX0" y="connsiteY0"/>
              </a:cxn>
              <a:cxn ang="0">
                <a:pos x="connsiteX1" y="connsiteY1"/>
              </a:cxn>
              <a:cxn ang="0">
                <a:pos x="connsiteX2" y="connsiteY2"/>
              </a:cxn>
              <a:cxn ang="0">
                <a:pos x="connsiteX3" y="connsiteY3"/>
              </a:cxn>
            </a:cxnLst>
            <a:rect l="l" t="t" r="r" b="b"/>
            <a:pathLst>
              <a:path w="3242955" h="3895951">
                <a:moveTo>
                  <a:pt x="3242955" y="0"/>
                </a:moveTo>
                <a:lnTo>
                  <a:pt x="1554638" y="3895951"/>
                </a:lnTo>
                <a:lnTo>
                  <a:pt x="1" y="3222246"/>
                </a:lnTo>
                <a:lnTo>
                  <a:pt x="0" y="0"/>
                </a:lnTo>
                <a:close/>
              </a:path>
            </a:pathLst>
          </a:custGeom>
          <a:solidFill>
            <a:srgbClr val="E3004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Shape 37">
            <a:extLst>
              <a:ext uri="{FF2B5EF4-FFF2-40B4-BE49-F238E27FC236}">
                <a16:creationId xmlns:a16="http://schemas.microsoft.com/office/drawing/2014/main" id="{7E87ECAC-D856-40AA-8E84-C99F7B9B654C}"/>
              </a:ext>
            </a:extLst>
          </p:cNvPr>
          <p:cNvSpPr/>
          <p:nvPr userDrawn="1"/>
        </p:nvSpPr>
        <p:spPr>
          <a:xfrm rot="20210350">
            <a:off x="10914376" y="-646731"/>
            <a:ext cx="1679496" cy="3136313"/>
          </a:xfrm>
          <a:custGeom>
            <a:avLst/>
            <a:gdLst>
              <a:gd name="connsiteX0" fmla="*/ 1 w 1679496"/>
              <a:gd name="connsiteY0" fmla="*/ 0 h 3136313"/>
              <a:gd name="connsiteX1" fmla="*/ 1679496 w 1679496"/>
              <a:gd name="connsiteY1" fmla="*/ 718474 h 3136313"/>
              <a:gd name="connsiteX2" fmla="*/ 645165 w 1679496"/>
              <a:gd name="connsiteY2" fmla="*/ 3136313 h 3136313"/>
              <a:gd name="connsiteX3" fmla="*/ 0 w 1679496"/>
              <a:gd name="connsiteY3" fmla="*/ 3136313 h 3136313"/>
            </a:gdLst>
            <a:ahLst/>
            <a:cxnLst>
              <a:cxn ang="0">
                <a:pos x="connsiteX0" y="connsiteY0"/>
              </a:cxn>
              <a:cxn ang="0">
                <a:pos x="connsiteX1" y="connsiteY1"/>
              </a:cxn>
              <a:cxn ang="0">
                <a:pos x="connsiteX2" y="connsiteY2"/>
              </a:cxn>
              <a:cxn ang="0">
                <a:pos x="connsiteX3" y="connsiteY3"/>
              </a:cxn>
            </a:cxnLst>
            <a:rect l="l" t="t" r="r" b="b"/>
            <a:pathLst>
              <a:path w="1679496" h="3136313">
                <a:moveTo>
                  <a:pt x="1" y="0"/>
                </a:moveTo>
                <a:lnTo>
                  <a:pt x="1679496" y="718474"/>
                </a:lnTo>
                <a:lnTo>
                  <a:pt x="645165" y="3136313"/>
                </a:lnTo>
                <a:lnTo>
                  <a:pt x="0" y="3136313"/>
                </a:lnTo>
                <a:close/>
              </a:path>
            </a:pathLst>
          </a:custGeom>
          <a:solidFill>
            <a:srgbClr val="E3004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nl-BE"/>
          </a:p>
        </p:txBody>
      </p:sp>
      <p:sp>
        <p:nvSpPr>
          <p:cNvPr id="30" name="Freeform: Shape 29">
            <a:extLst>
              <a:ext uri="{FF2B5EF4-FFF2-40B4-BE49-F238E27FC236}">
                <a16:creationId xmlns:a16="http://schemas.microsoft.com/office/drawing/2014/main" id="{FA8C42FE-CFF4-4D18-A264-D3132514E4A2}"/>
              </a:ext>
            </a:extLst>
          </p:cNvPr>
          <p:cNvSpPr/>
          <p:nvPr userDrawn="1"/>
        </p:nvSpPr>
        <p:spPr>
          <a:xfrm rot="20210350">
            <a:off x="7706570" y="-737697"/>
            <a:ext cx="2467189" cy="1780251"/>
          </a:xfrm>
          <a:custGeom>
            <a:avLst/>
            <a:gdLst>
              <a:gd name="connsiteX0" fmla="*/ 0 w 2467189"/>
              <a:gd name="connsiteY0" fmla="*/ 0 h 1780251"/>
              <a:gd name="connsiteX1" fmla="*/ 2467189 w 2467189"/>
              <a:gd name="connsiteY1" fmla="*/ 1055443 h 1780251"/>
              <a:gd name="connsiteX2" fmla="*/ 2467189 w 2467189"/>
              <a:gd name="connsiteY2" fmla="*/ 1780251 h 1780251"/>
              <a:gd name="connsiteX3" fmla="*/ 0 w 2467189"/>
              <a:gd name="connsiteY3" fmla="*/ 1780251 h 1780251"/>
            </a:gdLst>
            <a:ahLst/>
            <a:cxnLst>
              <a:cxn ang="0">
                <a:pos x="connsiteX0" y="connsiteY0"/>
              </a:cxn>
              <a:cxn ang="0">
                <a:pos x="connsiteX1" y="connsiteY1"/>
              </a:cxn>
              <a:cxn ang="0">
                <a:pos x="connsiteX2" y="connsiteY2"/>
              </a:cxn>
              <a:cxn ang="0">
                <a:pos x="connsiteX3" y="connsiteY3"/>
              </a:cxn>
            </a:cxnLst>
            <a:rect l="l" t="t" r="r" b="b"/>
            <a:pathLst>
              <a:path w="2467189" h="1780251">
                <a:moveTo>
                  <a:pt x="0" y="0"/>
                </a:moveTo>
                <a:lnTo>
                  <a:pt x="2467189" y="1055443"/>
                </a:lnTo>
                <a:lnTo>
                  <a:pt x="2467189" y="1780251"/>
                </a:lnTo>
                <a:lnTo>
                  <a:pt x="0" y="1780251"/>
                </a:lnTo>
                <a:close/>
              </a:path>
            </a:pathLst>
          </a:custGeom>
          <a:solidFill>
            <a:srgbClr val="E3004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nl-BE"/>
          </a:p>
        </p:txBody>
      </p:sp>
      <p:sp>
        <p:nvSpPr>
          <p:cNvPr id="11" name="Right Triangle 10">
            <a:extLst>
              <a:ext uri="{FF2B5EF4-FFF2-40B4-BE49-F238E27FC236}">
                <a16:creationId xmlns:a16="http://schemas.microsoft.com/office/drawing/2014/main" id="{469D8287-A23F-4F51-8EE2-37AC976F002F}"/>
              </a:ext>
            </a:extLst>
          </p:cNvPr>
          <p:cNvSpPr/>
          <p:nvPr userDrawn="1"/>
        </p:nvSpPr>
        <p:spPr>
          <a:xfrm flipV="1">
            <a:off x="-1" y="-185376"/>
            <a:ext cx="3819524" cy="1578078"/>
          </a:xfrm>
          <a:prstGeom prst="rtTriangle">
            <a:avLst/>
          </a:prstGeom>
          <a:solidFill>
            <a:srgbClr val="E300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23" name="Picture 22">
            <a:extLst>
              <a:ext uri="{FF2B5EF4-FFF2-40B4-BE49-F238E27FC236}">
                <a16:creationId xmlns:a16="http://schemas.microsoft.com/office/drawing/2014/main" id="{BA56722D-D6E8-4457-851C-A6B990B6EF30}"/>
              </a:ext>
            </a:extLst>
          </p:cNvPr>
          <p:cNvPicPr>
            <a:picLocks noChangeAspect="1"/>
          </p:cNvPicPr>
          <p:nvPr userDrawn="1"/>
        </p:nvPicPr>
        <p:blipFill>
          <a:blip r:embed="rId2"/>
          <a:stretch>
            <a:fillRect/>
          </a:stretch>
        </p:blipFill>
        <p:spPr>
          <a:xfrm>
            <a:off x="8821284" y="1273764"/>
            <a:ext cx="2009752" cy="1895031"/>
          </a:xfrm>
          <a:prstGeom prst="rect">
            <a:avLst/>
          </a:prstGeom>
        </p:spPr>
      </p:pic>
      <p:pic>
        <p:nvPicPr>
          <p:cNvPr id="27" name="Picture 26">
            <a:extLst>
              <a:ext uri="{FF2B5EF4-FFF2-40B4-BE49-F238E27FC236}">
                <a16:creationId xmlns:a16="http://schemas.microsoft.com/office/drawing/2014/main" id="{A5F05CEC-057B-4CA8-B781-92525C72ECD6}"/>
              </a:ext>
            </a:extLst>
          </p:cNvPr>
          <p:cNvPicPr>
            <a:picLocks noChangeAspect="1"/>
          </p:cNvPicPr>
          <p:nvPr userDrawn="1"/>
        </p:nvPicPr>
        <p:blipFill>
          <a:blip r:embed="rId3">
            <a:alphaModFix amt="25000"/>
            <a:extLst>
              <a:ext uri="{28A0092B-C50C-407E-A947-70E740481C1C}">
                <a14:useLocalDpi xmlns:a14="http://schemas.microsoft.com/office/drawing/2010/main" val="0"/>
              </a:ext>
            </a:extLst>
          </a:blip>
          <a:srcRect l="7677"/>
          <a:stretch>
            <a:fillRect/>
          </a:stretch>
        </p:blipFill>
        <p:spPr>
          <a:xfrm rot="20241555">
            <a:off x="-761759" y="294941"/>
            <a:ext cx="8313725" cy="2251267"/>
          </a:xfrm>
          <a:custGeom>
            <a:avLst/>
            <a:gdLst>
              <a:gd name="connsiteX0" fmla="*/ 5356623 w 8313725"/>
              <a:gd name="connsiteY0" fmla="*/ 0 h 2251267"/>
              <a:gd name="connsiteX1" fmla="*/ 8313725 w 8313725"/>
              <a:gd name="connsiteY1" fmla="*/ 1233391 h 2251267"/>
              <a:gd name="connsiteX2" fmla="*/ 8313725 w 8313725"/>
              <a:gd name="connsiteY2" fmla="*/ 2251267 h 2251267"/>
              <a:gd name="connsiteX3" fmla="*/ 0 w 8313725"/>
              <a:gd name="connsiteY3" fmla="*/ 2251267 h 2251267"/>
              <a:gd name="connsiteX4" fmla="*/ 938992 w 8313725"/>
              <a:gd name="connsiteY4" fmla="*/ 0 h 2251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13725" h="2251267">
                <a:moveTo>
                  <a:pt x="5356623" y="0"/>
                </a:moveTo>
                <a:lnTo>
                  <a:pt x="8313725" y="1233391"/>
                </a:lnTo>
                <a:lnTo>
                  <a:pt x="8313725" y="2251267"/>
                </a:lnTo>
                <a:lnTo>
                  <a:pt x="0" y="2251267"/>
                </a:lnTo>
                <a:lnTo>
                  <a:pt x="938992" y="0"/>
                </a:lnTo>
                <a:close/>
              </a:path>
            </a:pathLst>
          </a:custGeom>
        </p:spPr>
      </p:pic>
      <p:sp>
        <p:nvSpPr>
          <p:cNvPr id="44" name="TextBox 43">
            <a:extLst>
              <a:ext uri="{FF2B5EF4-FFF2-40B4-BE49-F238E27FC236}">
                <a16:creationId xmlns:a16="http://schemas.microsoft.com/office/drawing/2014/main" id="{6C08303D-667E-43FC-B099-15706FB4A711}"/>
              </a:ext>
            </a:extLst>
          </p:cNvPr>
          <p:cNvSpPr txBox="1"/>
          <p:nvPr userDrawn="1"/>
        </p:nvSpPr>
        <p:spPr>
          <a:xfrm>
            <a:off x="2170092" y="6160557"/>
            <a:ext cx="7159332"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err="1">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Graduaat</a:t>
            </a:r>
            <a:r>
              <a:rPr lang="en-US" sz="2000" b="0" i="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sz="2000" b="0" i="0" err="1">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Programmeren</a:t>
            </a:r>
            <a:r>
              <a:rPr lang="en-US" sz="2000" b="0" i="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 in </a:t>
            </a:r>
            <a:r>
              <a:rPr lang="en-US" sz="2000" b="0" i="0" err="1">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Afstandsonderwijs</a:t>
            </a:r>
            <a:r>
              <a:rPr lang="en-US" sz="2000" b="0" i="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 </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000" b="0" i="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2021-2022</a:t>
            </a:r>
          </a:p>
        </p:txBody>
      </p:sp>
      <p:sp>
        <p:nvSpPr>
          <p:cNvPr id="45" name="Titel 1">
            <a:extLst>
              <a:ext uri="{FF2B5EF4-FFF2-40B4-BE49-F238E27FC236}">
                <a16:creationId xmlns:a16="http://schemas.microsoft.com/office/drawing/2014/main" id="{5A4E03B7-1367-46A2-89CA-03C3FB08852E}"/>
              </a:ext>
            </a:extLst>
          </p:cNvPr>
          <p:cNvSpPr>
            <a:spLocks noGrp="1" noChangeAspect="1"/>
          </p:cNvSpPr>
          <p:nvPr>
            <p:ph type="ctrTitle" hasCustomPrompt="1"/>
          </p:nvPr>
        </p:nvSpPr>
        <p:spPr>
          <a:xfrm>
            <a:off x="2170092" y="4018035"/>
            <a:ext cx="7046336" cy="917331"/>
          </a:xfrm>
          <a:prstGeom prst="rect">
            <a:avLst/>
          </a:prstGeom>
        </p:spPr>
        <p:txBody>
          <a:bodyPr anchor="t">
            <a:noAutofit/>
          </a:bodyPr>
          <a:lstStyle>
            <a:lvl1pPr algn="l">
              <a:defRPr sz="3200" cap="all" baseline="0">
                <a:solidFill>
                  <a:srgbClr val="002757"/>
                </a:solidFill>
                <a:latin typeface="Tahoma" panose="020B0604030504040204" pitchFamily="34" charset="0"/>
                <a:ea typeface="Tahoma" panose="020B0604030504040204" pitchFamily="34" charset="0"/>
                <a:cs typeface="Tahoma" panose="020B0604030504040204" pitchFamily="34" charset="0"/>
              </a:defRPr>
            </a:lvl1pPr>
          </a:lstStyle>
          <a:p>
            <a:r>
              <a:rPr lang="en-US"/>
              <a:t>&lt;Naam OPO&gt;</a:t>
            </a:r>
            <a:br>
              <a:rPr lang="en-US"/>
            </a:br>
            <a:endParaRPr lang="nl-BE"/>
          </a:p>
        </p:txBody>
      </p:sp>
      <p:sp>
        <p:nvSpPr>
          <p:cNvPr id="46" name="Ondertitel 2">
            <a:extLst>
              <a:ext uri="{FF2B5EF4-FFF2-40B4-BE49-F238E27FC236}">
                <a16:creationId xmlns:a16="http://schemas.microsoft.com/office/drawing/2014/main" id="{7CAF1DEE-BD91-4B79-A638-613C117170E1}"/>
              </a:ext>
            </a:extLst>
          </p:cNvPr>
          <p:cNvSpPr>
            <a:spLocks noGrp="1" noChangeAspect="1"/>
          </p:cNvSpPr>
          <p:nvPr>
            <p:ph type="subTitle" idx="1" hasCustomPrompt="1"/>
          </p:nvPr>
        </p:nvSpPr>
        <p:spPr>
          <a:xfrm>
            <a:off x="2170092" y="5141717"/>
            <a:ext cx="7046336" cy="954385"/>
          </a:xfrm>
          <a:prstGeom prst="rect">
            <a:avLst/>
          </a:prstGeom>
          <a:noFill/>
        </p:spPr>
        <p:txBody>
          <a:bodyPr anchor="t" anchorCtr="0">
            <a:noAutofit/>
          </a:bodyPr>
          <a:lstStyle>
            <a:lvl1pPr marL="0" indent="0" algn="l">
              <a:buNone/>
              <a:defRPr sz="2400">
                <a:solidFill>
                  <a:srgbClr val="003469"/>
                </a:solidFill>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&lt;</a:t>
            </a:r>
            <a:r>
              <a:rPr lang="en-US" err="1"/>
              <a:t>Hoofdstuk</a:t>
            </a:r>
            <a:r>
              <a:rPr lang="en-US"/>
              <a:t>/Module naam&gt;</a:t>
            </a:r>
          </a:p>
        </p:txBody>
      </p:sp>
      <p:sp>
        <p:nvSpPr>
          <p:cNvPr id="47" name="Text Placeholder 12">
            <a:extLst>
              <a:ext uri="{FF2B5EF4-FFF2-40B4-BE49-F238E27FC236}">
                <a16:creationId xmlns:a16="http://schemas.microsoft.com/office/drawing/2014/main" id="{3A8FA640-3DC5-4321-BB74-56C04F7D8C9B}"/>
              </a:ext>
            </a:extLst>
          </p:cNvPr>
          <p:cNvSpPr>
            <a:spLocks noGrp="1"/>
          </p:cNvSpPr>
          <p:nvPr>
            <p:ph type="body" sz="quarter" idx="10" hasCustomPrompt="1"/>
          </p:nvPr>
        </p:nvSpPr>
        <p:spPr>
          <a:xfrm>
            <a:off x="9392619" y="3429000"/>
            <a:ext cx="2691153" cy="2423159"/>
          </a:xfrm>
          <a:prstGeom prst="rect">
            <a:avLst/>
          </a:prstGeom>
        </p:spPr>
        <p:txBody>
          <a:bodyPr/>
          <a:lstStyle>
            <a:lvl1pPr marL="0" indent="0" algn="r">
              <a:buFontTx/>
              <a:buNone/>
              <a:defRPr sz="2000">
                <a:solidFill>
                  <a:schemeClr val="bg1"/>
                </a:solidFill>
                <a:latin typeface="Tahoma" panose="020B0604030504040204" pitchFamily="34" charset="0"/>
                <a:ea typeface="Tahoma" panose="020B0604030504040204" pitchFamily="34" charset="0"/>
                <a:cs typeface="Tahoma" panose="020B0604030504040204" pitchFamily="34" charset="0"/>
              </a:defRPr>
            </a:lvl1pPr>
            <a:lvl2pPr marL="457200" indent="0">
              <a:buNone/>
              <a:defRPr/>
            </a:lvl2pPr>
          </a:lstStyle>
          <a:p>
            <a:pPr lvl="0"/>
            <a:r>
              <a:rPr lang="en-US"/>
              <a:t>&lt;Lector(en)&gt;</a:t>
            </a:r>
          </a:p>
        </p:txBody>
      </p:sp>
    </p:spTree>
    <p:extLst>
      <p:ext uri="{BB962C8B-B14F-4D97-AF65-F5344CB8AC3E}">
        <p14:creationId xmlns:p14="http://schemas.microsoft.com/office/powerpoint/2010/main" val="1204719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84540-0285-49FC-9278-F0496FF2FB40}"/>
              </a:ext>
            </a:extLst>
          </p:cNvPr>
          <p:cNvSpPr>
            <a:spLocks noGrp="1"/>
          </p:cNvSpPr>
          <p:nvPr>
            <p:ph type="ctrTitle"/>
          </p:nvPr>
        </p:nvSpPr>
        <p:spPr>
          <a:xfrm>
            <a:off x="3568700" y="1384301"/>
            <a:ext cx="8610600" cy="825501"/>
          </a:xfrm>
          <a:prstGeom prst="rect">
            <a:avLst/>
          </a:prstGeom>
        </p:spPr>
        <p:txBody>
          <a:bodyPr anchor="b"/>
          <a:lstStyle>
            <a:lvl1pPr algn="l">
              <a:defRPr sz="4000">
                <a:solidFill>
                  <a:srgbClr val="003469"/>
                </a:solidFill>
                <a:latin typeface="Tahoma" panose="020B0604030504040204" pitchFamily="34" charset="0"/>
                <a:ea typeface="Tahoma" panose="020B0604030504040204" pitchFamily="34" charset="0"/>
                <a:cs typeface="Tahoma" panose="020B0604030504040204" pitchFamily="34" charset="0"/>
              </a:defRPr>
            </a:lvl1pPr>
          </a:lstStyle>
          <a:p>
            <a:r>
              <a:rPr lang="en-US"/>
              <a:t>Click to edit Master title style</a:t>
            </a:r>
          </a:p>
        </p:txBody>
      </p:sp>
      <p:sp>
        <p:nvSpPr>
          <p:cNvPr id="13" name="Text Placeholder 12">
            <a:extLst>
              <a:ext uri="{FF2B5EF4-FFF2-40B4-BE49-F238E27FC236}">
                <a16:creationId xmlns:a16="http://schemas.microsoft.com/office/drawing/2014/main" id="{6BE6D7C9-C990-4992-A8CB-6BC4F572F3C6}"/>
              </a:ext>
            </a:extLst>
          </p:cNvPr>
          <p:cNvSpPr>
            <a:spLocks noGrp="1"/>
          </p:cNvSpPr>
          <p:nvPr>
            <p:ph type="body" sz="quarter" idx="10"/>
          </p:nvPr>
        </p:nvSpPr>
        <p:spPr>
          <a:xfrm>
            <a:off x="4368800" y="2482849"/>
            <a:ext cx="7823200" cy="2806700"/>
          </a:xfrm>
          <a:prstGeom prst="rect">
            <a:avLst/>
          </a:prstGeom>
        </p:spPr>
        <p:txBody>
          <a:bodyPr/>
          <a:lstStyle>
            <a:lvl1pPr>
              <a:defRPr sz="240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defRPr>
            </a:lvl1pPr>
            <a:lvl2pPr>
              <a:defRPr sz="200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defRPr>
            </a:lvl2pPr>
            <a:lvl3pPr>
              <a:defRPr sz="180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defRPr>
            </a:lvl3pPr>
            <a:lvl4pPr>
              <a:defRPr sz="160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defRPr>
            </a:lvl4pPr>
            <a:lvl5pPr>
              <a:defRPr sz="160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a:extLst>
              <a:ext uri="{FF2B5EF4-FFF2-40B4-BE49-F238E27FC236}">
                <a16:creationId xmlns:a16="http://schemas.microsoft.com/office/drawing/2014/main" id="{A6C530CC-ACD9-4DC4-94E6-11E8661E5095}"/>
              </a:ext>
            </a:extLst>
          </p:cNvPr>
          <p:cNvSpPr/>
          <p:nvPr userDrawn="1"/>
        </p:nvSpPr>
        <p:spPr>
          <a:xfrm>
            <a:off x="12700" y="0"/>
            <a:ext cx="2628900" cy="6858000"/>
          </a:xfrm>
          <a:prstGeom prst="rect">
            <a:avLst/>
          </a:prstGeom>
          <a:solidFill>
            <a:srgbClr val="E0004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98A21521-2CA5-4EE5-A929-4C6A68775DE9}"/>
              </a:ext>
            </a:extLst>
          </p:cNvPr>
          <p:cNvSpPr>
            <a:spLocks noGrp="1"/>
          </p:cNvSpPr>
          <p:nvPr>
            <p:ph type="subTitle" idx="1"/>
          </p:nvPr>
        </p:nvSpPr>
        <p:spPr>
          <a:xfrm>
            <a:off x="85724" y="254000"/>
            <a:ext cx="2555875" cy="5524499"/>
          </a:xfrm>
          <a:prstGeom prst="rect">
            <a:avLst/>
          </a:prstGeom>
        </p:spPr>
        <p:txBody>
          <a:bodyPr/>
          <a:lstStyle>
            <a:lvl1pPr marL="0" indent="0" algn="l">
              <a:buNone/>
              <a:defRPr sz="2000" b="0">
                <a:solidFill>
                  <a:schemeClr val="bg1"/>
                </a:solidFill>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7" name="Graphic 6">
            <a:extLst>
              <a:ext uri="{FF2B5EF4-FFF2-40B4-BE49-F238E27FC236}">
                <a16:creationId xmlns:a16="http://schemas.microsoft.com/office/drawing/2014/main" id="{7E8CBD0F-28C9-4330-9855-D3F4284FAC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1827" y="6032499"/>
            <a:ext cx="1666875" cy="638175"/>
          </a:xfrm>
          <a:prstGeom prst="rect">
            <a:avLst/>
          </a:prstGeom>
        </p:spPr>
      </p:pic>
    </p:spTree>
    <p:extLst>
      <p:ext uri="{BB962C8B-B14F-4D97-AF65-F5344CB8AC3E}">
        <p14:creationId xmlns:p14="http://schemas.microsoft.com/office/powerpoint/2010/main" val="110132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rontpage Picture">
    <p:bg>
      <p:bgPr>
        <a:solidFill>
          <a:schemeClr val="tx2"/>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7DA0874-40FE-470D-909F-447E8CD56CF3}"/>
              </a:ext>
            </a:extLst>
          </p:cNvPr>
          <p:cNvSpPr/>
          <p:nvPr userDrawn="1"/>
        </p:nvSpPr>
        <p:spPr>
          <a:xfrm>
            <a:off x="0" y="-177800"/>
            <a:ext cx="12192000" cy="703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B6011B60-A6B7-46C1-885C-D5EBCD2962E4}"/>
              </a:ext>
            </a:extLst>
          </p:cNvPr>
          <p:cNvCxnSpPr/>
          <p:nvPr userDrawn="1"/>
        </p:nvCxnSpPr>
        <p:spPr>
          <a:xfrm>
            <a:off x="1993900" y="3937000"/>
            <a:ext cx="0" cy="3175000"/>
          </a:xfrm>
          <a:prstGeom prst="line">
            <a:avLst/>
          </a:prstGeom>
          <a:ln w="762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74AAAF3-F8DA-4742-AEAE-749855026DB6}"/>
              </a:ext>
            </a:extLst>
          </p:cNvPr>
          <p:cNvSpPr txBox="1"/>
          <p:nvPr userDrawn="1"/>
        </p:nvSpPr>
        <p:spPr>
          <a:xfrm>
            <a:off x="2170092" y="6160557"/>
            <a:ext cx="7159332"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err="1">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Graduaat</a:t>
            </a:r>
            <a:r>
              <a:rPr lang="en-US" sz="2000" b="0" i="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sz="2000" b="0" i="0" err="1">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Programmeren</a:t>
            </a:r>
            <a:r>
              <a:rPr lang="en-US" sz="2000" b="0" i="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 in </a:t>
            </a:r>
            <a:r>
              <a:rPr lang="en-US" sz="2000" b="0" i="0" err="1">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Afstandsonderwijs</a:t>
            </a:r>
            <a:r>
              <a:rPr lang="en-US" sz="2000" b="0" i="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 </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000" b="0" i="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2021-2022</a:t>
            </a:r>
          </a:p>
        </p:txBody>
      </p:sp>
      <p:pic>
        <p:nvPicPr>
          <p:cNvPr id="16" name="Picture 15">
            <a:extLst>
              <a:ext uri="{FF2B5EF4-FFF2-40B4-BE49-F238E27FC236}">
                <a16:creationId xmlns:a16="http://schemas.microsoft.com/office/drawing/2014/main" id="{9B45C1A3-6FDD-4203-B7FB-3D31D189620A}"/>
              </a:ext>
            </a:extLst>
          </p:cNvPr>
          <p:cNvPicPr>
            <a:picLocks noChangeAspect="1"/>
          </p:cNvPicPr>
          <p:nvPr userDrawn="1"/>
        </p:nvPicPr>
        <p:blipFill>
          <a:blip r:embed="rId2"/>
          <a:stretch>
            <a:fillRect/>
          </a:stretch>
        </p:blipFill>
        <p:spPr>
          <a:xfrm>
            <a:off x="8821284" y="1273764"/>
            <a:ext cx="2009752" cy="1895031"/>
          </a:xfrm>
          <a:prstGeom prst="rect">
            <a:avLst/>
          </a:prstGeom>
        </p:spPr>
      </p:pic>
      <p:sp>
        <p:nvSpPr>
          <p:cNvPr id="22" name="Titel 1">
            <a:extLst>
              <a:ext uri="{FF2B5EF4-FFF2-40B4-BE49-F238E27FC236}">
                <a16:creationId xmlns:a16="http://schemas.microsoft.com/office/drawing/2014/main" id="{449FF3FB-68E5-4852-A643-A18BA099B4B8}"/>
              </a:ext>
            </a:extLst>
          </p:cNvPr>
          <p:cNvSpPr>
            <a:spLocks noGrp="1" noChangeAspect="1"/>
          </p:cNvSpPr>
          <p:nvPr>
            <p:ph type="ctrTitle" hasCustomPrompt="1"/>
          </p:nvPr>
        </p:nvSpPr>
        <p:spPr>
          <a:xfrm>
            <a:off x="2170092" y="4018035"/>
            <a:ext cx="7046336" cy="917331"/>
          </a:xfrm>
          <a:prstGeom prst="rect">
            <a:avLst/>
          </a:prstGeom>
        </p:spPr>
        <p:txBody>
          <a:bodyPr anchor="t">
            <a:noAutofit/>
          </a:bodyPr>
          <a:lstStyle>
            <a:lvl1pPr algn="l">
              <a:defRPr sz="3200" cap="all" baseline="0">
                <a:solidFill>
                  <a:srgbClr val="002757"/>
                </a:solidFill>
                <a:latin typeface="Tahoma" panose="020B0604030504040204" pitchFamily="34" charset="0"/>
                <a:ea typeface="Tahoma" panose="020B0604030504040204" pitchFamily="34" charset="0"/>
                <a:cs typeface="Tahoma" panose="020B0604030504040204" pitchFamily="34" charset="0"/>
              </a:defRPr>
            </a:lvl1pPr>
          </a:lstStyle>
          <a:p>
            <a:r>
              <a:rPr lang="en-US"/>
              <a:t>&lt;Naam OPO&gt;</a:t>
            </a:r>
            <a:br>
              <a:rPr lang="en-US"/>
            </a:br>
            <a:endParaRPr lang="nl-BE"/>
          </a:p>
        </p:txBody>
      </p:sp>
      <p:sp>
        <p:nvSpPr>
          <p:cNvPr id="23" name="Ondertitel 2">
            <a:extLst>
              <a:ext uri="{FF2B5EF4-FFF2-40B4-BE49-F238E27FC236}">
                <a16:creationId xmlns:a16="http://schemas.microsoft.com/office/drawing/2014/main" id="{E652C784-8E54-4F92-8388-564994D8A3DE}"/>
              </a:ext>
            </a:extLst>
          </p:cNvPr>
          <p:cNvSpPr>
            <a:spLocks noGrp="1" noChangeAspect="1"/>
          </p:cNvSpPr>
          <p:nvPr>
            <p:ph type="subTitle" idx="1" hasCustomPrompt="1"/>
          </p:nvPr>
        </p:nvSpPr>
        <p:spPr>
          <a:xfrm>
            <a:off x="2170092" y="5141717"/>
            <a:ext cx="7046336" cy="954385"/>
          </a:xfrm>
          <a:prstGeom prst="rect">
            <a:avLst/>
          </a:prstGeom>
          <a:noFill/>
        </p:spPr>
        <p:txBody>
          <a:bodyPr anchor="t" anchorCtr="0">
            <a:noAutofit/>
          </a:bodyPr>
          <a:lstStyle>
            <a:lvl1pPr marL="0" indent="0" algn="l">
              <a:buNone/>
              <a:defRPr sz="2400">
                <a:solidFill>
                  <a:srgbClr val="003469"/>
                </a:solidFill>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&lt;</a:t>
            </a:r>
            <a:r>
              <a:rPr lang="en-US" err="1"/>
              <a:t>Hoofdstuk</a:t>
            </a:r>
            <a:r>
              <a:rPr lang="en-US"/>
              <a:t>/Module naam&gt;</a:t>
            </a:r>
          </a:p>
        </p:txBody>
      </p:sp>
      <p:sp>
        <p:nvSpPr>
          <p:cNvPr id="14" name="Freeform: Shape 13">
            <a:extLst>
              <a:ext uri="{FF2B5EF4-FFF2-40B4-BE49-F238E27FC236}">
                <a16:creationId xmlns:a16="http://schemas.microsoft.com/office/drawing/2014/main" id="{7C67214C-E5D6-42CF-9604-7DA186211E32}"/>
              </a:ext>
            </a:extLst>
          </p:cNvPr>
          <p:cNvSpPr/>
          <p:nvPr userDrawn="1"/>
        </p:nvSpPr>
        <p:spPr>
          <a:xfrm rot="20194225">
            <a:off x="9857294" y="3155266"/>
            <a:ext cx="3242955" cy="3895951"/>
          </a:xfrm>
          <a:custGeom>
            <a:avLst/>
            <a:gdLst>
              <a:gd name="connsiteX0" fmla="*/ 3242955 w 3242955"/>
              <a:gd name="connsiteY0" fmla="*/ 0 h 3895951"/>
              <a:gd name="connsiteX1" fmla="*/ 1554638 w 3242955"/>
              <a:gd name="connsiteY1" fmla="*/ 3895951 h 3895951"/>
              <a:gd name="connsiteX2" fmla="*/ 1 w 3242955"/>
              <a:gd name="connsiteY2" fmla="*/ 3222246 h 3895951"/>
              <a:gd name="connsiteX3" fmla="*/ 0 w 3242955"/>
              <a:gd name="connsiteY3" fmla="*/ 0 h 3895951"/>
            </a:gdLst>
            <a:ahLst/>
            <a:cxnLst>
              <a:cxn ang="0">
                <a:pos x="connsiteX0" y="connsiteY0"/>
              </a:cxn>
              <a:cxn ang="0">
                <a:pos x="connsiteX1" y="connsiteY1"/>
              </a:cxn>
              <a:cxn ang="0">
                <a:pos x="connsiteX2" y="connsiteY2"/>
              </a:cxn>
              <a:cxn ang="0">
                <a:pos x="connsiteX3" y="connsiteY3"/>
              </a:cxn>
            </a:cxnLst>
            <a:rect l="l" t="t" r="r" b="b"/>
            <a:pathLst>
              <a:path w="3242955" h="3895951">
                <a:moveTo>
                  <a:pt x="3242955" y="0"/>
                </a:moveTo>
                <a:lnTo>
                  <a:pt x="1554638" y="3895951"/>
                </a:lnTo>
                <a:lnTo>
                  <a:pt x="1" y="3222246"/>
                </a:lnTo>
                <a:lnTo>
                  <a:pt x="0" y="0"/>
                </a:lnTo>
                <a:close/>
              </a:path>
            </a:pathLst>
          </a:custGeom>
          <a:solidFill>
            <a:srgbClr val="00346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3A3C7452-FC81-47AA-B6BE-149D02BDF6CE}"/>
              </a:ext>
            </a:extLst>
          </p:cNvPr>
          <p:cNvSpPr/>
          <p:nvPr userDrawn="1"/>
        </p:nvSpPr>
        <p:spPr>
          <a:xfrm rot="20210350">
            <a:off x="10914376" y="-646731"/>
            <a:ext cx="1679496" cy="3136313"/>
          </a:xfrm>
          <a:custGeom>
            <a:avLst/>
            <a:gdLst>
              <a:gd name="connsiteX0" fmla="*/ 1 w 1679496"/>
              <a:gd name="connsiteY0" fmla="*/ 0 h 3136313"/>
              <a:gd name="connsiteX1" fmla="*/ 1679496 w 1679496"/>
              <a:gd name="connsiteY1" fmla="*/ 718474 h 3136313"/>
              <a:gd name="connsiteX2" fmla="*/ 645165 w 1679496"/>
              <a:gd name="connsiteY2" fmla="*/ 3136313 h 3136313"/>
              <a:gd name="connsiteX3" fmla="*/ 0 w 1679496"/>
              <a:gd name="connsiteY3" fmla="*/ 3136313 h 3136313"/>
            </a:gdLst>
            <a:ahLst/>
            <a:cxnLst>
              <a:cxn ang="0">
                <a:pos x="connsiteX0" y="connsiteY0"/>
              </a:cxn>
              <a:cxn ang="0">
                <a:pos x="connsiteX1" y="connsiteY1"/>
              </a:cxn>
              <a:cxn ang="0">
                <a:pos x="connsiteX2" y="connsiteY2"/>
              </a:cxn>
              <a:cxn ang="0">
                <a:pos x="connsiteX3" y="connsiteY3"/>
              </a:cxn>
            </a:cxnLst>
            <a:rect l="l" t="t" r="r" b="b"/>
            <a:pathLst>
              <a:path w="1679496" h="3136313">
                <a:moveTo>
                  <a:pt x="1" y="0"/>
                </a:moveTo>
                <a:lnTo>
                  <a:pt x="1679496" y="718474"/>
                </a:lnTo>
                <a:lnTo>
                  <a:pt x="645165" y="3136313"/>
                </a:lnTo>
                <a:lnTo>
                  <a:pt x="0" y="3136313"/>
                </a:lnTo>
                <a:close/>
              </a:path>
            </a:pathLst>
          </a:custGeom>
          <a:solidFill>
            <a:srgbClr val="00346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nl-BE"/>
          </a:p>
        </p:txBody>
      </p:sp>
      <p:sp>
        <p:nvSpPr>
          <p:cNvPr id="18" name="Freeform: Shape 17">
            <a:extLst>
              <a:ext uri="{FF2B5EF4-FFF2-40B4-BE49-F238E27FC236}">
                <a16:creationId xmlns:a16="http://schemas.microsoft.com/office/drawing/2014/main" id="{D7FC272F-9C14-4ACC-8697-4BE1606A3CEF}"/>
              </a:ext>
            </a:extLst>
          </p:cNvPr>
          <p:cNvSpPr/>
          <p:nvPr userDrawn="1"/>
        </p:nvSpPr>
        <p:spPr>
          <a:xfrm rot="20210350">
            <a:off x="7706570" y="-737697"/>
            <a:ext cx="2467189" cy="1780251"/>
          </a:xfrm>
          <a:custGeom>
            <a:avLst/>
            <a:gdLst>
              <a:gd name="connsiteX0" fmla="*/ 0 w 2467189"/>
              <a:gd name="connsiteY0" fmla="*/ 0 h 1780251"/>
              <a:gd name="connsiteX1" fmla="*/ 2467189 w 2467189"/>
              <a:gd name="connsiteY1" fmla="*/ 1055443 h 1780251"/>
              <a:gd name="connsiteX2" fmla="*/ 2467189 w 2467189"/>
              <a:gd name="connsiteY2" fmla="*/ 1780251 h 1780251"/>
              <a:gd name="connsiteX3" fmla="*/ 0 w 2467189"/>
              <a:gd name="connsiteY3" fmla="*/ 1780251 h 1780251"/>
            </a:gdLst>
            <a:ahLst/>
            <a:cxnLst>
              <a:cxn ang="0">
                <a:pos x="connsiteX0" y="connsiteY0"/>
              </a:cxn>
              <a:cxn ang="0">
                <a:pos x="connsiteX1" y="connsiteY1"/>
              </a:cxn>
              <a:cxn ang="0">
                <a:pos x="connsiteX2" y="connsiteY2"/>
              </a:cxn>
              <a:cxn ang="0">
                <a:pos x="connsiteX3" y="connsiteY3"/>
              </a:cxn>
            </a:cxnLst>
            <a:rect l="l" t="t" r="r" b="b"/>
            <a:pathLst>
              <a:path w="2467189" h="1780251">
                <a:moveTo>
                  <a:pt x="0" y="0"/>
                </a:moveTo>
                <a:lnTo>
                  <a:pt x="2467189" y="1055443"/>
                </a:lnTo>
                <a:lnTo>
                  <a:pt x="2467189" y="1780251"/>
                </a:lnTo>
                <a:lnTo>
                  <a:pt x="0" y="1780251"/>
                </a:lnTo>
                <a:close/>
              </a:path>
            </a:pathLst>
          </a:custGeom>
          <a:solidFill>
            <a:srgbClr val="00346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nl-BE"/>
          </a:p>
        </p:txBody>
      </p:sp>
      <p:sp>
        <p:nvSpPr>
          <p:cNvPr id="19" name="Right Triangle 18">
            <a:extLst>
              <a:ext uri="{FF2B5EF4-FFF2-40B4-BE49-F238E27FC236}">
                <a16:creationId xmlns:a16="http://schemas.microsoft.com/office/drawing/2014/main" id="{01EC414C-106C-42A8-9073-57F4C2720678}"/>
              </a:ext>
            </a:extLst>
          </p:cNvPr>
          <p:cNvSpPr/>
          <p:nvPr userDrawn="1"/>
        </p:nvSpPr>
        <p:spPr>
          <a:xfrm flipV="1">
            <a:off x="-1" y="-185376"/>
            <a:ext cx="3819524" cy="1578078"/>
          </a:xfrm>
          <a:prstGeom prst="rtTriangle">
            <a:avLst/>
          </a:prstGeom>
          <a:solidFill>
            <a:srgbClr val="003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25" name="Picture 24">
            <a:extLst>
              <a:ext uri="{FF2B5EF4-FFF2-40B4-BE49-F238E27FC236}">
                <a16:creationId xmlns:a16="http://schemas.microsoft.com/office/drawing/2014/main" id="{1CAB209A-4825-4136-AF9F-D3B338101033}"/>
              </a:ext>
            </a:extLst>
          </p:cNvPr>
          <p:cNvPicPr>
            <a:picLocks noChangeAspect="1"/>
          </p:cNvPicPr>
          <p:nvPr userDrawn="1"/>
        </p:nvPicPr>
        <p:blipFill>
          <a:blip r:embed="rId3">
            <a:alphaModFix amt="25000"/>
            <a:extLst>
              <a:ext uri="{28A0092B-C50C-407E-A947-70E740481C1C}">
                <a14:useLocalDpi xmlns:a14="http://schemas.microsoft.com/office/drawing/2010/main" val="0"/>
              </a:ext>
            </a:extLst>
          </a:blip>
          <a:srcRect l="7677"/>
          <a:stretch>
            <a:fillRect/>
          </a:stretch>
        </p:blipFill>
        <p:spPr>
          <a:xfrm rot="20241555">
            <a:off x="-761759" y="294941"/>
            <a:ext cx="8313725" cy="2251267"/>
          </a:xfrm>
          <a:custGeom>
            <a:avLst/>
            <a:gdLst>
              <a:gd name="connsiteX0" fmla="*/ 5356623 w 8313725"/>
              <a:gd name="connsiteY0" fmla="*/ 0 h 2251267"/>
              <a:gd name="connsiteX1" fmla="*/ 8313725 w 8313725"/>
              <a:gd name="connsiteY1" fmla="*/ 1233391 h 2251267"/>
              <a:gd name="connsiteX2" fmla="*/ 8313725 w 8313725"/>
              <a:gd name="connsiteY2" fmla="*/ 2251267 h 2251267"/>
              <a:gd name="connsiteX3" fmla="*/ 0 w 8313725"/>
              <a:gd name="connsiteY3" fmla="*/ 2251267 h 2251267"/>
              <a:gd name="connsiteX4" fmla="*/ 938992 w 8313725"/>
              <a:gd name="connsiteY4" fmla="*/ 0 h 2251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13725" h="2251267">
                <a:moveTo>
                  <a:pt x="5356623" y="0"/>
                </a:moveTo>
                <a:lnTo>
                  <a:pt x="8313725" y="1233391"/>
                </a:lnTo>
                <a:lnTo>
                  <a:pt x="8313725" y="2251267"/>
                </a:lnTo>
                <a:lnTo>
                  <a:pt x="0" y="2251267"/>
                </a:lnTo>
                <a:lnTo>
                  <a:pt x="938992" y="0"/>
                </a:lnTo>
                <a:close/>
              </a:path>
            </a:pathLst>
          </a:custGeom>
        </p:spPr>
      </p:pic>
      <p:sp>
        <p:nvSpPr>
          <p:cNvPr id="24" name="Text Placeholder 12">
            <a:extLst>
              <a:ext uri="{FF2B5EF4-FFF2-40B4-BE49-F238E27FC236}">
                <a16:creationId xmlns:a16="http://schemas.microsoft.com/office/drawing/2014/main" id="{0938ABF8-EB41-4E06-A8C0-EBE6288F7F06}"/>
              </a:ext>
            </a:extLst>
          </p:cNvPr>
          <p:cNvSpPr>
            <a:spLocks noGrp="1"/>
          </p:cNvSpPr>
          <p:nvPr>
            <p:ph type="body" sz="quarter" idx="10" hasCustomPrompt="1"/>
          </p:nvPr>
        </p:nvSpPr>
        <p:spPr>
          <a:xfrm>
            <a:off x="9329425" y="3429000"/>
            <a:ext cx="2754348" cy="2423159"/>
          </a:xfrm>
          <a:prstGeom prst="rect">
            <a:avLst/>
          </a:prstGeom>
        </p:spPr>
        <p:txBody>
          <a:bodyPr/>
          <a:lstStyle>
            <a:lvl1pPr marL="0" indent="0" algn="r">
              <a:buFontTx/>
              <a:buNone/>
              <a:defRPr sz="2000">
                <a:solidFill>
                  <a:schemeClr val="bg1"/>
                </a:solidFill>
                <a:latin typeface="Tahoma" panose="020B0604030504040204" pitchFamily="34" charset="0"/>
                <a:ea typeface="Tahoma" panose="020B0604030504040204" pitchFamily="34" charset="0"/>
                <a:cs typeface="Tahoma" panose="020B0604030504040204" pitchFamily="34" charset="0"/>
              </a:defRPr>
            </a:lvl1pPr>
            <a:lvl2pPr marL="457200" indent="0">
              <a:buNone/>
              <a:defRPr/>
            </a:lvl2pPr>
          </a:lstStyle>
          <a:p>
            <a:pPr lvl="0"/>
            <a:r>
              <a:rPr lang="en-US"/>
              <a:t>&lt;Lector(en)&gt;</a:t>
            </a:r>
          </a:p>
        </p:txBody>
      </p:sp>
    </p:spTree>
    <p:extLst>
      <p:ext uri="{BB962C8B-B14F-4D97-AF65-F5344CB8AC3E}">
        <p14:creationId xmlns:p14="http://schemas.microsoft.com/office/powerpoint/2010/main" val="3019780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84540-0285-49FC-9278-F0496FF2FB40}"/>
              </a:ext>
            </a:extLst>
          </p:cNvPr>
          <p:cNvSpPr>
            <a:spLocks noGrp="1"/>
          </p:cNvSpPr>
          <p:nvPr>
            <p:ph type="ctrTitle"/>
          </p:nvPr>
        </p:nvSpPr>
        <p:spPr>
          <a:xfrm>
            <a:off x="3568700" y="1384301"/>
            <a:ext cx="8610600" cy="825501"/>
          </a:xfrm>
          <a:prstGeom prst="rect">
            <a:avLst/>
          </a:prstGeom>
        </p:spPr>
        <p:txBody>
          <a:bodyPr anchor="b"/>
          <a:lstStyle>
            <a:lvl1pPr algn="l">
              <a:defRPr sz="4000">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a:t>Click to edit Master title style</a:t>
            </a:r>
          </a:p>
        </p:txBody>
      </p:sp>
      <p:sp>
        <p:nvSpPr>
          <p:cNvPr id="13" name="Text Placeholder 12">
            <a:extLst>
              <a:ext uri="{FF2B5EF4-FFF2-40B4-BE49-F238E27FC236}">
                <a16:creationId xmlns:a16="http://schemas.microsoft.com/office/drawing/2014/main" id="{6BE6D7C9-C990-4992-A8CB-6BC4F572F3C6}"/>
              </a:ext>
            </a:extLst>
          </p:cNvPr>
          <p:cNvSpPr>
            <a:spLocks noGrp="1"/>
          </p:cNvSpPr>
          <p:nvPr>
            <p:ph type="body" sz="quarter" idx="10"/>
          </p:nvPr>
        </p:nvSpPr>
        <p:spPr>
          <a:xfrm>
            <a:off x="4368800" y="2482849"/>
            <a:ext cx="7823200" cy="2806700"/>
          </a:xfrm>
          <a:prstGeom prst="rect">
            <a:avLst/>
          </a:prstGeom>
        </p:spPr>
        <p:txBody>
          <a:bodyPr/>
          <a:lstStyle>
            <a:lvl1pPr>
              <a:defRPr sz="240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defRPr>
            </a:lvl1pPr>
            <a:lvl2pPr>
              <a:defRPr sz="200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defRPr>
            </a:lvl2pPr>
            <a:lvl3pPr>
              <a:defRPr sz="180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defRPr>
            </a:lvl3pPr>
            <a:lvl4pPr>
              <a:defRPr sz="160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defRPr>
            </a:lvl4pPr>
            <a:lvl5pPr>
              <a:defRPr sz="160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a:extLst>
              <a:ext uri="{FF2B5EF4-FFF2-40B4-BE49-F238E27FC236}">
                <a16:creationId xmlns:a16="http://schemas.microsoft.com/office/drawing/2014/main" id="{A6C530CC-ACD9-4DC4-94E6-11E8661E5095}"/>
              </a:ext>
            </a:extLst>
          </p:cNvPr>
          <p:cNvSpPr/>
          <p:nvPr userDrawn="1"/>
        </p:nvSpPr>
        <p:spPr>
          <a:xfrm>
            <a:off x="0" y="0"/>
            <a:ext cx="2641600" cy="6858000"/>
          </a:xfrm>
          <a:prstGeom prst="rect">
            <a:avLst/>
          </a:prstGeom>
          <a:solidFill>
            <a:srgbClr val="00346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98A21521-2CA5-4EE5-A929-4C6A68775DE9}"/>
              </a:ext>
            </a:extLst>
          </p:cNvPr>
          <p:cNvSpPr>
            <a:spLocks noGrp="1"/>
          </p:cNvSpPr>
          <p:nvPr>
            <p:ph type="subTitle" idx="1"/>
          </p:nvPr>
        </p:nvSpPr>
        <p:spPr>
          <a:xfrm>
            <a:off x="85724" y="254000"/>
            <a:ext cx="2555875" cy="5524499"/>
          </a:xfrm>
          <a:prstGeom prst="rect">
            <a:avLst/>
          </a:prstGeom>
        </p:spPr>
        <p:txBody>
          <a:bodyPr/>
          <a:lstStyle>
            <a:lvl1pPr marL="0" indent="0" algn="l">
              <a:buNone/>
              <a:defRPr sz="2000" b="0">
                <a:solidFill>
                  <a:schemeClr val="bg1"/>
                </a:solidFill>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7" name="Graphic 6">
            <a:extLst>
              <a:ext uri="{FF2B5EF4-FFF2-40B4-BE49-F238E27FC236}">
                <a16:creationId xmlns:a16="http://schemas.microsoft.com/office/drawing/2014/main" id="{536A643B-7809-4298-9832-84B91604B3D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1827" y="6032499"/>
            <a:ext cx="1666875" cy="638175"/>
          </a:xfrm>
          <a:prstGeom prst="rect">
            <a:avLst/>
          </a:prstGeom>
        </p:spPr>
      </p:pic>
    </p:spTree>
    <p:extLst>
      <p:ext uri="{BB962C8B-B14F-4D97-AF65-F5344CB8AC3E}">
        <p14:creationId xmlns:p14="http://schemas.microsoft.com/office/powerpoint/2010/main" val="694150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Mai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233BC-102E-4FEF-8F6F-CCD313A4A805}"/>
              </a:ext>
            </a:extLst>
          </p:cNvPr>
          <p:cNvSpPr>
            <a:spLocks noGrp="1"/>
          </p:cNvSpPr>
          <p:nvPr>
            <p:ph type="title"/>
          </p:nvPr>
        </p:nvSpPr>
        <p:spPr>
          <a:xfrm>
            <a:off x="213131" y="365126"/>
            <a:ext cx="11140669" cy="673028"/>
          </a:xfrm>
          <a:prstGeom prst="rect">
            <a:avLst/>
          </a:prstGeom>
        </p:spPr>
        <p:txBody>
          <a:bodyPr/>
          <a:lstStyle>
            <a:lvl1pPr>
              <a:defRPr sz="3200" b="0" cap="all" baseline="0">
                <a:solidFill>
                  <a:srgbClr val="003469"/>
                </a:solidFill>
                <a:latin typeface="Tahoma" panose="020B0604030504040204" pitchFamily="34" charset="0"/>
                <a:ea typeface="Tahoma" panose="020B0604030504040204" pitchFamily="34" charset="0"/>
                <a:cs typeface="Tahoma" panose="020B060403050404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606835A0-AF71-4D6B-9D67-3709020007A3}"/>
              </a:ext>
            </a:extLst>
          </p:cNvPr>
          <p:cNvSpPr>
            <a:spLocks noGrp="1"/>
          </p:cNvSpPr>
          <p:nvPr>
            <p:ph idx="1"/>
          </p:nvPr>
        </p:nvSpPr>
        <p:spPr>
          <a:xfrm>
            <a:off x="838200" y="1280160"/>
            <a:ext cx="10515600" cy="4946304"/>
          </a:xfrm>
          <a:prstGeom prst="rect">
            <a:avLst/>
          </a:prstGeom>
        </p:spPr>
        <p:txBody>
          <a:bodyPr/>
          <a:lstStyle>
            <a:lvl1pPr>
              <a:defRPr sz="2400">
                <a:solidFill>
                  <a:srgbClr val="003469"/>
                </a:solidFill>
                <a:latin typeface="Tahoma" panose="020B0604030504040204" pitchFamily="34" charset="0"/>
                <a:ea typeface="Tahoma" panose="020B0604030504040204" pitchFamily="34" charset="0"/>
                <a:cs typeface="Tahoma" panose="020B0604030504040204" pitchFamily="34" charset="0"/>
              </a:defRPr>
            </a:lvl1pPr>
            <a:lvl2pPr>
              <a:defRPr sz="2000">
                <a:solidFill>
                  <a:srgbClr val="003469"/>
                </a:solidFill>
                <a:latin typeface="Tahoma" panose="020B0604030504040204" pitchFamily="34" charset="0"/>
                <a:ea typeface="Tahoma" panose="020B0604030504040204" pitchFamily="34" charset="0"/>
                <a:cs typeface="Tahoma" panose="020B0604030504040204" pitchFamily="34" charset="0"/>
              </a:defRPr>
            </a:lvl2pPr>
            <a:lvl3pPr>
              <a:defRPr sz="1800">
                <a:solidFill>
                  <a:srgbClr val="003469"/>
                </a:solidFill>
                <a:latin typeface="Tahoma" panose="020B0604030504040204" pitchFamily="34" charset="0"/>
                <a:ea typeface="Tahoma" panose="020B0604030504040204" pitchFamily="34" charset="0"/>
                <a:cs typeface="Tahoma" panose="020B0604030504040204" pitchFamily="34" charset="0"/>
              </a:defRPr>
            </a:lvl3pPr>
            <a:lvl4pPr>
              <a:defRPr sz="1600">
                <a:solidFill>
                  <a:srgbClr val="003469"/>
                </a:solidFill>
                <a:latin typeface="Tahoma" panose="020B0604030504040204" pitchFamily="34" charset="0"/>
                <a:ea typeface="Tahoma" panose="020B0604030504040204" pitchFamily="34" charset="0"/>
                <a:cs typeface="Tahoma" panose="020B0604030504040204" pitchFamily="34" charset="0"/>
              </a:defRPr>
            </a:lvl4pPr>
            <a:lvl5pPr>
              <a:defRPr sz="1600">
                <a:solidFill>
                  <a:srgbClr val="003469"/>
                </a:solidFill>
                <a:latin typeface="Tahoma" panose="020B0604030504040204" pitchFamily="34" charset="0"/>
                <a:ea typeface="Tahoma" panose="020B0604030504040204" pitchFamily="34" charset="0"/>
                <a:cs typeface="Tahoma" panose="020B060403050404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9" name="Straight Connector 8">
            <a:extLst>
              <a:ext uri="{FF2B5EF4-FFF2-40B4-BE49-F238E27FC236}">
                <a16:creationId xmlns:a16="http://schemas.microsoft.com/office/drawing/2014/main" id="{E418D846-1B78-43E3-8682-45D61AF5F170}"/>
              </a:ext>
            </a:extLst>
          </p:cNvPr>
          <p:cNvCxnSpPr>
            <a:cxnSpLocks/>
          </p:cNvCxnSpPr>
          <p:nvPr userDrawn="1"/>
        </p:nvCxnSpPr>
        <p:spPr>
          <a:xfrm>
            <a:off x="0" y="1037583"/>
            <a:ext cx="3746977" cy="0"/>
          </a:xfrm>
          <a:prstGeom prst="line">
            <a:avLst/>
          </a:prstGeom>
          <a:ln w="38100">
            <a:solidFill>
              <a:srgbClr val="E0004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68363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8.xml"/><Relationship Id="rId1" Type="http://schemas.openxmlformats.org/officeDocument/2006/relationships/slideLayout" Target="../slideLayouts/slideLayout7.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theme" Target="../theme/theme4.xml"/><Relationship Id="rId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904846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Lst>
  <p:transition>
    <p:wipe dir="r"/>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6687411"/>
      </p:ext>
    </p:extLst>
  </p:cSld>
  <p:clrMap bg1="lt1" tx1="dk1" bg2="lt2" tx2="dk2" accent1="accent1" accent2="accent2" accent3="accent3" accent4="accent4" accent5="accent5" accent6="accent6" hlink="hlink" folHlink="folHlink"/>
  <p:sldLayoutIdLst>
    <p:sldLayoutId id="2147483697" r:id="rId1"/>
    <p:sldLayoutId id="2147483698" r:id="rId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5827830"/>
      </p:ext>
    </p:extLst>
  </p:cSld>
  <p:clrMap bg1="lt1" tx1="dk1" bg2="lt2" tx2="dk2" accent1="accent1" accent2="accent2" accent3="accent3" accent4="accent4" accent5="accent5" accent6="accent6" hlink="hlink" folHlink="folHlink"/>
  <p:sldLayoutIdLst>
    <p:sldLayoutId id="2147483700" r:id="rId1"/>
    <p:sldLayoutId id="2147483701" r:id="rId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DCDAE1E3-B047-459A-B393-BF55226BCFA3}"/>
              </a:ext>
            </a:extLst>
          </p:cNvPr>
          <p:cNvSpPr txBox="1">
            <a:spLocks/>
          </p:cNvSpPr>
          <p:nvPr/>
        </p:nvSpPr>
        <p:spPr>
          <a:xfrm>
            <a:off x="0" y="6586430"/>
            <a:ext cx="12192000" cy="271570"/>
          </a:xfrm>
          <a:prstGeom prst="rect">
            <a:avLst/>
          </a:prstGeom>
          <a:solidFill>
            <a:schemeClr val="bg1">
              <a:lumMod val="95000"/>
            </a:schemeClr>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0" i="0" err="1">
                <a:solidFill>
                  <a:schemeClr val="tx1"/>
                </a:solidFill>
                <a:latin typeface="Tahoma" panose="020B0604030504040204" pitchFamily="34" charset="0"/>
                <a:ea typeface="Tahoma" panose="020B0604030504040204" pitchFamily="34" charset="0"/>
                <a:cs typeface="Tahoma" panose="020B0604030504040204" pitchFamily="34" charset="0"/>
              </a:rPr>
              <a:t>Graduaat</a:t>
            </a:r>
            <a:r>
              <a:rPr lang="en-US" sz="1200" b="0" i="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b="0" i="0" err="1">
                <a:solidFill>
                  <a:schemeClr val="tx1"/>
                </a:solidFill>
                <a:latin typeface="Tahoma" panose="020B0604030504040204" pitchFamily="34" charset="0"/>
                <a:ea typeface="Tahoma" panose="020B0604030504040204" pitchFamily="34" charset="0"/>
                <a:cs typeface="Tahoma" panose="020B0604030504040204" pitchFamily="34" charset="0"/>
              </a:rPr>
              <a:t>Programmeren</a:t>
            </a:r>
            <a:endParaRPr lang="en-US" sz="1200" b="0" i="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3" name="Slide Number Placeholder 5">
            <a:extLst>
              <a:ext uri="{FF2B5EF4-FFF2-40B4-BE49-F238E27FC236}">
                <a16:creationId xmlns:a16="http://schemas.microsoft.com/office/drawing/2014/main" id="{077FF17D-59DB-46AA-9F20-9079EFD70BFB}"/>
              </a:ext>
            </a:extLst>
          </p:cNvPr>
          <p:cNvSpPr txBox="1">
            <a:spLocks/>
          </p:cNvSpPr>
          <p:nvPr/>
        </p:nvSpPr>
        <p:spPr>
          <a:xfrm>
            <a:off x="9448800" y="6586430"/>
            <a:ext cx="2743200" cy="27157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b="0" i="0">
                <a:solidFill>
                  <a:schemeClr val="tx1"/>
                </a:solidFill>
                <a:latin typeface="Tahoma" panose="020B0604030504040204" pitchFamily="34" charset="0"/>
                <a:ea typeface="Tahoma" panose="020B0604030504040204" pitchFamily="34" charset="0"/>
                <a:cs typeface="Tahoma" panose="020B0604030504040204" pitchFamily="34" charset="0"/>
              </a:rPr>
              <a:t>Slide | </a:t>
            </a:r>
            <a:fld id="{DB94497A-CC7E-45EC-9FBF-288A2612B00E}" type="slidenum">
              <a:rPr lang="en-US" sz="1200" b="0" i="0" smtClean="0">
                <a:solidFill>
                  <a:schemeClr val="tx1"/>
                </a:solidFill>
                <a:latin typeface="Tahoma" panose="020B0604030504040204" pitchFamily="34" charset="0"/>
                <a:ea typeface="Tahoma" panose="020B0604030504040204" pitchFamily="34" charset="0"/>
                <a:cs typeface="Tahoma" panose="020B0604030504040204" pitchFamily="34" charset="0"/>
              </a:rPr>
              <a:pPr algn="r"/>
              <a:t>‹#›</a:t>
            </a:fld>
            <a:endParaRPr lang="en-US" sz="1200" b="0" i="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6" name="Picture 5">
            <a:extLst>
              <a:ext uri="{FF2B5EF4-FFF2-40B4-BE49-F238E27FC236}">
                <a16:creationId xmlns:a16="http://schemas.microsoft.com/office/drawing/2014/main" id="{00425495-2D49-4EC4-A151-357D599D2CB3}"/>
              </a:ext>
            </a:extLst>
          </p:cNvPr>
          <p:cNvPicPr/>
          <p:nvPr/>
        </p:nvPicPr>
        <p:blipFill rotWithShape="1">
          <a:blip r:embed="rId6">
            <a:extLst>
              <a:ext uri="{28A0092B-C50C-407E-A947-70E740481C1C}">
                <a14:useLocalDpi xmlns:a14="http://schemas.microsoft.com/office/drawing/2010/main" val="0"/>
              </a:ext>
            </a:extLst>
          </a:blip>
          <a:srcRect t="37339" r="28875"/>
          <a:stretch/>
        </p:blipFill>
        <p:spPr bwMode="auto">
          <a:xfrm>
            <a:off x="9287956" y="-1"/>
            <a:ext cx="2904044" cy="2238591"/>
          </a:xfrm>
          <a:prstGeom prst="rect">
            <a:avLst/>
          </a:prstGeom>
          <a:noFill/>
          <a:ln>
            <a:noFill/>
          </a:ln>
        </p:spPr>
      </p:pic>
    </p:spTree>
    <p:extLst>
      <p:ext uri="{BB962C8B-B14F-4D97-AF65-F5344CB8AC3E}">
        <p14:creationId xmlns:p14="http://schemas.microsoft.com/office/powerpoint/2010/main" val="443049120"/>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Layout" Target="../diagrams/layout3.xml"/><Relationship Id="rId7" Type="http://schemas.openxmlformats.org/officeDocument/2006/relationships/image" Target="../media/image6.png"/><Relationship Id="rId2" Type="http://schemas.openxmlformats.org/officeDocument/2006/relationships/diagramData" Target="../diagrams/data3.xml"/><Relationship Id="rId1" Type="http://schemas.openxmlformats.org/officeDocument/2006/relationships/slideLayout" Target="../slideLayouts/slideLayout9.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9.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9.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9.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3" Type="http://schemas.openxmlformats.org/officeDocument/2006/relationships/hyperlink" Target="http://www.thecryptocrew.com/2013/03/" TargetMode="External"/><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2170092" y="4018035"/>
            <a:ext cx="7598316" cy="917331"/>
          </a:xfrm>
          <a:noFill/>
        </p:spPr>
        <p:txBody>
          <a:bodyPr/>
          <a:lstStyle/>
          <a:p>
            <a:r>
              <a:rPr lang="nl-BE"/>
              <a:t>Programmeren met C# - gevorderd</a:t>
            </a:r>
            <a:br>
              <a:rPr lang="nl-BE"/>
            </a:br>
            <a:endParaRPr lang="nl-BE"/>
          </a:p>
        </p:txBody>
      </p:sp>
      <p:sp>
        <p:nvSpPr>
          <p:cNvPr id="3" name="Subtitle 2">
            <a:extLst>
              <a:ext uri="{FF2B5EF4-FFF2-40B4-BE49-F238E27FC236}">
                <a16:creationId xmlns:a16="http://schemas.microsoft.com/office/drawing/2014/main" id="{70F3BC47-B02E-4B70-9C1B-E0EA9552D8E1}"/>
              </a:ext>
            </a:extLst>
          </p:cNvPr>
          <p:cNvSpPr>
            <a:spLocks noGrp="1"/>
          </p:cNvSpPr>
          <p:nvPr>
            <p:ph type="subTitle" idx="1"/>
          </p:nvPr>
        </p:nvSpPr>
        <p:spPr/>
        <p:txBody>
          <a:bodyPr/>
          <a:lstStyle/>
          <a:p>
            <a:r>
              <a:rPr lang="nl-BE"/>
              <a:t>Overerving</a:t>
            </a:r>
            <a:endParaRPr lang="en-US"/>
          </a:p>
        </p:txBody>
      </p:sp>
    </p:spTree>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p:cNvSpPr>
            <a:spLocks noGrp="1"/>
          </p:cNvSpPr>
          <p:nvPr>
            <p:ph type="title"/>
          </p:nvPr>
        </p:nvSpPr>
        <p:spPr>
          <a:noFill/>
        </p:spPr>
        <p:txBody>
          <a:bodyPr/>
          <a:lstStyle/>
          <a:p>
            <a:r>
              <a:rPr lang="nl-BE"/>
              <a:t>Inleiding</a:t>
            </a:r>
          </a:p>
        </p:txBody>
      </p:sp>
      <p:sp>
        <p:nvSpPr>
          <p:cNvPr id="3" name="Tijdelijke aanduiding voor inhoud 2"/>
          <p:cNvSpPr>
            <a:spLocks noGrp="1"/>
          </p:cNvSpPr>
          <p:nvPr>
            <p:ph idx="1"/>
          </p:nvPr>
        </p:nvSpPr>
        <p:spPr/>
        <p:txBody>
          <a:bodyPr lIns="91440" tIns="45720" rIns="91440" bIns="45720" anchor="t">
            <a:normAutofit/>
          </a:bodyPr>
          <a:lstStyle/>
          <a:p>
            <a:pPr>
              <a:defRPr/>
            </a:pPr>
            <a:r>
              <a:rPr lang="nl-NL">
                <a:latin typeface="Tahoma"/>
                <a:ea typeface="Tahoma"/>
                <a:cs typeface="Tahoma"/>
              </a:rPr>
              <a:t>Een</a:t>
            </a:r>
            <a:r>
              <a:rPr lang="nl-NL" b="1">
                <a:latin typeface="Tahoma"/>
                <a:ea typeface="Tahoma"/>
                <a:cs typeface="Tahoma"/>
              </a:rPr>
              <a:t> </a:t>
            </a:r>
            <a:r>
              <a:rPr lang="nl-NL" b="1">
                <a:solidFill>
                  <a:srgbClr val="C00000"/>
                </a:solidFill>
                <a:latin typeface="Tahoma"/>
                <a:ea typeface="Tahoma"/>
                <a:cs typeface="Tahoma"/>
              </a:rPr>
              <a:t>beer</a:t>
            </a:r>
            <a:r>
              <a:rPr lang="nl-NL" b="1">
                <a:latin typeface="Tahoma"/>
                <a:ea typeface="Tahoma"/>
                <a:cs typeface="Tahoma"/>
              </a:rPr>
              <a:t> </a:t>
            </a:r>
            <a:r>
              <a:rPr lang="nl-NL">
                <a:latin typeface="Tahoma"/>
                <a:ea typeface="Tahoma"/>
                <a:cs typeface="Tahoma"/>
              </a:rPr>
              <a:t>heeft net als een </a:t>
            </a:r>
            <a:r>
              <a:rPr lang="nl-NL" b="1">
                <a:solidFill>
                  <a:srgbClr val="C00000"/>
                </a:solidFill>
                <a:latin typeface="Tahoma"/>
                <a:ea typeface="Tahoma"/>
                <a:cs typeface="Tahoma"/>
              </a:rPr>
              <a:t>paard</a:t>
            </a:r>
            <a:r>
              <a:rPr lang="nl-NL" b="1">
                <a:latin typeface="Tahoma"/>
                <a:ea typeface="Tahoma"/>
                <a:cs typeface="Tahoma"/>
              </a:rPr>
              <a:t> </a:t>
            </a:r>
            <a:r>
              <a:rPr lang="nl-NL">
                <a:latin typeface="Tahoma"/>
                <a:ea typeface="Tahoma"/>
                <a:cs typeface="Tahoma"/>
              </a:rPr>
              <a:t>alle </a:t>
            </a:r>
            <a:r>
              <a:rPr lang="nl-NL" b="1">
                <a:latin typeface="Tahoma"/>
                <a:ea typeface="Tahoma"/>
                <a:cs typeface="Tahoma"/>
              </a:rPr>
              <a:t>kenmerken </a:t>
            </a:r>
            <a:r>
              <a:rPr lang="nl-NL">
                <a:latin typeface="Tahoma"/>
                <a:ea typeface="Tahoma"/>
                <a:cs typeface="Tahoma"/>
              </a:rPr>
              <a:t>van een </a:t>
            </a:r>
            <a:r>
              <a:rPr lang="nl-NL" b="1">
                <a:latin typeface="Tahoma"/>
                <a:ea typeface="Tahoma"/>
                <a:cs typeface="Tahoma"/>
              </a:rPr>
              <a:t>Zoogdier</a:t>
            </a:r>
            <a:r>
              <a:rPr lang="nl-NL">
                <a:latin typeface="Tahoma"/>
                <a:ea typeface="Tahoma"/>
                <a:cs typeface="Tahoma"/>
              </a:rPr>
              <a:t>.</a:t>
            </a:r>
          </a:p>
          <a:p>
            <a:pPr>
              <a:defRPr/>
            </a:pPr>
            <a:r>
              <a:rPr lang="nl-NL">
                <a:latin typeface="Tahoma"/>
                <a:ea typeface="Tahoma"/>
                <a:cs typeface="Tahoma"/>
              </a:rPr>
              <a:t>De kenmerken en het gedrag van een Zoogdier worden reeds </a:t>
            </a:r>
            <a:r>
              <a:rPr lang="nl-NL" b="1">
                <a:latin typeface="Tahoma"/>
                <a:ea typeface="Tahoma"/>
                <a:cs typeface="Tahoma"/>
              </a:rPr>
              <a:t>beschreven </a:t>
            </a:r>
            <a:r>
              <a:rPr lang="nl-NL">
                <a:latin typeface="Tahoma"/>
                <a:ea typeface="Tahoma"/>
                <a:cs typeface="Tahoma"/>
              </a:rPr>
              <a:t>in een klasse </a:t>
            </a:r>
            <a:r>
              <a:rPr lang="nl-NL" b="1">
                <a:latin typeface="Tahoma"/>
                <a:ea typeface="Tahoma"/>
                <a:cs typeface="Tahoma"/>
              </a:rPr>
              <a:t>Zoogdier</a:t>
            </a:r>
          </a:p>
          <a:p>
            <a:pPr lvl="1">
              <a:defRPr/>
            </a:pPr>
            <a:r>
              <a:rPr lang="nl-NL">
                <a:latin typeface="Tahoma"/>
                <a:ea typeface="Tahoma"/>
                <a:cs typeface="Tahoma"/>
              </a:rPr>
              <a:t>Heeft een </a:t>
            </a:r>
            <a:r>
              <a:rPr lang="nl-NL" b="1">
                <a:latin typeface="Tahoma"/>
                <a:ea typeface="Tahoma"/>
                <a:cs typeface="Tahoma"/>
              </a:rPr>
              <a:t>hart</a:t>
            </a:r>
          </a:p>
          <a:p>
            <a:pPr lvl="1">
              <a:defRPr/>
            </a:pPr>
            <a:r>
              <a:rPr lang="nl-NL">
                <a:latin typeface="Tahoma"/>
                <a:ea typeface="Tahoma"/>
                <a:cs typeface="Tahoma"/>
              </a:rPr>
              <a:t>Zoogt zijn </a:t>
            </a:r>
            <a:r>
              <a:rPr lang="nl-NL" b="1">
                <a:latin typeface="Tahoma"/>
                <a:ea typeface="Tahoma"/>
                <a:cs typeface="Tahoma"/>
              </a:rPr>
              <a:t>jongen</a:t>
            </a:r>
          </a:p>
          <a:p>
            <a:pPr lvl="1">
              <a:defRPr/>
            </a:pPr>
            <a:r>
              <a:rPr lang="nl-NL">
                <a:latin typeface="Tahoma"/>
                <a:ea typeface="Tahoma"/>
                <a:cs typeface="Tahoma"/>
              </a:rPr>
              <a:t>Brengt </a:t>
            </a:r>
            <a:r>
              <a:rPr lang="nl-NL" b="1">
                <a:latin typeface="Tahoma"/>
                <a:ea typeface="Tahoma"/>
                <a:cs typeface="Tahoma"/>
              </a:rPr>
              <a:t>jongen levend ter wereld</a:t>
            </a:r>
          </a:p>
          <a:p>
            <a:endParaRPr lang="en-US" u="sng"/>
          </a:p>
        </p:txBody>
      </p:sp>
    </p:spTree>
    <p:extLst>
      <p:ext uri="{BB962C8B-B14F-4D97-AF65-F5344CB8AC3E}">
        <p14:creationId xmlns:p14="http://schemas.microsoft.com/office/powerpoint/2010/main" val="247124887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p:cNvSpPr>
            <a:spLocks noGrp="1"/>
          </p:cNvSpPr>
          <p:nvPr>
            <p:ph type="title"/>
          </p:nvPr>
        </p:nvSpPr>
        <p:spPr>
          <a:noFill/>
        </p:spPr>
        <p:txBody>
          <a:bodyPr/>
          <a:lstStyle/>
          <a:p>
            <a:r>
              <a:rPr lang="nl-BE"/>
              <a:t>Inleiding</a:t>
            </a:r>
          </a:p>
        </p:txBody>
      </p:sp>
      <p:sp>
        <p:nvSpPr>
          <p:cNvPr id="3" name="Tijdelijke aanduiding voor inhoud 2"/>
          <p:cNvSpPr>
            <a:spLocks noGrp="1"/>
          </p:cNvSpPr>
          <p:nvPr>
            <p:ph idx="1"/>
          </p:nvPr>
        </p:nvSpPr>
        <p:spPr/>
        <p:txBody>
          <a:bodyPr lIns="91440" tIns="45720" rIns="91440" bIns="45720" anchor="t">
            <a:normAutofit/>
          </a:bodyPr>
          <a:lstStyle/>
          <a:p>
            <a:pPr>
              <a:defRPr/>
            </a:pPr>
            <a:r>
              <a:rPr lang="nl-NL">
                <a:latin typeface="Tahoma"/>
                <a:ea typeface="Tahoma"/>
                <a:cs typeface="Tahoma"/>
              </a:rPr>
              <a:t>Deze </a:t>
            </a:r>
            <a:r>
              <a:rPr lang="nl-NL" b="1">
                <a:solidFill>
                  <a:srgbClr val="C00000"/>
                </a:solidFill>
                <a:latin typeface="Tahoma"/>
                <a:ea typeface="Tahoma"/>
                <a:cs typeface="Tahoma"/>
              </a:rPr>
              <a:t>basisklasse</a:t>
            </a:r>
            <a:r>
              <a:rPr lang="nl-NL" b="1">
                <a:latin typeface="Tahoma"/>
                <a:ea typeface="Tahoma"/>
                <a:cs typeface="Tahoma"/>
              </a:rPr>
              <a:t> </a:t>
            </a:r>
            <a:r>
              <a:rPr lang="nl-NL">
                <a:latin typeface="Tahoma"/>
                <a:ea typeface="Tahoma"/>
                <a:cs typeface="Tahoma"/>
              </a:rPr>
              <a:t>kunnen we dus </a:t>
            </a:r>
            <a:r>
              <a:rPr lang="nl-NL" b="1">
                <a:latin typeface="Tahoma"/>
                <a:ea typeface="Tahoma"/>
                <a:cs typeface="Tahoma"/>
              </a:rPr>
              <a:t>opnieuw gebruiken </a:t>
            </a:r>
            <a:r>
              <a:rPr lang="nl-NL">
                <a:latin typeface="Tahoma"/>
                <a:ea typeface="Tahoma"/>
                <a:cs typeface="Tahoma"/>
              </a:rPr>
              <a:t>voor de klasse </a:t>
            </a:r>
            <a:r>
              <a:rPr lang="nl-NL" b="1">
                <a:latin typeface="Tahoma"/>
                <a:ea typeface="Tahoma"/>
                <a:cs typeface="Tahoma"/>
              </a:rPr>
              <a:t>Beer</a:t>
            </a:r>
          </a:p>
          <a:p>
            <a:pPr lvl="1">
              <a:defRPr/>
            </a:pPr>
            <a:r>
              <a:rPr lang="nl-BE">
                <a:latin typeface="Tahoma"/>
                <a:ea typeface="Tahoma"/>
                <a:cs typeface="Tahoma"/>
              </a:rPr>
              <a:t>Hoeveelheid </a:t>
            </a:r>
            <a:r>
              <a:rPr lang="nl-BE" b="1">
                <a:latin typeface="Tahoma"/>
                <a:ea typeface="Tahoma"/>
                <a:cs typeface="Tahoma"/>
              </a:rPr>
              <a:t>code </a:t>
            </a:r>
            <a:endParaRPr lang="nl-BE" b="1"/>
          </a:p>
          <a:p>
            <a:pPr lvl="1">
              <a:defRPr/>
            </a:pPr>
            <a:r>
              <a:rPr lang="nl-BE">
                <a:latin typeface="Tahoma"/>
                <a:ea typeface="Tahoma"/>
                <a:cs typeface="Tahoma"/>
              </a:rPr>
              <a:t>Kans op </a:t>
            </a:r>
            <a:r>
              <a:rPr lang="nl-BE" b="1">
                <a:latin typeface="Tahoma"/>
                <a:ea typeface="Tahoma"/>
                <a:cs typeface="Tahoma"/>
              </a:rPr>
              <a:t>fouten </a:t>
            </a:r>
            <a:endParaRPr lang="en-US" u="sng"/>
          </a:p>
          <a:p>
            <a:endParaRPr lang="en-US" u="sng"/>
          </a:p>
        </p:txBody>
      </p:sp>
      <p:cxnSp>
        <p:nvCxnSpPr>
          <p:cNvPr id="6" name="Straight Arrow Connector 5"/>
          <p:cNvCxnSpPr/>
          <p:nvPr/>
        </p:nvCxnSpPr>
        <p:spPr>
          <a:xfrm rot="16200000" flipH="1">
            <a:off x="3705673" y="2063130"/>
            <a:ext cx="285750" cy="28575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5"/>
          <p:cNvCxnSpPr/>
          <p:nvPr/>
        </p:nvCxnSpPr>
        <p:spPr>
          <a:xfrm rot="16200000" flipH="1">
            <a:off x="3705673" y="2423170"/>
            <a:ext cx="285750" cy="28575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888057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96133-F489-4CEF-AC3B-113BB29BEA9A}"/>
              </a:ext>
            </a:extLst>
          </p:cNvPr>
          <p:cNvSpPr>
            <a:spLocks noGrp="1"/>
          </p:cNvSpPr>
          <p:nvPr>
            <p:ph type="ctrTitle"/>
          </p:nvPr>
        </p:nvSpPr>
        <p:spPr/>
        <p:txBody>
          <a:bodyPr/>
          <a:lstStyle/>
          <a:p>
            <a:r>
              <a:rPr lang="nl-BE"/>
              <a:t>Klasse </a:t>
            </a:r>
            <a:r>
              <a:rPr lang="nl-BE" err="1"/>
              <a:t>hïerarchie</a:t>
            </a:r>
            <a:endParaRPr lang="en-US"/>
          </a:p>
        </p:txBody>
      </p:sp>
      <p:sp>
        <p:nvSpPr>
          <p:cNvPr id="3" name="Text Placeholder 2">
            <a:extLst>
              <a:ext uri="{FF2B5EF4-FFF2-40B4-BE49-F238E27FC236}">
                <a16:creationId xmlns:a16="http://schemas.microsoft.com/office/drawing/2014/main" id="{69289842-35FA-4BAB-8F10-BD56B08E1D8E}"/>
              </a:ext>
            </a:extLst>
          </p:cNvPr>
          <p:cNvSpPr>
            <a:spLocks noGrp="1"/>
          </p:cNvSpPr>
          <p:nvPr>
            <p:ph type="body" sz="quarter" idx="10"/>
          </p:nvPr>
        </p:nvSpPr>
        <p:spPr/>
        <p:txBody>
          <a:bodyPr/>
          <a:lstStyle/>
          <a:p>
            <a:endParaRPr lang="en-US"/>
          </a:p>
        </p:txBody>
      </p:sp>
      <p:sp>
        <p:nvSpPr>
          <p:cNvPr id="4" name="Subtitle 3">
            <a:extLst>
              <a:ext uri="{FF2B5EF4-FFF2-40B4-BE49-F238E27FC236}">
                <a16:creationId xmlns:a16="http://schemas.microsoft.com/office/drawing/2014/main" id="{352056D7-4077-4FEE-82F0-256AE9E86A55}"/>
              </a:ext>
            </a:extLst>
          </p:cNvPr>
          <p:cNvSpPr>
            <a:spLocks noGrp="1"/>
          </p:cNvSpPr>
          <p:nvPr>
            <p:ph type="subTitle" idx="1"/>
          </p:nvPr>
        </p:nvSpPr>
        <p:spPr/>
        <p:txBody>
          <a:bodyPr/>
          <a:lstStyle/>
          <a:p>
            <a:r>
              <a:rPr lang="nl-BE"/>
              <a:t>Inleiding</a:t>
            </a:r>
          </a:p>
          <a:p>
            <a:endParaRPr lang="nl-BE"/>
          </a:p>
          <a:p>
            <a:r>
              <a:rPr lang="nl-BE"/>
              <a:t>Klasse </a:t>
            </a:r>
            <a:r>
              <a:rPr lang="nl-BE" err="1"/>
              <a:t>hïerarchie</a:t>
            </a:r>
            <a:endParaRPr lang="nl-BE"/>
          </a:p>
          <a:p>
            <a:endParaRPr lang="nl-BE"/>
          </a:p>
          <a:p>
            <a:r>
              <a:rPr lang="nl-BE"/>
              <a:t>Syntax</a:t>
            </a:r>
          </a:p>
          <a:p>
            <a:endParaRPr lang="nl-BE" i="1"/>
          </a:p>
          <a:p>
            <a:r>
              <a:rPr lang="nl-BE" err="1"/>
              <a:t>Constructor</a:t>
            </a:r>
            <a:endParaRPr lang="nl-BE"/>
          </a:p>
          <a:p>
            <a:endParaRPr lang="nl-BE"/>
          </a:p>
          <a:p>
            <a:r>
              <a:rPr lang="nl-BE"/>
              <a:t>Polymorfisme</a:t>
            </a:r>
          </a:p>
          <a:p>
            <a:endParaRPr lang="nl-BE"/>
          </a:p>
          <a:p>
            <a:r>
              <a:rPr lang="nl-BE" err="1"/>
              <a:t>Overriding</a:t>
            </a:r>
            <a:endParaRPr lang="en-US"/>
          </a:p>
        </p:txBody>
      </p:sp>
      <p:sp>
        <p:nvSpPr>
          <p:cNvPr id="5" name="Isosceles Triangle 4">
            <a:extLst>
              <a:ext uri="{FF2B5EF4-FFF2-40B4-BE49-F238E27FC236}">
                <a16:creationId xmlns:a16="http://schemas.microsoft.com/office/drawing/2014/main" id="{3A04044F-0FC8-4F1F-8B3A-8501E3EC2429}"/>
              </a:ext>
            </a:extLst>
          </p:cNvPr>
          <p:cNvSpPr/>
          <p:nvPr/>
        </p:nvSpPr>
        <p:spPr>
          <a:xfrm rot="16200000">
            <a:off x="2343664" y="1067838"/>
            <a:ext cx="313037" cy="28283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1339025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p:cNvSpPr>
            <a:spLocks noGrp="1"/>
          </p:cNvSpPr>
          <p:nvPr>
            <p:ph type="title"/>
          </p:nvPr>
        </p:nvSpPr>
        <p:spPr>
          <a:noFill/>
        </p:spPr>
        <p:txBody>
          <a:bodyPr/>
          <a:lstStyle/>
          <a:p>
            <a:r>
              <a:rPr lang="nl-BE"/>
              <a:t>Klasse Hiërarchie</a:t>
            </a:r>
          </a:p>
        </p:txBody>
      </p:sp>
      <p:sp>
        <p:nvSpPr>
          <p:cNvPr id="3" name="Tijdelijke aanduiding voor inhoud 2"/>
          <p:cNvSpPr>
            <a:spLocks noGrp="1"/>
          </p:cNvSpPr>
          <p:nvPr>
            <p:ph idx="1"/>
          </p:nvPr>
        </p:nvSpPr>
        <p:spPr/>
        <p:txBody>
          <a:bodyPr lIns="91440" tIns="45720" rIns="91440" bIns="45720" anchor="t">
            <a:normAutofit/>
          </a:bodyPr>
          <a:lstStyle/>
          <a:p>
            <a:pPr>
              <a:defRPr/>
            </a:pPr>
            <a:r>
              <a:rPr lang="nl-NL"/>
              <a:t>Vele </a:t>
            </a:r>
            <a:r>
              <a:rPr lang="nl-NL" err="1"/>
              <a:t>parent</a:t>
            </a:r>
            <a:r>
              <a:rPr lang="nl-NL"/>
              <a:t> </a:t>
            </a:r>
            <a:r>
              <a:rPr lang="nl-NL" err="1"/>
              <a:t>child</a:t>
            </a:r>
            <a:r>
              <a:rPr lang="nl-NL"/>
              <a:t> relaties</a:t>
            </a:r>
          </a:p>
          <a:p>
            <a:pPr lvl="1">
              <a:defRPr/>
            </a:pPr>
            <a:r>
              <a:rPr lang="nl-NL"/>
              <a:t>Ontstaan van hiërarchie van klassen</a:t>
            </a:r>
          </a:p>
          <a:p>
            <a:pPr>
              <a:defRPr/>
            </a:pPr>
            <a:r>
              <a:rPr lang="nl-NL">
                <a:latin typeface="Tahoma"/>
                <a:ea typeface="Tahoma"/>
                <a:cs typeface="Tahoma"/>
              </a:rPr>
              <a:t>Deze </a:t>
            </a:r>
            <a:r>
              <a:rPr lang="nl-NL" b="1">
                <a:latin typeface="Tahoma"/>
                <a:ea typeface="Tahoma"/>
                <a:cs typeface="Tahoma"/>
              </a:rPr>
              <a:t>hiërarchie </a:t>
            </a:r>
            <a:r>
              <a:rPr lang="nl-NL">
                <a:latin typeface="Tahoma"/>
                <a:ea typeface="Tahoma"/>
                <a:cs typeface="Tahoma"/>
              </a:rPr>
              <a:t>kunnen we voorstellen in een </a:t>
            </a:r>
            <a:r>
              <a:rPr lang="nl-NL" b="1">
                <a:latin typeface="Tahoma"/>
                <a:ea typeface="Tahoma"/>
                <a:cs typeface="Tahoma"/>
              </a:rPr>
              <a:t>boomstructuur</a:t>
            </a:r>
            <a:endParaRPr lang="en-US" b="1">
              <a:latin typeface="Tahoma"/>
              <a:ea typeface="Tahoma"/>
              <a:cs typeface="Tahoma"/>
            </a:endParaRPr>
          </a:p>
          <a:p>
            <a:endParaRPr lang="en-US" u="sng"/>
          </a:p>
        </p:txBody>
      </p:sp>
      <p:graphicFrame>
        <p:nvGraphicFramePr>
          <p:cNvPr id="6" name="Content Placeholder 5">
            <a:extLst>
              <a:ext uri="{FF2B5EF4-FFF2-40B4-BE49-F238E27FC236}">
                <a16:creationId xmlns:a16="http://schemas.microsoft.com/office/drawing/2014/main" id="{A9177296-538C-48CF-A816-2A893858E927}"/>
              </a:ext>
            </a:extLst>
          </p:cNvPr>
          <p:cNvGraphicFramePr>
            <a:graphicFrameLocks noGrp="1"/>
          </p:cNvGraphicFramePr>
          <p:nvPr>
            <p:extLst>
              <p:ext uri="{D42A27DB-BD31-4B8C-83A1-F6EECF244321}">
                <p14:modId xmlns:p14="http://schemas.microsoft.com/office/powerpoint/2010/main" val="674926171"/>
              </p:ext>
            </p:extLst>
          </p:nvPr>
        </p:nvGraphicFramePr>
        <p:xfrm>
          <a:off x="1991544" y="2708920"/>
          <a:ext cx="8280920" cy="39604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2115243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p:cNvSpPr>
            <a:spLocks noGrp="1"/>
          </p:cNvSpPr>
          <p:nvPr>
            <p:ph type="title"/>
          </p:nvPr>
        </p:nvSpPr>
        <p:spPr>
          <a:noFill/>
        </p:spPr>
        <p:txBody>
          <a:bodyPr/>
          <a:lstStyle/>
          <a:p>
            <a:r>
              <a:rPr lang="nl-BE"/>
              <a:t>Hiërarchie</a:t>
            </a:r>
          </a:p>
        </p:txBody>
      </p:sp>
      <p:sp>
        <p:nvSpPr>
          <p:cNvPr id="3" name="Tijdelijke aanduiding voor inhoud 2"/>
          <p:cNvSpPr>
            <a:spLocks noGrp="1"/>
          </p:cNvSpPr>
          <p:nvPr>
            <p:ph idx="1"/>
          </p:nvPr>
        </p:nvSpPr>
        <p:spPr/>
        <p:txBody>
          <a:bodyPr lIns="91440" tIns="45720" rIns="91440" bIns="45720" anchor="t">
            <a:normAutofit/>
          </a:bodyPr>
          <a:lstStyle/>
          <a:p>
            <a:pPr>
              <a:defRPr/>
            </a:pPr>
            <a:r>
              <a:rPr lang="nl-NL">
                <a:latin typeface="Tahoma"/>
                <a:ea typeface="Tahoma"/>
                <a:cs typeface="Tahoma"/>
              </a:rPr>
              <a:t>De </a:t>
            </a:r>
            <a:r>
              <a:rPr lang="nl-NL" b="1">
                <a:latin typeface="Tahoma"/>
                <a:ea typeface="Tahoma"/>
                <a:cs typeface="Tahoma"/>
              </a:rPr>
              <a:t>meest algemene</a:t>
            </a:r>
            <a:r>
              <a:rPr lang="nl-NL">
                <a:latin typeface="Tahoma"/>
                <a:ea typeface="Tahoma"/>
                <a:cs typeface="Tahoma"/>
              </a:rPr>
              <a:t> klasse staat steeds </a:t>
            </a:r>
            <a:r>
              <a:rPr lang="nl-NL" b="1">
                <a:latin typeface="Tahoma"/>
                <a:ea typeface="Tahoma"/>
                <a:cs typeface="Tahoma"/>
              </a:rPr>
              <a:t>bovenaan </a:t>
            </a:r>
            <a:endParaRPr lang="nl-NL">
              <a:latin typeface="Tahoma"/>
              <a:ea typeface="Tahoma"/>
              <a:cs typeface="Tahoma"/>
              <a:sym typeface="Wingdings" pitchFamily="2" charset="2"/>
            </a:endParaRPr>
          </a:p>
          <a:p>
            <a:pPr marL="457200" lvl="1" indent="0">
              <a:buNone/>
              <a:defRPr/>
            </a:pPr>
            <a:r>
              <a:rPr lang="nl-NL">
                <a:latin typeface="Tahoma"/>
                <a:ea typeface="Tahoma"/>
                <a:cs typeface="Tahoma"/>
                <a:sym typeface="Wingdings" pitchFamily="2" charset="2"/>
              </a:rPr>
              <a:t>=&gt; </a:t>
            </a:r>
            <a:r>
              <a:rPr lang="nl-NL" b="1">
                <a:latin typeface="Tahoma"/>
                <a:ea typeface="Tahoma"/>
                <a:cs typeface="Tahoma"/>
                <a:sym typeface="Wingdings" pitchFamily="2" charset="2"/>
              </a:rPr>
              <a:t>Parent </a:t>
            </a:r>
            <a:r>
              <a:rPr lang="nl-NL">
                <a:latin typeface="Tahoma"/>
                <a:ea typeface="Tahoma"/>
                <a:cs typeface="Tahoma"/>
                <a:sym typeface="Wingdings" pitchFamily="2" charset="2"/>
              </a:rPr>
              <a:t>klasse</a:t>
            </a:r>
            <a:endParaRPr lang="nl-NL">
              <a:latin typeface="Tahoma"/>
              <a:ea typeface="Tahoma"/>
              <a:cs typeface="Tahoma"/>
            </a:endParaRPr>
          </a:p>
          <a:p>
            <a:pPr>
              <a:defRPr/>
            </a:pPr>
            <a:r>
              <a:rPr lang="nl-NL">
                <a:latin typeface="Tahoma"/>
                <a:ea typeface="Tahoma"/>
                <a:cs typeface="Tahoma"/>
              </a:rPr>
              <a:t>Hoe </a:t>
            </a:r>
            <a:r>
              <a:rPr lang="nl-NL" b="1">
                <a:latin typeface="Tahoma"/>
                <a:ea typeface="Tahoma"/>
                <a:cs typeface="Tahoma"/>
              </a:rPr>
              <a:t>lager </a:t>
            </a:r>
            <a:r>
              <a:rPr lang="nl-NL">
                <a:latin typeface="Tahoma"/>
                <a:ea typeface="Tahoma"/>
                <a:cs typeface="Tahoma"/>
              </a:rPr>
              <a:t>in de boom hoe </a:t>
            </a:r>
            <a:r>
              <a:rPr lang="nl-NL" b="1">
                <a:latin typeface="Tahoma"/>
                <a:ea typeface="Tahoma"/>
                <a:cs typeface="Tahoma"/>
              </a:rPr>
              <a:t>specifieker </a:t>
            </a:r>
            <a:r>
              <a:rPr lang="nl-NL">
                <a:latin typeface="Tahoma"/>
                <a:ea typeface="Tahoma"/>
                <a:cs typeface="Tahoma"/>
              </a:rPr>
              <a:t>een klasse </a:t>
            </a:r>
          </a:p>
          <a:p>
            <a:pPr marL="457200" lvl="1" indent="0">
              <a:buNone/>
              <a:defRPr/>
            </a:pPr>
            <a:r>
              <a:rPr lang="nl-NL">
                <a:latin typeface="Tahoma"/>
                <a:ea typeface="Tahoma"/>
                <a:cs typeface="Tahoma"/>
              </a:rPr>
              <a:t>=&gt;</a:t>
            </a:r>
            <a:r>
              <a:rPr lang="nl-NL">
                <a:latin typeface="Tahoma"/>
                <a:ea typeface="Tahoma"/>
                <a:cs typeface="Tahoma"/>
                <a:sym typeface="Wingdings" pitchFamily="2" charset="2"/>
              </a:rPr>
              <a:t> </a:t>
            </a:r>
            <a:r>
              <a:rPr lang="nl-NL" b="1">
                <a:latin typeface="Tahoma"/>
                <a:ea typeface="Tahoma"/>
                <a:cs typeface="Tahoma"/>
                <a:sym typeface="Wingdings" pitchFamily="2" charset="2"/>
              </a:rPr>
              <a:t>Child </a:t>
            </a:r>
            <a:r>
              <a:rPr lang="nl-NL">
                <a:latin typeface="Tahoma"/>
                <a:ea typeface="Tahoma"/>
                <a:cs typeface="Tahoma"/>
                <a:sym typeface="Wingdings" pitchFamily="2" charset="2"/>
              </a:rPr>
              <a:t>klasse</a:t>
            </a:r>
            <a:endParaRPr lang="nl-NL">
              <a:latin typeface="Tahoma"/>
              <a:ea typeface="Tahoma"/>
              <a:cs typeface="Tahoma"/>
            </a:endParaRPr>
          </a:p>
          <a:p>
            <a:pPr>
              <a:defRPr/>
            </a:pPr>
            <a:endParaRPr lang="en-US" u="sng"/>
          </a:p>
        </p:txBody>
      </p:sp>
      <p:graphicFrame>
        <p:nvGraphicFramePr>
          <p:cNvPr id="6" name="Content Placeholder 5">
            <a:extLst>
              <a:ext uri="{FF2B5EF4-FFF2-40B4-BE49-F238E27FC236}">
                <a16:creationId xmlns:a16="http://schemas.microsoft.com/office/drawing/2014/main" id="{1F283835-92AD-46B9-A665-B6D0EF0B93EC}"/>
              </a:ext>
            </a:extLst>
          </p:cNvPr>
          <p:cNvGraphicFramePr>
            <a:graphicFrameLocks noGrp="1"/>
          </p:cNvGraphicFramePr>
          <p:nvPr>
            <p:extLst>
              <p:ext uri="{D42A27DB-BD31-4B8C-83A1-F6EECF244321}">
                <p14:modId xmlns:p14="http://schemas.microsoft.com/office/powerpoint/2010/main" val="1981627718"/>
              </p:ext>
            </p:extLst>
          </p:nvPr>
        </p:nvGraphicFramePr>
        <p:xfrm>
          <a:off x="2279238" y="2965512"/>
          <a:ext cx="6400599" cy="25608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2" name="Arrow: Right 141">
            <a:extLst>
              <a:ext uri="{FF2B5EF4-FFF2-40B4-BE49-F238E27FC236}">
                <a16:creationId xmlns:a16="http://schemas.microsoft.com/office/drawing/2014/main" id="{78D72456-5710-42A4-9897-A8D69D1AB254}"/>
              </a:ext>
            </a:extLst>
          </p:cNvPr>
          <p:cNvSpPr/>
          <p:nvPr/>
        </p:nvSpPr>
        <p:spPr>
          <a:xfrm>
            <a:off x="2426612" y="4726234"/>
            <a:ext cx="979714" cy="4820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Arrow: Right 142">
            <a:extLst>
              <a:ext uri="{FF2B5EF4-FFF2-40B4-BE49-F238E27FC236}">
                <a16:creationId xmlns:a16="http://schemas.microsoft.com/office/drawing/2014/main" id="{B8B35D73-E775-49E9-8079-E35E6C5F0FB1}"/>
              </a:ext>
            </a:extLst>
          </p:cNvPr>
          <p:cNvSpPr/>
          <p:nvPr/>
        </p:nvSpPr>
        <p:spPr>
          <a:xfrm rot="10800000">
            <a:off x="7550673" y="4772887"/>
            <a:ext cx="979714" cy="4820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Arrow: Right 143">
            <a:extLst>
              <a:ext uri="{FF2B5EF4-FFF2-40B4-BE49-F238E27FC236}">
                <a16:creationId xmlns:a16="http://schemas.microsoft.com/office/drawing/2014/main" id="{C616AB06-3E5B-4FF9-9B66-DC406785F3D0}"/>
              </a:ext>
            </a:extLst>
          </p:cNvPr>
          <p:cNvSpPr/>
          <p:nvPr/>
        </p:nvSpPr>
        <p:spPr>
          <a:xfrm>
            <a:off x="2411061" y="3272213"/>
            <a:ext cx="979714" cy="4820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TextBox 144">
            <a:extLst>
              <a:ext uri="{FF2B5EF4-FFF2-40B4-BE49-F238E27FC236}">
                <a16:creationId xmlns:a16="http://schemas.microsoft.com/office/drawing/2014/main" id="{615A4AC3-FA63-4E95-9F57-E56C38F2F572}"/>
              </a:ext>
            </a:extLst>
          </p:cNvPr>
          <p:cNvSpPr txBox="1"/>
          <p:nvPr/>
        </p:nvSpPr>
        <p:spPr>
          <a:xfrm>
            <a:off x="1578234" y="3358826"/>
            <a:ext cx="780791" cy="307777"/>
          </a:xfrm>
          <a:prstGeom prst="rect">
            <a:avLst/>
          </a:prstGeom>
          <a:noFill/>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pPr algn="l"/>
            <a:r>
              <a:rPr lang="en-US" sz="1400" b="1">
                <a:latin typeface="Segoe UI Light" panose="020B0502040204020203" pitchFamily="34" charset="0"/>
                <a:cs typeface="Segoe UI Light" panose="020B0502040204020203" pitchFamily="34" charset="0"/>
              </a:rPr>
              <a:t>PARENT</a:t>
            </a:r>
            <a:endParaRPr lang="en-US" sz="1400">
              <a:latin typeface="Segoe UI Light" panose="020B0502040204020203" pitchFamily="34" charset="0"/>
              <a:cs typeface="Segoe UI Light" panose="020B0502040204020203" pitchFamily="34" charset="0"/>
            </a:endParaRPr>
          </a:p>
        </p:txBody>
      </p:sp>
      <p:sp>
        <p:nvSpPr>
          <p:cNvPr id="146" name="TextBox 145">
            <a:extLst>
              <a:ext uri="{FF2B5EF4-FFF2-40B4-BE49-F238E27FC236}">
                <a16:creationId xmlns:a16="http://schemas.microsoft.com/office/drawing/2014/main" id="{04EBF42A-9AB9-47F3-A861-F1F964ADCA79}"/>
              </a:ext>
            </a:extLst>
          </p:cNvPr>
          <p:cNvSpPr txBox="1"/>
          <p:nvPr/>
        </p:nvSpPr>
        <p:spPr>
          <a:xfrm>
            <a:off x="1694866" y="4812846"/>
            <a:ext cx="663964" cy="307777"/>
          </a:xfrm>
          <a:prstGeom prst="rect">
            <a:avLst/>
          </a:prstGeom>
          <a:noFill/>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pPr algn="l"/>
            <a:r>
              <a:rPr lang="en-US" sz="1400" b="1">
                <a:latin typeface="Segoe UI Light" panose="020B0502040204020203" pitchFamily="34" charset="0"/>
                <a:cs typeface="Segoe UI Light" panose="020B0502040204020203" pitchFamily="34" charset="0"/>
              </a:rPr>
              <a:t>CHILD</a:t>
            </a:r>
          </a:p>
        </p:txBody>
      </p:sp>
      <p:sp>
        <p:nvSpPr>
          <p:cNvPr id="147" name="TextBox 146">
            <a:extLst>
              <a:ext uri="{FF2B5EF4-FFF2-40B4-BE49-F238E27FC236}">
                <a16:creationId xmlns:a16="http://schemas.microsoft.com/office/drawing/2014/main" id="{91258CF7-01DA-4507-B9C3-3F36CC8E7574}"/>
              </a:ext>
            </a:extLst>
          </p:cNvPr>
          <p:cNvSpPr txBox="1"/>
          <p:nvPr/>
        </p:nvSpPr>
        <p:spPr>
          <a:xfrm>
            <a:off x="8599518" y="4859499"/>
            <a:ext cx="663964" cy="307777"/>
          </a:xfrm>
          <a:prstGeom prst="rect">
            <a:avLst/>
          </a:prstGeom>
          <a:noFill/>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pPr algn="l"/>
            <a:r>
              <a:rPr lang="en-US" sz="1400" b="1">
                <a:latin typeface="Segoe UI Light" panose="020B0502040204020203" pitchFamily="34" charset="0"/>
                <a:cs typeface="Segoe UI Light" panose="020B0502040204020203" pitchFamily="34" charset="0"/>
              </a:rPr>
              <a:t>CHILD</a:t>
            </a:r>
          </a:p>
        </p:txBody>
      </p:sp>
    </p:spTree>
    <p:extLst>
      <p:ext uri="{BB962C8B-B14F-4D97-AF65-F5344CB8AC3E}">
        <p14:creationId xmlns:p14="http://schemas.microsoft.com/office/powerpoint/2010/main" val="314521209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p:cNvSpPr>
            <a:spLocks noGrp="1"/>
          </p:cNvSpPr>
          <p:nvPr>
            <p:ph type="title"/>
          </p:nvPr>
        </p:nvSpPr>
        <p:spPr>
          <a:noFill/>
        </p:spPr>
        <p:txBody>
          <a:bodyPr/>
          <a:lstStyle/>
          <a:p>
            <a:r>
              <a:rPr lang="nl-BE"/>
              <a:t>Hiërarchie</a:t>
            </a:r>
          </a:p>
        </p:txBody>
      </p:sp>
      <p:sp>
        <p:nvSpPr>
          <p:cNvPr id="3" name="Tijdelijke aanduiding voor inhoud 2"/>
          <p:cNvSpPr>
            <a:spLocks noGrp="1"/>
          </p:cNvSpPr>
          <p:nvPr>
            <p:ph idx="1"/>
          </p:nvPr>
        </p:nvSpPr>
        <p:spPr/>
        <p:txBody>
          <a:bodyPr lIns="91440" tIns="45720" rIns="91440" bIns="45720" anchor="t">
            <a:normAutofit/>
          </a:bodyPr>
          <a:lstStyle/>
          <a:p>
            <a:pPr>
              <a:defRPr/>
            </a:pPr>
            <a:r>
              <a:rPr lang="nl-NL" b="1">
                <a:latin typeface="Tahoma"/>
                <a:ea typeface="Tahoma"/>
                <a:cs typeface="Tahoma"/>
              </a:rPr>
              <a:t>Specialisatie</a:t>
            </a:r>
            <a:endParaRPr lang="en-US" b="1">
              <a:latin typeface="Tahoma"/>
              <a:ea typeface="Tahoma"/>
              <a:cs typeface="Tahoma"/>
            </a:endParaRPr>
          </a:p>
          <a:p>
            <a:pPr marL="457200" lvl="1" indent="0">
              <a:buNone/>
              <a:defRPr/>
            </a:pPr>
            <a:r>
              <a:rPr lang="nl-NL">
                <a:latin typeface="Tahoma"/>
                <a:ea typeface="Tahoma"/>
                <a:cs typeface="Tahoma"/>
              </a:rPr>
              <a:t>=&gt; naar </a:t>
            </a:r>
            <a:r>
              <a:rPr lang="nl-NL" b="1">
                <a:latin typeface="Tahoma"/>
                <a:ea typeface="Tahoma"/>
                <a:cs typeface="Tahoma"/>
              </a:rPr>
              <a:t>beneden </a:t>
            </a:r>
            <a:r>
              <a:rPr lang="nl-NL">
                <a:latin typeface="Tahoma"/>
                <a:ea typeface="Tahoma"/>
                <a:cs typeface="Tahoma"/>
              </a:rPr>
              <a:t>gaan in de </a:t>
            </a:r>
            <a:r>
              <a:rPr lang="nl-NL" b="1">
                <a:latin typeface="Tahoma"/>
                <a:ea typeface="Tahoma"/>
                <a:cs typeface="Tahoma"/>
              </a:rPr>
              <a:t>boomstructuur</a:t>
            </a:r>
          </a:p>
          <a:p>
            <a:pPr>
              <a:defRPr/>
            </a:pPr>
            <a:r>
              <a:rPr lang="nl-NL" b="1">
                <a:latin typeface="Tahoma"/>
                <a:ea typeface="Tahoma"/>
                <a:cs typeface="Tahoma"/>
              </a:rPr>
              <a:t>Generalisatie</a:t>
            </a:r>
          </a:p>
          <a:p>
            <a:pPr marL="457200" lvl="1" indent="0">
              <a:buNone/>
              <a:defRPr/>
            </a:pPr>
            <a:r>
              <a:rPr lang="nl-NL">
                <a:latin typeface="Tahoma"/>
                <a:ea typeface="Tahoma"/>
                <a:cs typeface="Tahoma"/>
              </a:rPr>
              <a:t>=&gt; naar </a:t>
            </a:r>
            <a:r>
              <a:rPr lang="nl-NL" b="1">
                <a:latin typeface="Tahoma"/>
                <a:ea typeface="Tahoma"/>
                <a:cs typeface="Tahoma"/>
              </a:rPr>
              <a:t>boven </a:t>
            </a:r>
            <a:r>
              <a:rPr lang="nl-NL">
                <a:latin typeface="Tahoma"/>
                <a:ea typeface="Tahoma"/>
                <a:cs typeface="Tahoma"/>
              </a:rPr>
              <a:t>gaan in de </a:t>
            </a:r>
            <a:r>
              <a:rPr lang="nl-NL" b="1">
                <a:latin typeface="Tahoma"/>
                <a:ea typeface="Tahoma"/>
                <a:cs typeface="Tahoma"/>
              </a:rPr>
              <a:t>boomstructuur</a:t>
            </a:r>
            <a:endParaRPr lang="en-US" b="1">
              <a:latin typeface="Tahoma"/>
              <a:ea typeface="Tahoma"/>
              <a:cs typeface="Tahoma"/>
            </a:endParaRPr>
          </a:p>
          <a:p>
            <a:endParaRPr lang="en-US" u="sng"/>
          </a:p>
        </p:txBody>
      </p:sp>
      <p:graphicFrame>
        <p:nvGraphicFramePr>
          <p:cNvPr id="2" name="Content Placeholder 5">
            <a:extLst>
              <a:ext uri="{FF2B5EF4-FFF2-40B4-BE49-F238E27FC236}">
                <a16:creationId xmlns:a16="http://schemas.microsoft.com/office/drawing/2014/main" id="{309D51BA-1999-428D-BFEB-7A4A99A92F3E}"/>
              </a:ext>
            </a:extLst>
          </p:cNvPr>
          <p:cNvGraphicFramePr>
            <a:graphicFrameLocks noGrp="1"/>
          </p:cNvGraphicFramePr>
          <p:nvPr>
            <p:extLst>
              <p:ext uri="{D42A27DB-BD31-4B8C-83A1-F6EECF244321}">
                <p14:modId xmlns:p14="http://schemas.microsoft.com/office/powerpoint/2010/main" val="4162287260"/>
              </p:ext>
            </p:extLst>
          </p:nvPr>
        </p:nvGraphicFramePr>
        <p:xfrm>
          <a:off x="1991544" y="2708920"/>
          <a:ext cx="7776864" cy="39604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7" name="Picture 27" descr="Icon&#10;&#10;Description automatically generated">
            <a:extLst>
              <a:ext uri="{FF2B5EF4-FFF2-40B4-BE49-F238E27FC236}">
                <a16:creationId xmlns:a16="http://schemas.microsoft.com/office/drawing/2014/main" id="{CC28A166-C9EB-499C-91A1-12FFE6C91BE8}"/>
              </a:ext>
            </a:extLst>
          </p:cNvPr>
          <p:cNvPicPr>
            <a:picLocks noChangeAspect="1"/>
          </p:cNvPicPr>
          <p:nvPr/>
        </p:nvPicPr>
        <p:blipFill>
          <a:blip r:embed="rId7"/>
          <a:stretch>
            <a:fillRect/>
          </a:stretch>
        </p:blipFill>
        <p:spPr>
          <a:xfrm>
            <a:off x="894184" y="3045667"/>
            <a:ext cx="762000" cy="2819400"/>
          </a:xfrm>
          <a:prstGeom prst="rect">
            <a:avLst/>
          </a:prstGeom>
        </p:spPr>
      </p:pic>
      <p:pic>
        <p:nvPicPr>
          <p:cNvPr id="28" name="Picture 28" descr="Icon&#10;&#10;Description automatically generated">
            <a:extLst>
              <a:ext uri="{FF2B5EF4-FFF2-40B4-BE49-F238E27FC236}">
                <a16:creationId xmlns:a16="http://schemas.microsoft.com/office/drawing/2014/main" id="{9203372B-FB5B-462C-8F8F-D14F7ACAE20E}"/>
              </a:ext>
            </a:extLst>
          </p:cNvPr>
          <p:cNvPicPr>
            <a:picLocks noChangeAspect="1"/>
          </p:cNvPicPr>
          <p:nvPr/>
        </p:nvPicPr>
        <p:blipFill>
          <a:blip r:embed="rId8"/>
          <a:stretch>
            <a:fillRect/>
          </a:stretch>
        </p:blipFill>
        <p:spPr>
          <a:xfrm>
            <a:off x="10271449" y="2712390"/>
            <a:ext cx="762000" cy="3019425"/>
          </a:xfrm>
          <a:prstGeom prst="rect">
            <a:avLst/>
          </a:prstGeom>
        </p:spPr>
      </p:pic>
    </p:spTree>
    <p:extLst>
      <p:ext uri="{BB962C8B-B14F-4D97-AF65-F5344CB8AC3E}">
        <p14:creationId xmlns:p14="http://schemas.microsoft.com/office/powerpoint/2010/main" val="321425142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p:cNvSpPr>
            <a:spLocks noGrp="1"/>
          </p:cNvSpPr>
          <p:nvPr>
            <p:ph type="title"/>
          </p:nvPr>
        </p:nvSpPr>
        <p:spPr>
          <a:noFill/>
        </p:spPr>
        <p:txBody>
          <a:bodyPr/>
          <a:lstStyle/>
          <a:p>
            <a:r>
              <a:rPr lang="nl-BE"/>
              <a:t>Klasse hiërarchie</a:t>
            </a:r>
          </a:p>
        </p:txBody>
      </p:sp>
      <p:sp>
        <p:nvSpPr>
          <p:cNvPr id="3" name="Tijdelijke aanduiding voor inhoud 2"/>
          <p:cNvSpPr>
            <a:spLocks noGrp="1"/>
          </p:cNvSpPr>
          <p:nvPr>
            <p:ph idx="1"/>
          </p:nvPr>
        </p:nvSpPr>
        <p:spPr/>
        <p:txBody>
          <a:bodyPr lIns="91440" tIns="45720" rIns="91440" bIns="45720" anchor="t">
            <a:normAutofit/>
          </a:bodyPr>
          <a:lstStyle/>
          <a:p>
            <a:pPr>
              <a:defRPr/>
            </a:pPr>
            <a:r>
              <a:rPr lang="nl-NL">
                <a:latin typeface="Tahoma"/>
                <a:ea typeface="Tahoma"/>
                <a:cs typeface="Tahoma"/>
              </a:rPr>
              <a:t>Child </a:t>
            </a:r>
            <a:r>
              <a:rPr lang="nl-NL" b="1">
                <a:latin typeface="Tahoma"/>
                <a:ea typeface="Tahoma"/>
                <a:cs typeface="Tahoma"/>
              </a:rPr>
              <a:t>klasse </a:t>
            </a:r>
            <a:r>
              <a:rPr lang="nl-NL">
                <a:latin typeface="Tahoma"/>
                <a:ea typeface="Tahoma"/>
                <a:cs typeface="Tahoma"/>
              </a:rPr>
              <a:t>en </a:t>
            </a:r>
            <a:r>
              <a:rPr lang="nl-NL" b="1" err="1">
                <a:latin typeface="Tahoma"/>
                <a:ea typeface="Tahoma"/>
                <a:cs typeface="Tahoma"/>
              </a:rPr>
              <a:t>parent</a:t>
            </a:r>
            <a:r>
              <a:rPr lang="nl-NL" b="1">
                <a:latin typeface="Tahoma"/>
                <a:ea typeface="Tahoma"/>
                <a:cs typeface="Tahoma"/>
              </a:rPr>
              <a:t> </a:t>
            </a:r>
            <a:r>
              <a:rPr lang="nl-NL">
                <a:latin typeface="Tahoma"/>
                <a:ea typeface="Tahoma"/>
                <a:cs typeface="Tahoma"/>
              </a:rPr>
              <a:t>klasse hebben </a:t>
            </a:r>
            <a:br>
              <a:rPr lang="nl-NL"/>
            </a:br>
            <a:r>
              <a:rPr lang="nl-NL">
                <a:latin typeface="Tahoma"/>
                <a:ea typeface="Tahoma"/>
                <a:cs typeface="Tahoma"/>
              </a:rPr>
              <a:t>een </a:t>
            </a:r>
            <a:r>
              <a:rPr lang="nl-NL" b="1">
                <a:solidFill>
                  <a:srgbClr val="FF0000"/>
                </a:solidFill>
                <a:latin typeface="Tahoma"/>
                <a:ea typeface="Tahoma"/>
                <a:cs typeface="Tahoma"/>
              </a:rPr>
              <a:t>"… is een …"</a:t>
            </a:r>
            <a:r>
              <a:rPr lang="nl-NL" b="1">
                <a:latin typeface="Tahoma"/>
                <a:ea typeface="Tahoma"/>
                <a:cs typeface="Tahoma"/>
              </a:rPr>
              <a:t>-relatie </a:t>
            </a:r>
            <a:r>
              <a:rPr lang="nl-NL">
                <a:latin typeface="Tahoma"/>
                <a:ea typeface="Tahoma"/>
                <a:cs typeface="Tahoma"/>
              </a:rPr>
              <a:t>met elkaar. </a:t>
            </a:r>
            <a:endParaRPr lang="nl-NL"/>
          </a:p>
          <a:p>
            <a:pPr marL="0" indent="0">
              <a:lnSpc>
                <a:spcPct val="90000"/>
              </a:lnSpc>
              <a:buNone/>
              <a:defRPr/>
            </a:pPr>
            <a:endParaRPr lang="nl-NL"/>
          </a:p>
          <a:p>
            <a:pPr lvl="1">
              <a:lnSpc>
                <a:spcPct val="90000"/>
              </a:lnSpc>
              <a:defRPr/>
            </a:pPr>
            <a:r>
              <a:rPr lang="nl-NL"/>
              <a:t>Een Paard</a:t>
            </a:r>
            <a:r>
              <a:rPr lang="nl-NL">
                <a:solidFill>
                  <a:schemeClr val="tx2"/>
                </a:solidFill>
              </a:rPr>
              <a:t> </a:t>
            </a:r>
            <a:r>
              <a:rPr lang="nl-NL" b="1">
                <a:solidFill>
                  <a:schemeClr val="accent2"/>
                </a:solidFill>
              </a:rPr>
              <a:t>is een</a:t>
            </a:r>
            <a:r>
              <a:rPr lang="nl-NL">
                <a:solidFill>
                  <a:schemeClr val="tx2"/>
                </a:solidFill>
              </a:rPr>
              <a:t> </a:t>
            </a:r>
            <a:r>
              <a:rPr lang="nl-NL" err="1"/>
              <a:t>Mammal</a:t>
            </a:r>
            <a:endParaRPr lang="nl-NL"/>
          </a:p>
          <a:p>
            <a:pPr lvl="1">
              <a:lnSpc>
                <a:spcPct val="90000"/>
              </a:lnSpc>
              <a:buNone/>
              <a:defRPr/>
            </a:pPr>
            <a:r>
              <a:rPr lang="nl-NL"/>
              <a:t>	Een</a:t>
            </a:r>
            <a:r>
              <a:rPr lang="nl-NL">
                <a:solidFill>
                  <a:srgbClr val="00CC00"/>
                </a:solidFill>
              </a:rPr>
              <a:t> </a:t>
            </a:r>
            <a:r>
              <a:rPr lang="nl-NL" err="1"/>
              <a:t>Mammal</a:t>
            </a:r>
            <a:r>
              <a:rPr lang="nl-NL">
                <a:solidFill>
                  <a:srgbClr val="00CC00"/>
                </a:solidFill>
              </a:rPr>
              <a:t> </a:t>
            </a:r>
            <a:r>
              <a:rPr lang="nl-NL" b="1">
                <a:solidFill>
                  <a:schemeClr val="accent2"/>
                </a:solidFill>
              </a:rPr>
              <a:t>is</a:t>
            </a:r>
            <a:r>
              <a:rPr lang="nl-NL">
                <a:solidFill>
                  <a:srgbClr val="00CC00"/>
                </a:solidFill>
              </a:rPr>
              <a:t> </a:t>
            </a:r>
            <a:r>
              <a:rPr lang="nl-NL" b="1">
                <a:solidFill>
                  <a:schemeClr val="accent2"/>
                </a:solidFill>
              </a:rPr>
              <a:t>een</a:t>
            </a:r>
            <a:r>
              <a:rPr lang="nl-NL">
                <a:solidFill>
                  <a:srgbClr val="00CC00"/>
                </a:solidFill>
              </a:rPr>
              <a:t> </a:t>
            </a:r>
            <a:r>
              <a:rPr lang="nl-NL"/>
              <a:t>Dier</a:t>
            </a:r>
          </a:p>
          <a:p>
            <a:pPr lvl="1">
              <a:lnSpc>
                <a:spcPct val="90000"/>
              </a:lnSpc>
              <a:defRPr/>
            </a:pPr>
            <a:r>
              <a:rPr lang="nl-NL">
                <a:latin typeface="Tahoma"/>
                <a:ea typeface="Tahoma"/>
                <a:cs typeface="Tahoma"/>
              </a:rPr>
              <a:t>Ford</a:t>
            </a:r>
            <a:r>
              <a:rPr lang="nl-NL">
                <a:solidFill>
                  <a:srgbClr val="00CC00"/>
                </a:solidFill>
                <a:latin typeface="Tahoma"/>
                <a:ea typeface="Tahoma"/>
                <a:cs typeface="Tahoma"/>
              </a:rPr>
              <a:t> </a:t>
            </a:r>
            <a:r>
              <a:rPr lang="nl-NL">
                <a:latin typeface="Tahoma"/>
                <a:ea typeface="Tahoma"/>
                <a:cs typeface="Tahoma"/>
              </a:rPr>
              <a:t>Mondeo </a:t>
            </a:r>
            <a:r>
              <a:rPr lang="nl-NL" b="1">
                <a:solidFill>
                  <a:schemeClr val="accent2"/>
                </a:solidFill>
                <a:latin typeface="Tahoma"/>
                <a:ea typeface="Tahoma"/>
                <a:cs typeface="Tahoma"/>
              </a:rPr>
              <a:t>is een</a:t>
            </a:r>
            <a:r>
              <a:rPr lang="nl-NL">
                <a:latin typeface="Tahoma"/>
                <a:ea typeface="Tahoma"/>
                <a:cs typeface="Tahoma"/>
              </a:rPr>
              <a:t> Auto</a:t>
            </a:r>
          </a:p>
          <a:p>
            <a:pPr lvl="1">
              <a:lnSpc>
                <a:spcPct val="90000"/>
              </a:lnSpc>
              <a:buNone/>
              <a:defRPr/>
            </a:pPr>
            <a:r>
              <a:rPr lang="nl-NL"/>
              <a:t>	Een Auto </a:t>
            </a:r>
            <a:r>
              <a:rPr lang="nl-NL" b="1">
                <a:solidFill>
                  <a:schemeClr val="accent2"/>
                </a:solidFill>
              </a:rPr>
              <a:t>is een </a:t>
            </a:r>
            <a:r>
              <a:rPr lang="nl-NL"/>
              <a:t>Voertuig</a:t>
            </a:r>
          </a:p>
          <a:p>
            <a:pPr lvl="1">
              <a:lnSpc>
                <a:spcPct val="90000"/>
              </a:lnSpc>
              <a:defRPr/>
            </a:pPr>
            <a:r>
              <a:rPr lang="nl-NL"/>
              <a:t>Huis </a:t>
            </a:r>
            <a:r>
              <a:rPr lang="nl-NL" b="1">
                <a:solidFill>
                  <a:schemeClr val="accent2"/>
                </a:solidFill>
              </a:rPr>
              <a:t>is een</a:t>
            </a:r>
            <a:r>
              <a:rPr lang="nl-NL"/>
              <a:t> bouwwerk.</a:t>
            </a:r>
          </a:p>
        </p:txBody>
      </p:sp>
    </p:spTree>
    <p:extLst>
      <p:ext uri="{BB962C8B-B14F-4D97-AF65-F5344CB8AC3E}">
        <p14:creationId xmlns:p14="http://schemas.microsoft.com/office/powerpoint/2010/main" val="320644187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96133-F489-4CEF-AC3B-113BB29BEA9A}"/>
              </a:ext>
            </a:extLst>
          </p:cNvPr>
          <p:cNvSpPr>
            <a:spLocks noGrp="1"/>
          </p:cNvSpPr>
          <p:nvPr>
            <p:ph type="ctrTitle"/>
          </p:nvPr>
        </p:nvSpPr>
        <p:spPr/>
        <p:txBody>
          <a:bodyPr/>
          <a:lstStyle/>
          <a:p>
            <a:r>
              <a:rPr lang="nl-BE"/>
              <a:t>Syntax</a:t>
            </a:r>
            <a:endParaRPr lang="en-US"/>
          </a:p>
        </p:txBody>
      </p:sp>
      <p:sp>
        <p:nvSpPr>
          <p:cNvPr id="3" name="Text Placeholder 2">
            <a:extLst>
              <a:ext uri="{FF2B5EF4-FFF2-40B4-BE49-F238E27FC236}">
                <a16:creationId xmlns:a16="http://schemas.microsoft.com/office/drawing/2014/main" id="{69289842-35FA-4BAB-8F10-BD56B08E1D8E}"/>
              </a:ext>
            </a:extLst>
          </p:cNvPr>
          <p:cNvSpPr>
            <a:spLocks noGrp="1"/>
          </p:cNvSpPr>
          <p:nvPr>
            <p:ph type="body" sz="quarter" idx="10"/>
          </p:nvPr>
        </p:nvSpPr>
        <p:spPr/>
        <p:txBody>
          <a:bodyPr/>
          <a:lstStyle/>
          <a:p>
            <a:endParaRPr lang="en-US"/>
          </a:p>
        </p:txBody>
      </p:sp>
      <p:sp>
        <p:nvSpPr>
          <p:cNvPr id="4" name="Subtitle 3">
            <a:extLst>
              <a:ext uri="{FF2B5EF4-FFF2-40B4-BE49-F238E27FC236}">
                <a16:creationId xmlns:a16="http://schemas.microsoft.com/office/drawing/2014/main" id="{352056D7-4077-4FEE-82F0-256AE9E86A55}"/>
              </a:ext>
            </a:extLst>
          </p:cNvPr>
          <p:cNvSpPr>
            <a:spLocks noGrp="1"/>
          </p:cNvSpPr>
          <p:nvPr>
            <p:ph type="subTitle" idx="1"/>
          </p:nvPr>
        </p:nvSpPr>
        <p:spPr/>
        <p:txBody>
          <a:bodyPr/>
          <a:lstStyle/>
          <a:p>
            <a:r>
              <a:rPr lang="nl-BE"/>
              <a:t>Inleiding</a:t>
            </a:r>
          </a:p>
          <a:p>
            <a:endParaRPr lang="nl-BE"/>
          </a:p>
          <a:p>
            <a:r>
              <a:rPr lang="nl-BE" err="1"/>
              <a:t>Hïerarchie</a:t>
            </a:r>
            <a:endParaRPr lang="nl-BE"/>
          </a:p>
          <a:p>
            <a:endParaRPr lang="nl-BE"/>
          </a:p>
          <a:p>
            <a:r>
              <a:rPr lang="nl-BE"/>
              <a:t>Syntax</a:t>
            </a:r>
          </a:p>
          <a:p>
            <a:endParaRPr lang="nl-BE" i="1"/>
          </a:p>
          <a:p>
            <a:r>
              <a:rPr lang="nl-BE" err="1"/>
              <a:t>Constructor</a:t>
            </a:r>
            <a:endParaRPr lang="nl-BE"/>
          </a:p>
          <a:p>
            <a:endParaRPr lang="nl-BE"/>
          </a:p>
          <a:p>
            <a:r>
              <a:rPr lang="nl-BE"/>
              <a:t>Polymorfisme</a:t>
            </a:r>
          </a:p>
          <a:p>
            <a:endParaRPr lang="nl-BE"/>
          </a:p>
          <a:p>
            <a:r>
              <a:rPr lang="nl-BE" err="1"/>
              <a:t>Overriding</a:t>
            </a:r>
            <a:endParaRPr lang="en-US"/>
          </a:p>
        </p:txBody>
      </p:sp>
      <p:sp>
        <p:nvSpPr>
          <p:cNvPr id="5" name="Isosceles Triangle 4">
            <a:extLst>
              <a:ext uri="{FF2B5EF4-FFF2-40B4-BE49-F238E27FC236}">
                <a16:creationId xmlns:a16="http://schemas.microsoft.com/office/drawing/2014/main" id="{3A04044F-0FC8-4F1F-8B3A-8501E3EC2429}"/>
              </a:ext>
            </a:extLst>
          </p:cNvPr>
          <p:cNvSpPr/>
          <p:nvPr/>
        </p:nvSpPr>
        <p:spPr>
          <a:xfrm rot="16200000">
            <a:off x="2343664" y="1906928"/>
            <a:ext cx="313037" cy="28283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2243761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p:cNvSpPr>
            <a:spLocks noGrp="1"/>
          </p:cNvSpPr>
          <p:nvPr>
            <p:ph type="title"/>
          </p:nvPr>
        </p:nvSpPr>
        <p:spPr>
          <a:noFill/>
        </p:spPr>
        <p:txBody>
          <a:bodyPr/>
          <a:lstStyle/>
          <a:p>
            <a:r>
              <a:rPr lang="nl-BE"/>
              <a:t>syntax</a:t>
            </a:r>
          </a:p>
        </p:txBody>
      </p:sp>
      <p:sp>
        <p:nvSpPr>
          <p:cNvPr id="3" name="Tijdelijke aanduiding voor inhoud 2"/>
          <p:cNvSpPr>
            <a:spLocks noGrp="1"/>
          </p:cNvSpPr>
          <p:nvPr>
            <p:ph idx="1"/>
          </p:nvPr>
        </p:nvSpPr>
        <p:spPr/>
        <p:txBody>
          <a:bodyPr lIns="91440" tIns="45720" rIns="91440" bIns="45720" anchor="t">
            <a:normAutofit/>
          </a:bodyPr>
          <a:lstStyle/>
          <a:p>
            <a:pPr>
              <a:defRPr/>
            </a:pPr>
            <a:r>
              <a:rPr lang="en-US" b="1" err="1">
                <a:latin typeface="Tahoma"/>
                <a:ea typeface="Tahoma"/>
                <a:cs typeface="Tahoma"/>
              </a:rPr>
              <a:t>Overerving</a:t>
            </a:r>
            <a:r>
              <a:rPr lang="en-US" b="1">
                <a:latin typeface="Tahoma"/>
                <a:ea typeface="Tahoma"/>
                <a:cs typeface="Tahoma"/>
              </a:rPr>
              <a:t> </a:t>
            </a:r>
            <a:r>
              <a:rPr lang="en-US" err="1">
                <a:latin typeface="Tahoma"/>
                <a:ea typeface="Tahoma"/>
                <a:cs typeface="Tahoma"/>
              </a:rPr>
              <a:t>wordt</a:t>
            </a:r>
            <a:r>
              <a:rPr lang="en-US">
                <a:latin typeface="Tahoma"/>
                <a:ea typeface="Tahoma"/>
                <a:cs typeface="Tahoma"/>
              </a:rPr>
              <a:t> </a:t>
            </a:r>
            <a:r>
              <a:rPr lang="en-US" b="1" err="1">
                <a:latin typeface="Tahoma"/>
                <a:ea typeface="Tahoma"/>
                <a:cs typeface="Tahoma"/>
              </a:rPr>
              <a:t>aangegeven</a:t>
            </a:r>
            <a:r>
              <a:rPr lang="en-US" b="1">
                <a:latin typeface="Tahoma"/>
                <a:ea typeface="Tahoma"/>
                <a:cs typeface="Tahoma"/>
              </a:rPr>
              <a:t> </a:t>
            </a:r>
            <a:r>
              <a:rPr lang="en-US" err="1">
                <a:latin typeface="Tahoma"/>
                <a:ea typeface="Tahoma"/>
                <a:cs typeface="Tahoma"/>
              </a:rPr>
              <a:t>tijdens</a:t>
            </a:r>
            <a:r>
              <a:rPr lang="en-US">
                <a:latin typeface="Tahoma"/>
                <a:ea typeface="Tahoma"/>
                <a:cs typeface="Tahoma"/>
              </a:rPr>
              <a:t> de </a:t>
            </a:r>
            <a:r>
              <a:rPr lang="en-US" b="1" err="1">
                <a:latin typeface="Tahoma"/>
                <a:ea typeface="Tahoma"/>
                <a:cs typeface="Tahoma"/>
              </a:rPr>
              <a:t>creatie</a:t>
            </a:r>
            <a:r>
              <a:rPr lang="en-US" b="1">
                <a:latin typeface="Tahoma"/>
                <a:ea typeface="Tahoma"/>
                <a:cs typeface="Tahoma"/>
              </a:rPr>
              <a:t> </a:t>
            </a:r>
            <a:r>
              <a:rPr lang="en-US">
                <a:latin typeface="Tahoma"/>
                <a:ea typeface="Tahoma"/>
                <a:cs typeface="Tahoma"/>
              </a:rPr>
              <a:t>van de </a:t>
            </a:r>
            <a:r>
              <a:rPr lang="en-US" b="1" err="1">
                <a:latin typeface="Tahoma"/>
                <a:ea typeface="Tahoma"/>
                <a:cs typeface="Tahoma"/>
              </a:rPr>
              <a:t>klasse</a:t>
            </a:r>
            <a:endParaRPr lang="en-US" b="1">
              <a:latin typeface="Tahoma"/>
              <a:ea typeface="Tahoma"/>
              <a:cs typeface="Tahoma"/>
            </a:endParaRPr>
          </a:p>
          <a:p>
            <a:pPr>
              <a:defRPr/>
            </a:pPr>
            <a:r>
              <a:rPr lang="nl-BE" b="1">
                <a:latin typeface="Tahoma"/>
                <a:ea typeface="Tahoma"/>
                <a:cs typeface="Tahoma"/>
              </a:rPr>
              <a:t>Voorbeeld</a:t>
            </a:r>
            <a:r>
              <a:rPr lang="nl-BE">
                <a:latin typeface="Tahoma"/>
                <a:ea typeface="Tahoma"/>
                <a:cs typeface="Tahoma"/>
              </a:rPr>
              <a:t>: </a:t>
            </a:r>
            <a:endParaRPr lang="nl-BE"/>
          </a:p>
          <a:p>
            <a:pPr lvl="1">
              <a:defRPr/>
            </a:pPr>
            <a:r>
              <a:rPr lang="en-US">
                <a:latin typeface="Tahoma"/>
                <a:ea typeface="Tahoma"/>
                <a:cs typeface="Tahoma"/>
              </a:rPr>
              <a:t>De </a:t>
            </a:r>
            <a:r>
              <a:rPr lang="en-US" err="1">
                <a:latin typeface="Tahoma"/>
                <a:ea typeface="Tahoma"/>
                <a:cs typeface="Tahoma"/>
              </a:rPr>
              <a:t>klasse</a:t>
            </a:r>
            <a:r>
              <a:rPr lang="en-US">
                <a:latin typeface="Tahoma"/>
                <a:ea typeface="Tahoma"/>
                <a:cs typeface="Tahoma"/>
              </a:rPr>
              <a:t> </a:t>
            </a:r>
            <a:r>
              <a:rPr lang="en-US" b="1">
                <a:latin typeface="Tahoma"/>
                <a:ea typeface="Tahoma"/>
                <a:cs typeface="Tahoma"/>
              </a:rPr>
              <a:t>Olifant </a:t>
            </a:r>
            <a:r>
              <a:rPr lang="en-US" b="1" err="1">
                <a:latin typeface="Tahoma"/>
                <a:ea typeface="Tahoma"/>
                <a:cs typeface="Tahoma"/>
              </a:rPr>
              <a:t>erft</a:t>
            </a:r>
            <a:r>
              <a:rPr lang="en-US" b="1">
                <a:latin typeface="Tahoma"/>
                <a:ea typeface="Tahoma"/>
                <a:cs typeface="Tahoma"/>
              </a:rPr>
              <a:t> </a:t>
            </a:r>
            <a:r>
              <a:rPr lang="en-US">
                <a:latin typeface="Tahoma"/>
                <a:ea typeface="Tahoma"/>
                <a:cs typeface="Tahoma"/>
              </a:rPr>
              <a:t>alle data </a:t>
            </a:r>
            <a:r>
              <a:rPr lang="en-US" b="1">
                <a:latin typeface="Tahoma"/>
                <a:ea typeface="Tahoma"/>
                <a:cs typeface="Tahoma"/>
              </a:rPr>
              <a:t>members </a:t>
            </a:r>
            <a:r>
              <a:rPr lang="en-US">
                <a:latin typeface="Tahoma"/>
                <a:ea typeface="Tahoma"/>
                <a:cs typeface="Tahoma"/>
              </a:rPr>
              <a:t>en </a:t>
            </a:r>
            <a:r>
              <a:rPr lang="en-US" b="1">
                <a:latin typeface="Tahoma"/>
                <a:ea typeface="Tahoma"/>
                <a:cs typeface="Tahoma"/>
              </a:rPr>
              <a:t>methods </a:t>
            </a:r>
            <a:r>
              <a:rPr lang="en-US">
                <a:latin typeface="Tahoma"/>
                <a:ea typeface="Tahoma"/>
                <a:cs typeface="Tahoma"/>
              </a:rPr>
              <a:t>over van Mammal </a:t>
            </a:r>
            <a:br>
              <a:rPr lang="en-US">
                <a:latin typeface="Tahoma"/>
                <a:ea typeface="Tahoma"/>
                <a:cs typeface="Tahoma"/>
              </a:rPr>
            </a:br>
            <a:r>
              <a:rPr lang="en-US">
                <a:latin typeface="Tahoma"/>
                <a:ea typeface="Tahoma"/>
                <a:cs typeface="Tahoma"/>
              </a:rPr>
              <a:t>die </a:t>
            </a:r>
            <a:r>
              <a:rPr lang="en-US" b="1">
                <a:latin typeface="Tahoma"/>
                <a:ea typeface="Tahoma"/>
                <a:cs typeface="Tahoma"/>
              </a:rPr>
              <a:t>public </a:t>
            </a:r>
            <a:r>
              <a:rPr lang="en-US">
                <a:latin typeface="Tahoma"/>
                <a:ea typeface="Tahoma"/>
                <a:cs typeface="Tahoma"/>
              </a:rPr>
              <a:t>of </a:t>
            </a:r>
            <a:r>
              <a:rPr lang="en-US" b="1">
                <a:solidFill>
                  <a:srgbClr val="C00000"/>
                </a:solidFill>
                <a:latin typeface="Tahoma"/>
                <a:ea typeface="Tahoma"/>
                <a:cs typeface="Tahoma"/>
              </a:rPr>
              <a:t>protected</a:t>
            </a:r>
            <a:r>
              <a:rPr lang="en-US" b="1">
                <a:latin typeface="Tahoma"/>
                <a:ea typeface="Tahoma"/>
                <a:cs typeface="Tahoma"/>
              </a:rPr>
              <a:t> </a:t>
            </a:r>
            <a:r>
              <a:rPr lang="en-US">
                <a:latin typeface="Tahoma"/>
                <a:ea typeface="Tahoma"/>
                <a:cs typeface="Tahoma"/>
              </a:rPr>
              <a:t>zijn.</a:t>
            </a:r>
          </a:p>
        </p:txBody>
      </p:sp>
      <p:sp>
        <p:nvSpPr>
          <p:cNvPr id="12" name="TextBox 3">
            <a:extLst>
              <a:ext uri="{FF2B5EF4-FFF2-40B4-BE49-F238E27FC236}">
                <a16:creationId xmlns:a16="http://schemas.microsoft.com/office/drawing/2014/main" id="{966BD4E4-A4C7-4BB9-B77E-9AD8F7FD466C}"/>
              </a:ext>
            </a:extLst>
          </p:cNvPr>
          <p:cNvSpPr txBox="1">
            <a:spLocks noChangeArrowheads="1"/>
          </p:cNvSpPr>
          <p:nvPr/>
        </p:nvSpPr>
        <p:spPr bwMode="auto">
          <a:xfrm>
            <a:off x="2696547" y="4087753"/>
            <a:ext cx="4775538" cy="523220"/>
          </a:xfrm>
          <a:prstGeom prst="rect">
            <a:avLst/>
          </a:prstGeom>
          <a:solidFill>
            <a:schemeClr val="bg1"/>
          </a:solidFill>
          <a:ln w="9525">
            <a:noFill/>
            <a:miter lim="800000"/>
            <a:headEnd/>
            <a:tailEnd/>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2800">
                <a:solidFill>
                  <a:srgbClr val="0000FF"/>
                </a:solidFill>
                <a:latin typeface="Calibri" pitchFamily="34" charset="0"/>
              </a:rPr>
              <a:t>public class </a:t>
            </a:r>
            <a:r>
              <a:rPr lang="en-US" sz="2800">
                <a:solidFill>
                  <a:srgbClr val="2B91AF"/>
                </a:solidFill>
                <a:latin typeface="Calibri" pitchFamily="34" charset="0"/>
              </a:rPr>
              <a:t>Elephant </a:t>
            </a:r>
            <a:r>
              <a:rPr lang="en-US" sz="2800">
                <a:latin typeface="Calibri" pitchFamily="34" charset="0"/>
              </a:rPr>
              <a:t>:</a:t>
            </a:r>
            <a:r>
              <a:rPr lang="en-US" sz="2800">
                <a:solidFill>
                  <a:srgbClr val="2B91AF"/>
                </a:solidFill>
                <a:latin typeface="Calibri" pitchFamily="34" charset="0"/>
              </a:rPr>
              <a:t> Mammal</a:t>
            </a:r>
            <a:endParaRPr lang="en-US" sz="2800">
              <a:latin typeface="Calibri" pitchFamily="34" charset="0"/>
            </a:endParaRPr>
          </a:p>
        </p:txBody>
      </p:sp>
      <p:cxnSp>
        <p:nvCxnSpPr>
          <p:cNvPr id="13" name="Straight Arrow Connector 5">
            <a:extLst>
              <a:ext uri="{FF2B5EF4-FFF2-40B4-BE49-F238E27FC236}">
                <a16:creationId xmlns:a16="http://schemas.microsoft.com/office/drawing/2014/main" id="{87C36161-0505-4C62-82CA-C8352F1536CF}"/>
              </a:ext>
            </a:extLst>
          </p:cNvPr>
          <p:cNvCxnSpPr/>
          <p:nvPr/>
        </p:nvCxnSpPr>
        <p:spPr>
          <a:xfrm rot="5400000" flipH="1" flipV="1">
            <a:off x="5219686" y="4769091"/>
            <a:ext cx="428625"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8">
            <a:extLst>
              <a:ext uri="{FF2B5EF4-FFF2-40B4-BE49-F238E27FC236}">
                <a16:creationId xmlns:a16="http://schemas.microsoft.com/office/drawing/2014/main" id="{8756C669-4CD4-4023-A1DA-C4FCC919CDA1}"/>
              </a:ext>
            </a:extLst>
          </p:cNvPr>
          <p:cNvSpPr txBox="1">
            <a:spLocks noChangeArrowheads="1"/>
          </p:cNvSpPr>
          <p:nvPr/>
        </p:nvSpPr>
        <p:spPr bwMode="auto">
          <a:xfrm>
            <a:off x="6298465" y="3500132"/>
            <a:ext cx="1908175" cy="523875"/>
          </a:xfrm>
          <a:prstGeom prst="rect">
            <a:avLst/>
          </a:prstGeom>
          <a:noFill/>
          <a:ln w="9525">
            <a:noFill/>
            <a:miter lim="800000"/>
            <a:headEnd/>
            <a:tailEnd/>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nl-BE" sz="2800">
                <a:latin typeface="Calibri" pitchFamily="34" charset="0"/>
              </a:rPr>
              <a:t>Parent class</a:t>
            </a:r>
            <a:endParaRPr lang="en-US" sz="2800">
              <a:latin typeface="Calibri" pitchFamily="34" charset="0"/>
            </a:endParaRPr>
          </a:p>
        </p:txBody>
      </p:sp>
      <p:cxnSp>
        <p:nvCxnSpPr>
          <p:cNvPr id="15" name="Straight Arrow Connector 10">
            <a:extLst>
              <a:ext uri="{FF2B5EF4-FFF2-40B4-BE49-F238E27FC236}">
                <a16:creationId xmlns:a16="http://schemas.microsoft.com/office/drawing/2014/main" id="{4C55518B-EA32-46F8-B41F-87EFF8E767D5}"/>
              </a:ext>
            </a:extLst>
          </p:cNvPr>
          <p:cNvCxnSpPr/>
          <p:nvPr/>
        </p:nvCxnSpPr>
        <p:spPr>
          <a:xfrm flipH="1">
            <a:off x="6207174" y="3921437"/>
            <a:ext cx="521823" cy="246027"/>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3">
            <a:extLst>
              <a:ext uri="{FF2B5EF4-FFF2-40B4-BE49-F238E27FC236}">
                <a16:creationId xmlns:a16="http://schemas.microsoft.com/office/drawing/2014/main" id="{6416C1B1-F059-4C76-9202-F586B29B75F6}"/>
              </a:ext>
            </a:extLst>
          </p:cNvPr>
          <p:cNvSpPr txBox="1">
            <a:spLocks noChangeArrowheads="1"/>
          </p:cNvSpPr>
          <p:nvPr/>
        </p:nvSpPr>
        <p:spPr bwMode="auto">
          <a:xfrm>
            <a:off x="3610434" y="3397562"/>
            <a:ext cx="1685925" cy="523875"/>
          </a:xfrm>
          <a:prstGeom prst="rect">
            <a:avLst/>
          </a:prstGeom>
          <a:noFill/>
          <a:ln w="9525">
            <a:noFill/>
            <a:miter lim="800000"/>
            <a:headEnd/>
            <a:tailEnd/>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nl-BE" sz="2800">
                <a:latin typeface="Calibri" pitchFamily="34" charset="0"/>
              </a:rPr>
              <a:t>Child class</a:t>
            </a:r>
            <a:endParaRPr lang="en-US" sz="2800">
              <a:latin typeface="Calibri" pitchFamily="34" charset="0"/>
            </a:endParaRPr>
          </a:p>
        </p:txBody>
      </p:sp>
      <p:cxnSp>
        <p:nvCxnSpPr>
          <p:cNvPr id="17" name="Straight Arrow Connector 15">
            <a:extLst>
              <a:ext uri="{FF2B5EF4-FFF2-40B4-BE49-F238E27FC236}">
                <a16:creationId xmlns:a16="http://schemas.microsoft.com/office/drawing/2014/main" id="{5716B4AC-3C3D-40EC-885D-388279379CB3}"/>
              </a:ext>
            </a:extLst>
          </p:cNvPr>
          <p:cNvCxnSpPr>
            <a:cxnSpLocks/>
          </p:cNvCxnSpPr>
          <p:nvPr/>
        </p:nvCxnSpPr>
        <p:spPr>
          <a:xfrm>
            <a:off x="4453397" y="3921436"/>
            <a:ext cx="259375" cy="271244"/>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432526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ppt_x"/>
                                          </p:val>
                                        </p:tav>
                                        <p:tav tm="100000">
                                          <p:val>
                                            <p:strVal val="#ppt_x"/>
                                          </p:val>
                                        </p:tav>
                                      </p:tavLst>
                                    </p:anim>
                                    <p:anim calcmode="lin" valueType="num">
                                      <p:cBhvr additive="base">
                                        <p:cTn id="3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ppt_x"/>
                                          </p:val>
                                        </p:tav>
                                        <p:tav tm="100000">
                                          <p:val>
                                            <p:strVal val="#ppt_x"/>
                                          </p:val>
                                        </p:tav>
                                      </p:tavLst>
                                    </p:anim>
                                    <p:anim calcmode="lin" valueType="num">
                                      <p:cBhvr additive="base">
                                        <p:cTn id="36" dur="500" fill="hold"/>
                                        <p:tgtEl>
                                          <p:spTgt spid="17"/>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ppt_x"/>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p:cNvSpPr>
            <a:spLocks noGrp="1"/>
          </p:cNvSpPr>
          <p:nvPr>
            <p:ph type="title"/>
          </p:nvPr>
        </p:nvSpPr>
        <p:spPr>
          <a:noFill/>
        </p:spPr>
        <p:txBody>
          <a:bodyPr/>
          <a:lstStyle/>
          <a:p>
            <a:r>
              <a:rPr lang="nl-BE"/>
              <a:t>syntax</a:t>
            </a:r>
          </a:p>
        </p:txBody>
      </p:sp>
      <p:sp>
        <p:nvSpPr>
          <p:cNvPr id="3" name="Tijdelijke aanduiding voor inhoud 2"/>
          <p:cNvSpPr>
            <a:spLocks noGrp="1"/>
          </p:cNvSpPr>
          <p:nvPr>
            <p:ph idx="1"/>
          </p:nvPr>
        </p:nvSpPr>
        <p:spPr/>
        <p:txBody>
          <a:bodyPr>
            <a:normAutofit/>
          </a:bodyPr>
          <a:lstStyle/>
          <a:p>
            <a:pPr>
              <a:defRPr/>
            </a:pPr>
            <a:r>
              <a:rPr lang="fr-BE" err="1"/>
              <a:t>Zichtbaarheid</a:t>
            </a:r>
            <a:r>
              <a:rPr lang="fr-BE"/>
              <a:t> - </a:t>
            </a:r>
            <a:r>
              <a:rPr lang="fr-BE" sz="2800" err="1">
                <a:solidFill>
                  <a:srgbClr val="0000FF"/>
                </a:solidFill>
                <a:latin typeface="Calibri" pitchFamily="34" charset="0"/>
              </a:rPr>
              <a:t>protected</a:t>
            </a:r>
            <a:endParaRPr lang="en-US" sz="2800">
              <a:solidFill>
                <a:srgbClr val="0000FF"/>
              </a:solidFill>
              <a:latin typeface="Calibri" pitchFamily="34" charset="0"/>
            </a:endParaRPr>
          </a:p>
        </p:txBody>
      </p:sp>
      <p:graphicFrame>
        <p:nvGraphicFramePr>
          <p:cNvPr id="12" name="Group 56"/>
          <p:cNvGraphicFramePr>
            <a:graphicFrameLocks/>
          </p:cNvGraphicFramePr>
          <p:nvPr>
            <p:extLst>
              <p:ext uri="{D42A27DB-BD31-4B8C-83A1-F6EECF244321}">
                <p14:modId xmlns:p14="http://schemas.microsoft.com/office/powerpoint/2010/main" val="2206119170"/>
              </p:ext>
            </p:extLst>
          </p:nvPr>
        </p:nvGraphicFramePr>
        <p:xfrm>
          <a:off x="2495600" y="2420888"/>
          <a:ext cx="5915044" cy="2534920"/>
        </p:xfrm>
        <a:graphic>
          <a:graphicData uri="http://schemas.openxmlformats.org/drawingml/2006/table">
            <a:tbl>
              <a:tblPr/>
              <a:tblGrid>
                <a:gridCol w="1924163">
                  <a:extLst>
                    <a:ext uri="{9D8B030D-6E8A-4147-A177-3AD203B41FA5}">
                      <a16:colId xmlns:a16="http://schemas.microsoft.com/office/drawing/2014/main" val="20000"/>
                    </a:ext>
                  </a:extLst>
                </a:gridCol>
                <a:gridCol w="3990881">
                  <a:extLst>
                    <a:ext uri="{9D8B030D-6E8A-4147-A177-3AD203B41FA5}">
                      <a16:colId xmlns:a16="http://schemas.microsoft.com/office/drawing/2014/main" val="20001"/>
                    </a:ext>
                  </a:extLst>
                </a:gridCol>
              </a:tblGrid>
              <a:tr h="431800">
                <a:tc>
                  <a:txBody>
                    <a:bodyPr/>
                    <a:lstStyle/>
                    <a:p>
                      <a:pPr marL="0" marR="0" lvl="0" indent="0" algn="l" defTabSz="914400" rtl="0" eaLnBrk="1" fontAlgn="base" latinLnBrk="0" hangingPunct="1">
                        <a:lnSpc>
                          <a:spcPct val="100000"/>
                        </a:lnSpc>
                        <a:spcBef>
                          <a:spcPct val="20000"/>
                        </a:spcBef>
                        <a:spcAft>
                          <a:spcPct val="0"/>
                        </a:spcAft>
                        <a:buClrTx/>
                        <a:buSzPct val="60000"/>
                        <a:buFont typeface="Wingdings" pitchFamily="2" charset="2"/>
                        <a:buNone/>
                        <a:tabLst/>
                      </a:pPr>
                      <a:r>
                        <a:rPr kumimoji="0" lang="en-US" sz="2000" b="0" i="0" u="none" strike="noStrike" cap="none" normalizeH="0" baseline="0">
                          <a:ln>
                            <a:noFill/>
                          </a:ln>
                          <a:solidFill>
                            <a:srgbClr val="353F5B"/>
                          </a:solidFill>
                          <a:effectLst/>
                          <a:latin typeface="TheSansOffice" pitchFamily="34" charset="0"/>
                        </a:rPr>
                        <a:t>public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60000"/>
                        <a:buFont typeface="Wingdings" pitchFamily="2" charset="2"/>
                        <a:buNone/>
                        <a:tabLst/>
                      </a:pPr>
                      <a:r>
                        <a:rPr kumimoji="0" lang="en-US" sz="2000" b="1" i="0" u="none" strike="noStrike" cap="none" normalizeH="0" baseline="0" err="1">
                          <a:ln>
                            <a:noFill/>
                          </a:ln>
                          <a:solidFill>
                            <a:srgbClr val="353F5B"/>
                          </a:solidFill>
                          <a:effectLst/>
                          <a:latin typeface="TheSansOffice"/>
                        </a:rPr>
                        <a:t>Toegankelijk</a:t>
                      </a:r>
                      <a:r>
                        <a:rPr kumimoji="0" lang="en-US" sz="2000" b="1" i="0" u="none" strike="noStrike" cap="none" normalizeH="0" baseline="0">
                          <a:ln>
                            <a:noFill/>
                          </a:ln>
                          <a:solidFill>
                            <a:srgbClr val="353F5B"/>
                          </a:solidFill>
                          <a:effectLst/>
                          <a:latin typeface="TheSansOffice"/>
                        </a:rPr>
                        <a:t> </a:t>
                      </a:r>
                      <a:r>
                        <a:rPr kumimoji="0" lang="en-US" sz="2000" b="0" i="0" u="none" strike="noStrike" cap="none" normalizeH="0" baseline="0" err="1">
                          <a:ln>
                            <a:noFill/>
                          </a:ln>
                          <a:solidFill>
                            <a:srgbClr val="353F5B"/>
                          </a:solidFill>
                          <a:effectLst/>
                          <a:latin typeface="TheSansOffice"/>
                        </a:rPr>
                        <a:t>voor</a:t>
                      </a:r>
                      <a:r>
                        <a:rPr kumimoji="0" lang="en-US" sz="2000" b="0" i="0" u="none" strike="noStrike" cap="none" normalizeH="0" baseline="0">
                          <a:ln>
                            <a:noFill/>
                          </a:ln>
                          <a:solidFill>
                            <a:srgbClr val="353F5B"/>
                          </a:solidFill>
                          <a:effectLst/>
                          <a:latin typeface="TheSansOffice"/>
                        </a:rPr>
                        <a:t> </a:t>
                      </a:r>
                      <a:r>
                        <a:rPr kumimoji="0" lang="en-US" sz="2000" b="1" i="0" u="none" strike="noStrike" cap="none" normalizeH="0" baseline="0" err="1">
                          <a:ln>
                            <a:noFill/>
                          </a:ln>
                          <a:solidFill>
                            <a:srgbClr val="353F5B"/>
                          </a:solidFill>
                          <a:effectLst/>
                          <a:latin typeface="TheSansOffice"/>
                        </a:rPr>
                        <a:t>iedereen</a:t>
                      </a:r>
                      <a:endParaRPr kumimoji="0" lang="en-US" sz="2000" b="1" i="0" u="none" strike="noStrike" cap="none" normalizeH="0" baseline="0">
                        <a:ln>
                          <a:noFill/>
                        </a:ln>
                        <a:solidFill>
                          <a:srgbClr val="353F5B"/>
                        </a:solidFill>
                        <a:effectLst/>
                        <a:latin typeface="TheSansOffice"/>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31800">
                <a:tc>
                  <a:txBody>
                    <a:bodyPr/>
                    <a:lstStyle/>
                    <a:p>
                      <a:pPr marL="0" marR="0" lvl="0" indent="0" algn="l" defTabSz="914400" rtl="0" eaLnBrk="1" fontAlgn="base" latinLnBrk="0" hangingPunct="1">
                        <a:lnSpc>
                          <a:spcPct val="100000"/>
                        </a:lnSpc>
                        <a:spcBef>
                          <a:spcPct val="20000"/>
                        </a:spcBef>
                        <a:spcAft>
                          <a:spcPct val="0"/>
                        </a:spcAft>
                        <a:buClrTx/>
                        <a:buSzPct val="60000"/>
                        <a:buFont typeface="Wingdings" pitchFamily="2" charset="2"/>
                        <a:buNone/>
                        <a:tabLst/>
                      </a:pPr>
                      <a:r>
                        <a:rPr kumimoji="0" lang="en-US" sz="2000" b="0" i="0" u="none" strike="noStrike" cap="none" normalizeH="0" baseline="0">
                          <a:ln>
                            <a:noFill/>
                          </a:ln>
                          <a:solidFill>
                            <a:srgbClr val="353F5B"/>
                          </a:solidFill>
                          <a:effectLst/>
                          <a:latin typeface="TheSansOffice"/>
                        </a:rPr>
                        <a:t>internal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60000"/>
                        <a:buFont typeface="Wingdings" pitchFamily="2" charset="2"/>
                        <a:buNone/>
                        <a:tabLst/>
                      </a:pPr>
                      <a:r>
                        <a:rPr kumimoji="0" lang="en-US" sz="2000" b="1" i="0" u="none" strike="noStrike" cap="none" normalizeH="0" baseline="0" err="1">
                          <a:ln>
                            <a:noFill/>
                          </a:ln>
                          <a:solidFill>
                            <a:srgbClr val="353F5B"/>
                          </a:solidFill>
                          <a:effectLst/>
                          <a:latin typeface="TheSansOffice"/>
                        </a:rPr>
                        <a:t>Toegankelijk</a:t>
                      </a:r>
                      <a:r>
                        <a:rPr kumimoji="0" lang="en-US" sz="2000" b="1" i="0" u="none" strike="noStrike" cap="none" normalizeH="0" baseline="0">
                          <a:ln>
                            <a:noFill/>
                          </a:ln>
                          <a:solidFill>
                            <a:srgbClr val="353F5B"/>
                          </a:solidFill>
                          <a:effectLst/>
                          <a:latin typeface="TheSansOffice"/>
                        </a:rPr>
                        <a:t> </a:t>
                      </a:r>
                      <a:r>
                        <a:rPr kumimoji="0" lang="en-US" sz="2000" b="0" i="0" u="none" strike="noStrike" cap="none" normalizeH="0" baseline="0" err="1">
                          <a:ln>
                            <a:noFill/>
                          </a:ln>
                          <a:solidFill>
                            <a:srgbClr val="353F5B"/>
                          </a:solidFill>
                          <a:effectLst/>
                          <a:latin typeface="TheSansOffice"/>
                        </a:rPr>
                        <a:t>voor</a:t>
                      </a:r>
                      <a:r>
                        <a:rPr kumimoji="0" lang="en-US" sz="2000" b="0" i="0" u="none" strike="noStrike" cap="none" normalizeH="0" baseline="0">
                          <a:ln>
                            <a:noFill/>
                          </a:ln>
                          <a:solidFill>
                            <a:srgbClr val="353F5B"/>
                          </a:solidFill>
                          <a:effectLst/>
                          <a:latin typeface="TheSansOffice"/>
                        </a:rPr>
                        <a:t> </a:t>
                      </a:r>
                      <a:r>
                        <a:rPr kumimoji="0" lang="en-US" sz="2000" b="0" i="0" u="none" strike="noStrike" cap="none" normalizeH="0" baseline="0" err="1">
                          <a:ln>
                            <a:noFill/>
                          </a:ln>
                          <a:solidFill>
                            <a:srgbClr val="353F5B"/>
                          </a:solidFill>
                          <a:effectLst/>
                          <a:latin typeface="TheSansOffice"/>
                        </a:rPr>
                        <a:t>iedereen</a:t>
                      </a:r>
                      <a:r>
                        <a:rPr kumimoji="0" lang="en-US" sz="2000" b="0" i="0" u="none" strike="noStrike" cap="none" normalizeH="0" baseline="0">
                          <a:ln>
                            <a:noFill/>
                          </a:ln>
                          <a:solidFill>
                            <a:srgbClr val="353F5B"/>
                          </a:solidFill>
                          <a:effectLst/>
                          <a:latin typeface="TheSansOffice"/>
                        </a:rPr>
                        <a:t> </a:t>
                      </a:r>
                      <a:r>
                        <a:rPr kumimoji="0" lang="en-US" sz="2000" b="1" i="0" u="none" strike="noStrike" cap="none" normalizeH="0" baseline="0" err="1">
                          <a:ln>
                            <a:noFill/>
                          </a:ln>
                          <a:solidFill>
                            <a:srgbClr val="353F5B"/>
                          </a:solidFill>
                          <a:effectLst/>
                          <a:latin typeface="TheSansOffice"/>
                        </a:rPr>
                        <a:t>binnen</a:t>
                      </a:r>
                      <a:r>
                        <a:rPr kumimoji="0" lang="en-US" sz="2000" b="1" i="0" u="none" strike="noStrike" cap="none" normalizeH="0" baseline="0">
                          <a:ln>
                            <a:noFill/>
                          </a:ln>
                          <a:solidFill>
                            <a:srgbClr val="353F5B"/>
                          </a:solidFill>
                          <a:effectLst/>
                          <a:latin typeface="TheSansOffice"/>
                        </a:rPr>
                        <a:t> </a:t>
                      </a:r>
                      <a:r>
                        <a:rPr kumimoji="0" lang="en-US" sz="2000" b="0" i="0" u="none" strike="noStrike" cap="none" normalizeH="0" baseline="0">
                          <a:ln>
                            <a:noFill/>
                          </a:ln>
                          <a:solidFill>
                            <a:srgbClr val="353F5B"/>
                          </a:solidFill>
                          <a:effectLst/>
                          <a:latin typeface="TheSansOffice"/>
                        </a:rPr>
                        <a:t>het </a:t>
                      </a:r>
                      <a:r>
                        <a:rPr kumimoji="0" lang="en-US" sz="2000" b="1" i="0" u="none" strike="noStrike" cap="none" normalizeH="0" baseline="0">
                          <a:ln>
                            <a:noFill/>
                          </a:ln>
                          <a:solidFill>
                            <a:srgbClr val="353F5B"/>
                          </a:solidFill>
                          <a:effectLst/>
                          <a:latin typeface="TheSansOffice"/>
                        </a:rPr>
                        <a:t>project </a:t>
                      </a:r>
                      <a:r>
                        <a:rPr kumimoji="0" lang="en-US" sz="2000" b="0" i="0" u="none" strike="noStrike" cap="none" normalizeH="0" baseline="0">
                          <a:ln>
                            <a:noFill/>
                          </a:ln>
                          <a:solidFill>
                            <a:srgbClr val="353F5B"/>
                          </a:solidFill>
                          <a:effectLst/>
                          <a:latin typeface="TheSansOffice"/>
                        </a:rPr>
                        <a:t>(de </a:t>
                      </a:r>
                      <a:r>
                        <a:rPr kumimoji="0" lang="en-US" sz="2000" b="1" i="0" u="none" strike="noStrike" cap="none" normalizeH="0" baseline="0">
                          <a:ln>
                            <a:noFill/>
                          </a:ln>
                          <a:solidFill>
                            <a:srgbClr val="353F5B"/>
                          </a:solidFill>
                          <a:effectLst/>
                          <a:latin typeface="TheSansOffice"/>
                        </a:rPr>
                        <a:t>assembly</a:t>
                      </a:r>
                      <a:r>
                        <a:rPr kumimoji="0" lang="en-US" sz="2000" b="0" i="0" u="none" strike="noStrike" cap="none" normalizeH="0" baseline="0">
                          <a:ln>
                            <a:noFill/>
                          </a:ln>
                          <a:solidFill>
                            <a:srgbClr val="353F5B"/>
                          </a:solidFill>
                          <a:effectLst/>
                          <a:latin typeface="TheSansOffice"/>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31800">
                <a:tc>
                  <a:txBody>
                    <a:bodyPr/>
                    <a:lstStyle/>
                    <a:p>
                      <a:pPr marL="0" marR="0" lvl="0" indent="0" algn="l" defTabSz="914400" rtl="0" eaLnBrk="1" fontAlgn="base" latinLnBrk="0" hangingPunct="1">
                        <a:lnSpc>
                          <a:spcPct val="100000"/>
                        </a:lnSpc>
                        <a:spcBef>
                          <a:spcPct val="20000"/>
                        </a:spcBef>
                        <a:spcAft>
                          <a:spcPct val="0"/>
                        </a:spcAft>
                        <a:buClrTx/>
                        <a:buSzPct val="60000"/>
                        <a:buFont typeface="Wingdings" pitchFamily="2" charset="2"/>
                        <a:buNone/>
                        <a:tabLst/>
                      </a:pPr>
                      <a:r>
                        <a:rPr kumimoji="0" lang="en-US" sz="2000" b="0" i="0" u="none" strike="noStrike" cap="none" normalizeH="0" baseline="0">
                          <a:ln>
                            <a:noFill/>
                          </a:ln>
                          <a:solidFill>
                            <a:srgbClr val="353F5B"/>
                          </a:solidFill>
                          <a:effectLst/>
                          <a:latin typeface="TheSansOffice" pitchFamily="34" charset="0"/>
                        </a:rPr>
                        <a:t>protected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60000"/>
                        <a:buFont typeface="Wingdings" pitchFamily="2" charset="2"/>
                        <a:buNone/>
                        <a:tabLst/>
                      </a:pPr>
                      <a:r>
                        <a:rPr kumimoji="0" lang="en-US" sz="2000" b="0" i="0" u="none" strike="noStrike" cap="none" normalizeH="0" baseline="0" err="1">
                          <a:ln>
                            <a:noFill/>
                          </a:ln>
                          <a:solidFill>
                            <a:srgbClr val="353F5B"/>
                          </a:solidFill>
                          <a:effectLst/>
                          <a:latin typeface="TheSansOffice"/>
                        </a:rPr>
                        <a:t>Toegankelijk</a:t>
                      </a:r>
                      <a:r>
                        <a:rPr kumimoji="0" lang="en-US" sz="2000" b="0" i="0" u="none" strike="noStrike" cap="none" normalizeH="0" baseline="0">
                          <a:ln>
                            <a:noFill/>
                          </a:ln>
                          <a:solidFill>
                            <a:srgbClr val="353F5B"/>
                          </a:solidFill>
                          <a:effectLst/>
                          <a:latin typeface="TheSansOffice"/>
                        </a:rPr>
                        <a:t> </a:t>
                      </a:r>
                      <a:r>
                        <a:rPr kumimoji="0" lang="en-US" sz="2000" b="0" i="0" u="none" strike="noStrike" cap="none" normalizeH="0" baseline="0" err="1">
                          <a:ln>
                            <a:noFill/>
                          </a:ln>
                          <a:solidFill>
                            <a:srgbClr val="353F5B"/>
                          </a:solidFill>
                          <a:effectLst/>
                          <a:latin typeface="TheSansOffice"/>
                        </a:rPr>
                        <a:t>voor</a:t>
                      </a:r>
                      <a:r>
                        <a:rPr kumimoji="0" lang="en-US" sz="2000" b="0" i="0" u="none" strike="noStrike" cap="none" normalizeH="0" baseline="0">
                          <a:ln>
                            <a:noFill/>
                          </a:ln>
                          <a:solidFill>
                            <a:srgbClr val="353F5B"/>
                          </a:solidFill>
                          <a:effectLst/>
                          <a:latin typeface="TheSansOffice"/>
                        </a:rPr>
                        <a:t> </a:t>
                      </a:r>
                      <a:r>
                        <a:rPr kumimoji="0" lang="en-US" sz="2000" b="0" i="0" u="none" strike="noStrike" cap="none" normalizeH="0" baseline="0" err="1">
                          <a:ln>
                            <a:noFill/>
                          </a:ln>
                          <a:solidFill>
                            <a:srgbClr val="353F5B"/>
                          </a:solidFill>
                          <a:effectLst/>
                          <a:latin typeface="TheSansOffice"/>
                        </a:rPr>
                        <a:t>instanties</a:t>
                      </a:r>
                      <a:r>
                        <a:rPr kumimoji="0" lang="en-US" sz="2000" b="0" i="0" u="none" strike="noStrike" cap="none" normalizeH="0" baseline="0">
                          <a:ln>
                            <a:noFill/>
                          </a:ln>
                          <a:solidFill>
                            <a:srgbClr val="353F5B"/>
                          </a:solidFill>
                          <a:effectLst/>
                          <a:latin typeface="TheSansOffice"/>
                        </a:rPr>
                        <a:t> van </a:t>
                      </a:r>
                      <a:r>
                        <a:rPr kumimoji="0" lang="en-US" sz="2000" b="1" i="0" u="none" strike="noStrike" cap="none" normalizeH="0" baseline="0">
                          <a:ln>
                            <a:noFill/>
                          </a:ln>
                          <a:solidFill>
                            <a:srgbClr val="353F5B"/>
                          </a:solidFill>
                          <a:effectLst/>
                          <a:latin typeface="TheSansOffice"/>
                        </a:rPr>
                        <a:t>eigen </a:t>
                      </a:r>
                      <a:r>
                        <a:rPr kumimoji="0" lang="en-US" sz="2000" b="0" i="0" u="none" strike="noStrike" cap="none" normalizeH="0" baseline="0">
                          <a:ln>
                            <a:noFill/>
                          </a:ln>
                          <a:solidFill>
                            <a:srgbClr val="353F5B"/>
                          </a:solidFill>
                          <a:effectLst/>
                          <a:latin typeface="TheSansOffice"/>
                        </a:rPr>
                        <a:t>de </a:t>
                      </a:r>
                      <a:r>
                        <a:rPr kumimoji="0" lang="en-US" sz="2000" b="0" i="0" u="none" strike="noStrike" cap="none" normalizeH="0" baseline="0" err="1">
                          <a:ln>
                            <a:noFill/>
                          </a:ln>
                          <a:solidFill>
                            <a:srgbClr val="353F5B"/>
                          </a:solidFill>
                          <a:effectLst/>
                          <a:latin typeface="TheSansOffice"/>
                        </a:rPr>
                        <a:t>klasse</a:t>
                      </a:r>
                      <a:r>
                        <a:rPr kumimoji="0" lang="en-US" sz="2000" b="0" i="0" u="none" strike="noStrike" cap="none" normalizeH="0" baseline="0">
                          <a:ln>
                            <a:noFill/>
                          </a:ln>
                          <a:solidFill>
                            <a:srgbClr val="353F5B"/>
                          </a:solidFill>
                          <a:effectLst/>
                          <a:latin typeface="TheSansOffice"/>
                        </a:rPr>
                        <a:t> </a:t>
                      </a:r>
                      <a:r>
                        <a:rPr kumimoji="0" lang="en-US" sz="2000" b="1" i="0" u="none" strike="noStrike" cap="none" normalizeH="0" baseline="0">
                          <a:ln>
                            <a:noFill/>
                          </a:ln>
                          <a:solidFill>
                            <a:srgbClr val="353F5B"/>
                          </a:solidFill>
                          <a:effectLst/>
                          <a:latin typeface="TheSansOffice"/>
                        </a:rPr>
                        <a:t>+</a:t>
                      </a:r>
                      <a:r>
                        <a:rPr kumimoji="0" lang="en-US" sz="2000" b="0" i="0" u="none" strike="noStrike" cap="none" normalizeH="0" baseline="0">
                          <a:ln>
                            <a:noFill/>
                          </a:ln>
                          <a:solidFill>
                            <a:srgbClr val="353F5B"/>
                          </a:solidFill>
                          <a:effectLst/>
                          <a:latin typeface="TheSansOffice"/>
                        </a:rPr>
                        <a:t> </a:t>
                      </a:r>
                      <a:r>
                        <a:rPr kumimoji="0" lang="en-US" sz="2000" b="1" i="0" u="none" strike="noStrike" cap="none" normalizeH="0" baseline="0">
                          <a:ln>
                            <a:noFill/>
                          </a:ln>
                          <a:solidFill>
                            <a:srgbClr val="353F5B"/>
                          </a:solidFill>
                          <a:effectLst/>
                          <a:latin typeface="TheSansOffice"/>
                        </a:rPr>
                        <a:t>child </a:t>
                      </a:r>
                      <a:r>
                        <a:rPr kumimoji="0" lang="en-US" sz="2000" b="0" i="0" u="none" strike="noStrike" cap="none" normalizeH="0" baseline="0" err="1">
                          <a:ln>
                            <a:noFill/>
                          </a:ln>
                          <a:solidFill>
                            <a:srgbClr val="353F5B"/>
                          </a:solidFill>
                          <a:effectLst/>
                          <a:latin typeface="TheSansOffice"/>
                        </a:rPr>
                        <a:t>klassen</a:t>
                      </a:r>
                      <a:endParaRPr kumimoji="0" lang="en-US" sz="2000" b="0" i="0" u="none" strike="noStrike" cap="none" normalizeH="0" baseline="0">
                        <a:ln>
                          <a:noFill/>
                        </a:ln>
                        <a:solidFill>
                          <a:srgbClr val="353F5B"/>
                        </a:solidFill>
                        <a:effectLst/>
                        <a:latin typeface="TheSansOffice"/>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31800">
                <a:tc>
                  <a:txBody>
                    <a:bodyPr/>
                    <a:lstStyle/>
                    <a:p>
                      <a:pPr marL="0" marR="0" lvl="0" indent="0" algn="l" defTabSz="914400" rtl="0" eaLnBrk="1" fontAlgn="base" latinLnBrk="0" hangingPunct="1">
                        <a:lnSpc>
                          <a:spcPct val="100000"/>
                        </a:lnSpc>
                        <a:spcBef>
                          <a:spcPct val="20000"/>
                        </a:spcBef>
                        <a:spcAft>
                          <a:spcPct val="0"/>
                        </a:spcAft>
                        <a:buClrTx/>
                        <a:buSzPct val="60000"/>
                        <a:buFont typeface="Wingdings" pitchFamily="2" charset="2"/>
                        <a:buNone/>
                        <a:tabLst/>
                      </a:pPr>
                      <a:r>
                        <a:rPr kumimoji="0" lang="en-US" sz="2000" b="0" i="0" u="none" strike="noStrike" cap="none" normalizeH="0" baseline="0">
                          <a:ln>
                            <a:noFill/>
                          </a:ln>
                          <a:solidFill>
                            <a:srgbClr val="353F5B"/>
                          </a:solidFill>
                          <a:effectLst/>
                          <a:latin typeface="TheSansOffice" pitchFamily="34" charset="0"/>
                        </a:rPr>
                        <a:t>private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60000"/>
                        <a:buFont typeface="Wingdings" pitchFamily="2" charset="2"/>
                        <a:buNone/>
                        <a:tabLst/>
                      </a:pPr>
                      <a:r>
                        <a:rPr kumimoji="0" lang="en-US" sz="2000" b="0" i="0" u="none" strike="noStrike" cap="none" normalizeH="0" baseline="0">
                          <a:ln>
                            <a:noFill/>
                          </a:ln>
                          <a:solidFill>
                            <a:srgbClr val="353F5B"/>
                          </a:solidFill>
                          <a:effectLst/>
                          <a:latin typeface="TheSansOffice"/>
                        </a:rPr>
                        <a:t>Enkel </a:t>
                      </a:r>
                      <a:r>
                        <a:rPr kumimoji="0" lang="en-US" sz="2000" b="1" i="0" u="none" strike="noStrike" cap="none" normalizeH="0" baseline="0" err="1">
                          <a:ln>
                            <a:noFill/>
                          </a:ln>
                          <a:solidFill>
                            <a:srgbClr val="353F5B"/>
                          </a:solidFill>
                          <a:effectLst/>
                          <a:latin typeface="TheSansOffice"/>
                        </a:rPr>
                        <a:t>toegankelijk</a:t>
                      </a:r>
                      <a:r>
                        <a:rPr kumimoji="0" lang="en-US" sz="2000" b="1" i="0" u="none" strike="noStrike" cap="none" normalizeH="0" baseline="0">
                          <a:ln>
                            <a:noFill/>
                          </a:ln>
                          <a:solidFill>
                            <a:srgbClr val="353F5B"/>
                          </a:solidFill>
                          <a:effectLst/>
                          <a:latin typeface="TheSansOffice"/>
                        </a:rPr>
                        <a:t> </a:t>
                      </a:r>
                      <a:r>
                        <a:rPr kumimoji="0" lang="en-US" sz="2000" b="0" i="0" u="none" strike="noStrike" cap="none" normalizeH="0" baseline="0" err="1">
                          <a:ln>
                            <a:noFill/>
                          </a:ln>
                          <a:solidFill>
                            <a:srgbClr val="353F5B"/>
                          </a:solidFill>
                          <a:effectLst/>
                          <a:latin typeface="TheSansOffice"/>
                        </a:rPr>
                        <a:t>voor</a:t>
                      </a:r>
                      <a:r>
                        <a:rPr kumimoji="0" lang="en-US" sz="2000" b="0" i="0" u="none" strike="noStrike" cap="none" normalizeH="0" baseline="0">
                          <a:ln>
                            <a:noFill/>
                          </a:ln>
                          <a:solidFill>
                            <a:srgbClr val="353F5B"/>
                          </a:solidFill>
                          <a:effectLst/>
                          <a:latin typeface="TheSansOffice"/>
                        </a:rPr>
                        <a:t> </a:t>
                      </a:r>
                      <a:r>
                        <a:rPr kumimoji="0" lang="en-US" sz="2000" b="0" i="0" u="none" strike="noStrike" cap="none" normalizeH="0" baseline="0" err="1">
                          <a:ln>
                            <a:noFill/>
                          </a:ln>
                          <a:solidFill>
                            <a:srgbClr val="353F5B"/>
                          </a:solidFill>
                          <a:effectLst/>
                          <a:latin typeface="TheSansOffice"/>
                        </a:rPr>
                        <a:t>instanties</a:t>
                      </a:r>
                      <a:r>
                        <a:rPr kumimoji="0" lang="en-US" sz="2000" b="0" i="0" u="none" strike="noStrike" cap="none" normalizeH="0" baseline="0">
                          <a:ln>
                            <a:noFill/>
                          </a:ln>
                          <a:solidFill>
                            <a:srgbClr val="353F5B"/>
                          </a:solidFill>
                          <a:effectLst/>
                          <a:latin typeface="TheSansOffice"/>
                        </a:rPr>
                        <a:t> van de </a:t>
                      </a:r>
                      <a:r>
                        <a:rPr kumimoji="0" lang="en-US" sz="2000" b="1" i="0" u="none" strike="noStrike" cap="none" normalizeH="0" baseline="0">
                          <a:ln>
                            <a:noFill/>
                          </a:ln>
                          <a:solidFill>
                            <a:srgbClr val="353F5B"/>
                          </a:solidFill>
                          <a:effectLst/>
                          <a:latin typeface="TheSansOffice"/>
                        </a:rPr>
                        <a:t>eigen </a:t>
                      </a:r>
                      <a:r>
                        <a:rPr kumimoji="0" lang="en-US" sz="2000" b="0" i="0" u="none" strike="noStrike" cap="none" normalizeH="0" baseline="0" err="1">
                          <a:ln>
                            <a:noFill/>
                          </a:ln>
                          <a:solidFill>
                            <a:srgbClr val="353F5B"/>
                          </a:solidFill>
                          <a:effectLst/>
                          <a:latin typeface="TheSansOffice"/>
                        </a:rPr>
                        <a:t>klassen</a:t>
                      </a:r>
                      <a:endParaRPr kumimoji="0" lang="en-US" sz="2000" b="0" i="0" u="none" strike="noStrike" cap="none" normalizeH="0" baseline="0">
                        <a:ln>
                          <a:noFill/>
                        </a:ln>
                        <a:solidFill>
                          <a:srgbClr val="353F5B"/>
                        </a:solidFill>
                        <a:effectLst/>
                        <a:latin typeface="TheSansOffice"/>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263839642"/>
      </p:ext>
    </p:extLst>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96133-F489-4CEF-AC3B-113BB29BEA9A}"/>
              </a:ext>
            </a:extLst>
          </p:cNvPr>
          <p:cNvSpPr>
            <a:spLocks noGrp="1"/>
          </p:cNvSpPr>
          <p:nvPr>
            <p:ph type="ctrTitle"/>
          </p:nvPr>
        </p:nvSpPr>
        <p:spPr/>
        <p:txBody>
          <a:bodyPr/>
          <a:lstStyle/>
          <a:p>
            <a:r>
              <a:rPr lang="nl-BE"/>
              <a:t>Inleiding</a:t>
            </a:r>
            <a:endParaRPr lang="en-US"/>
          </a:p>
        </p:txBody>
      </p:sp>
      <p:sp>
        <p:nvSpPr>
          <p:cNvPr id="3" name="Text Placeholder 2">
            <a:extLst>
              <a:ext uri="{FF2B5EF4-FFF2-40B4-BE49-F238E27FC236}">
                <a16:creationId xmlns:a16="http://schemas.microsoft.com/office/drawing/2014/main" id="{69289842-35FA-4BAB-8F10-BD56B08E1D8E}"/>
              </a:ext>
            </a:extLst>
          </p:cNvPr>
          <p:cNvSpPr>
            <a:spLocks noGrp="1"/>
          </p:cNvSpPr>
          <p:nvPr>
            <p:ph type="body" sz="quarter" idx="10"/>
          </p:nvPr>
        </p:nvSpPr>
        <p:spPr/>
        <p:txBody>
          <a:bodyPr/>
          <a:lstStyle/>
          <a:p>
            <a:endParaRPr lang="en-US"/>
          </a:p>
        </p:txBody>
      </p:sp>
      <p:sp>
        <p:nvSpPr>
          <p:cNvPr id="4" name="Subtitle 3">
            <a:extLst>
              <a:ext uri="{FF2B5EF4-FFF2-40B4-BE49-F238E27FC236}">
                <a16:creationId xmlns:a16="http://schemas.microsoft.com/office/drawing/2014/main" id="{352056D7-4077-4FEE-82F0-256AE9E86A55}"/>
              </a:ext>
            </a:extLst>
          </p:cNvPr>
          <p:cNvSpPr>
            <a:spLocks noGrp="1"/>
          </p:cNvSpPr>
          <p:nvPr>
            <p:ph type="subTitle" idx="1"/>
          </p:nvPr>
        </p:nvSpPr>
        <p:spPr/>
        <p:txBody>
          <a:bodyPr/>
          <a:lstStyle/>
          <a:p>
            <a:r>
              <a:rPr lang="nl-BE"/>
              <a:t>Inleiding</a:t>
            </a:r>
          </a:p>
          <a:p>
            <a:endParaRPr lang="nl-BE"/>
          </a:p>
          <a:p>
            <a:r>
              <a:rPr lang="nl-BE" err="1"/>
              <a:t>Hïerarchie</a:t>
            </a:r>
            <a:endParaRPr lang="nl-BE"/>
          </a:p>
          <a:p>
            <a:endParaRPr lang="nl-BE"/>
          </a:p>
          <a:p>
            <a:r>
              <a:rPr lang="nl-BE"/>
              <a:t>Syntax</a:t>
            </a:r>
          </a:p>
          <a:p>
            <a:endParaRPr lang="nl-BE" i="1"/>
          </a:p>
          <a:p>
            <a:r>
              <a:rPr lang="nl-BE" err="1"/>
              <a:t>Constructor</a:t>
            </a:r>
            <a:endParaRPr lang="nl-BE"/>
          </a:p>
          <a:p>
            <a:endParaRPr lang="nl-BE"/>
          </a:p>
          <a:p>
            <a:r>
              <a:rPr lang="nl-BE"/>
              <a:t>Polymorfisme</a:t>
            </a:r>
          </a:p>
          <a:p>
            <a:endParaRPr lang="nl-BE"/>
          </a:p>
          <a:p>
            <a:r>
              <a:rPr lang="nl-BE" err="1"/>
              <a:t>Overriding</a:t>
            </a:r>
            <a:endParaRPr lang="en-US"/>
          </a:p>
        </p:txBody>
      </p:sp>
      <p:sp>
        <p:nvSpPr>
          <p:cNvPr id="5" name="Isosceles Triangle 4">
            <a:extLst>
              <a:ext uri="{FF2B5EF4-FFF2-40B4-BE49-F238E27FC236}">
                <a16:creationId xmlns:a16="http://schemas.microsoft.com/office/drawing/2014/main" id="{3A04044F-0FC8-4F1F-8B3A-8501E3EC2429}"/>
              </a:ext>
            </a:extLst>
          </p:cNvPr>
          <p:cNvSpPr/>
          <p:nvPr/>
        </p:nvSpPr>
        <p:spPr>
          <a:xfrm rot="16200000">
            <a:off x="2343664" y="250744"/>
            <a:ext cx="313037" cy="28283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17520123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p:cNvSpPr>
            <a:spLocks noGrp="1"/>
          </p:cNvSpPr>
          <p:nvPr>
            <p:ph type="title"/>
          </p:nvPr>
        </p:nvSpPr>
        <p:spPr>
          <a:noFill/>
        </p:spPr>
        <p:txBody>
          <a:bodyPr/>
          <a:lstStyle/>
          <a:p>
            <a:r>
              <a:rPr lang="nl-BE"/>
              <a:t>syntax</a:t>
            </a:r>
          </a:p>
        </p:txBody>
      </p:sp>
      <p:sp>
        <p:nvSpPr>
          <p:cNvPr id="3" name="Tijdelijke aanduiding voor inhoud 2"/>
          <p:cNvSpPr>
            <a:spLocks noGrp="1"/>
          </p:cNvSpPr>
          <p:nvPr>
            <p:ph idx="1"/>
          </p:nvPr>
        </p:nvSpPr>
        <p:spPr/>
        <p:txBody>
          <a:bodyPr lIns="91440" tIns="45720" rIns="91440" bIns="45720" anchor="t">
            <a:normAutofit/>
          </a:bodyPr>
          <a:lstStyle/>
          <a:p>
            <a:pPr>
              <a:defRPr/>
            </a:pPr>
            <a:r>
              <a:rPr lang="fr-BE" b="1">
                <a:latin typeface="Tahoma"/>
                <a:ea typeface="Tahoma"/>
                <a:cs typeface="Tahoma"/>
              </a:rPr>
              <a:t>Code-</a:t>
            </a:r>
            <a:r>
              <a:rPr lang="fr-BE" b="1" err="1">
                <a:latin typeface="Tahoma"/>
                <a:ea typeface="Tahoma"/>
                <a:cs typeface="Tahoma"/>
              </a:rPr>
              <a:t>voorbeeld</a:t>
            </a:r>
            <a:endParaRPr lang="fr-BE" b="1">
              <a:latin typeface="Tahoma"/>
              <a:ea typeface="Tahoma"/>
              <a:cs typeface="Tahoma"/>
            </a:endParaRPr>
          </a:p>
          <a:p>
            <a:pPr lvl="1">
              <a:defRPr/>
            </a:pPr>
            <a:r>
              <a:rPr lang="fr-BE" err="1">
                <a:latin typeface="Tahoma"/>
                <a:ea typeface="Tahoma"/>
                <a:cs typeface="Tahoma"/>
              </a:rPr>
              <a:t>Gegeven</a:t>
            </a:r>
            <a:r>
              <a:rPr lang="fr-BE">
                <a:latin typeface="Tahoma"/>
                <a:ea typeface="Tahoma"/>
                <a:cs typeface="Tahoma"/>
              </a:rPr>
              <a:t> de </a:t>
            </a:r>
            <a:r>
              <a:rPr lang="fr-BE" err="1">
                <a:latin typeface="Tahoma"/>
                <a:ea typeface="Tahoma"/>
                <a:cs typeface="Tahoma"/>
              </a:rPr>
              <a:t>volgende</a:t>
            </a:r>
            <a:r>
              <a:rPr lang="fr-BE">
                <a:latin typeface="Tahoma"/>
                <a:ea typeface="Tahoma"/>
                <a:cs typeface="Tahoma"/>
              </a:rPr>
              <a:t> </a:t>
            </a:r>
            <a:r>
              <a:rPr lang="fr-BE" err="1">
                <a:latin typeface="Tahoma"/>
                <a:ea typeface="Tahoma"/>
                <a:cs typeface="Tahoma"/>
              </a:rPr>
              <a:t>voorbeeld-hierarchie</a:t>
            </a:r>
            <a:endParaRPr lang="fr-BE" b="1" err="1">
              <a:ea typeface="Tahoma"/>
              <a:cs typeface="Tahoma"/>
            </a:endParaRPr>
          </a:p>
          <a:p>
            <a:pPr lvl="2">
              <a:defRPr/>
            </a:pPr>
            <a:r>
              <a:rPr lang="fr-BE" b="1" err="1">
                <a:latin typeface="Tahoma"/>
                <a:ea typeface="Tahoma"/>
                <a:cs typeface="Tahoma"/>
              </a:rPr>
              <a:t>Mammal</a:t>
            </a:r>
            <a:r>
              <a:rPr lang="fr-BE" err="1">
                <a:latin typeface="Tahoma"/>
                <a:ea typeface="Tahoma"/>
                <a:cs typeface="Tahoma"/>
              </a:rPr>
              <a:t>-klasse</a:t>
            </a:r>
            <a:r>
              <a:rPr lang="fr-BE">
                <a:latin typeface="Tahoma"/>
                <a:ea typeface="Tahoma"/>
                <a:cs typeface="Tahoma"/>
              </a:rPr>
              <a:t> die </a:t>
            </a:r>
            <a:r>
              <a:rPr lang="fr-BE" err="1">
                <a:latin typeface="Tahoma"/>
                <a:ea typeface="Tahoma"/>
                <a:cs typeface="Tahoma"/>
              </a:rPr>
              <a:t>eigenschappen</a:t>
            </a:r>
            <a:r>
              <a:rPr lang="fr-BE">
                <a:latin typeface="Tahoma"/>
                <a:ea typeface="Tahoma"/>
                <a:cs typeface="Tahoma"/>
              </a:rPr>
              <a:t> </a:t>
            </a:r>
            <a:r>
              <a:rPr lang="fr-BE" b="1" err="1">
                <a:latin typeface="Tahoma"/>
                <a:ea typeface="Tahoma"/>
                <a:cs typeface="Tahoma"/>
              </a:rPr>
              <a:t>combineert</a:t>
            </a:r>
            <a:r>
              <a:rPr lang="fr-BE" b="1">
                <a:latin typeface="Tahoma"/>
                <a:ea typeface="Tahoma"/>
                <a:cs typeface="Tahoma"/>
              </a:rPr>
              <a:t> </a:t>
            </a:r>
            <a:r>
              <a:rPr lang="fr-BE" err="1">
                <a:latin typeface="Tahoma"/>
                <a:ea typeface="Tahoma"/>
                <a:cs typeface="Tahoma"/>
              </a:rPr>
              <a:t>tussen</a:t>
            </a:r>
            <a:r>
              <a:rPr lang="fr-BE">
                <a:latin typeface="Tahoma"/>
                <a:ea typeface="Tahoma"/>
                <a:cs typeface="Tahoma"/>
              </a:rPr>
              <a:t> </a:t>
            </a:r>
            <a:r>
              <a:rPr lang="fr-BE" b="1">
                <a:latin typeface="Tahoma"/>
                <a:ea typeface="Tahoma"/>
                <a:cs typeface="Tahoma"/>
              </a:rPr>
              <a:t>Dog </a:t>
            </a:r>
            <a:r>
              <a:rPr lang="fr-BE">
                <a:latin typeface="Tahoma"/>
                <a:ea typeface="Tahoma"/>
                <a:cs typeface="Tahoma"/>
              </a:rPr>
              <a:t>en </a:t>
            </a:r>
            <a:r>
              <a:rPr lang="fr-BE" b="1">
                <a:latin typeface="Tahoma"/>
                <a:ea typeface="Tahoma"/>
                <a:cs typeface="Tahoma"/>
              </a:rPr>
              <a:t>Cat</a:t>
            </a:r>
            <a:endParaRPr lang="fr-BE" b="1">
              <a:ea typeface="Tahoma"/>
              <a:cs typeface="Tahoma"/>
            </a:endParaRPr>
          </a:p>
          <a:p>
            <a:pPr lvl="2">
              <a:defRPr/>
            </a:pPr>
            <a:r>
              <a:rPr lang="fr-BE">
                <a:latin typeface="Tahoma"/>
                <a:ea typeface="Tahoma"/>
                <a:cs typeface="Tahoma"/>
              </a:rPr>
              <a:t>via </a:t>
            </a:r>
            <a:r>
              <a:rPr lang="fr-BE" err="1">
                <a:latin typeface="Tahoma"/>
                <a:ea typeface="Tahoma"/>
                <a:cs typeface="Tahoma"/>
              </a:rPr>
              <a:t>een</a:t>
            </a:r>
            <a:r>
              <a:rPr lang="fr-BE">
                <a:latin typeface="Tahoma"/>
                <a:ea typeface="Tahoma"/>
                <a:cs typeface="Tahoma"/>
              </a:rPr>
              <a:t> </a:t>
            </a:r>
            <a:r>
              <a:rPr lang="fr-BE" b="1" err="1">
                <a:latin typeface="Tahoma"/>
                <a:ea typeface="Tahoma"/>
                <a:cs typeface="Tahoma"/>
              </a:rPr>
              <a:t>gemeenschappelijke</a:t>
            </a:r>
            <a:r>
              <a:rPr lang="fr-BE" b="1">
                <a:latin typeface="Tahoma"/>
                <a:ea typeface="Tahoma"/>
                <a:cs typeface="Tahoma"/>
              </a:rPr>
              <a:t> </a:t>
            </a:r>
            <a:r>
              <a:rPr lang="fr-BE" err="1">
                <a:latin typeface="Tahoma"/>
                <a:ea typeface="Tahoma"/>
                <a:cs typeface="Tahoma"/>
              </a:rPr>
              <a:t>functie</a:t>
            </a:r>
            <a:r>
              <a:rPr lang="fr-BE">
                <a:latin typeface="Tahoma"/>
                <a:ea typeface="Tahoma"/>
                <a:cs typeface="Tahoma"/>
              </a:rPr>
              <a:t> </a:t>
            </a:r>
            <a:r>
              <a:rPr lang="fr-BE" b="1" err="1">
                <a:latin typeface="Tahoma"/>
                <a:ea typeface="Tahoma"/>
                <a:cs typeface="Tahoma"/>
              </a:rPr>
              <a:t>FeedChild</a:t>
            </a:r>
            <a:r>
              <a:rPr lang="fr-BE">
                <a:latin typeface="Tahoma"/>
                <a:ea typeface="Tahoma"/>
                <a:cs typeface="Tahoma"/>
              </a:rPr>
              <a:t>()</a:t>
            </a:r>
            <a:endParaRPr lang="fr-BE">
              <a:ea typeface="Tahoma"/>
              <a:cs typeface="Tahoma"/>
            </a:endParaRPr>
          </a:p>
          <a:p>
            <a:pPr lvl="1">
              <a:defRPr/>
            </a:pPr>
            <a:r>
              <a:rPr lang="fr-BE" err="1">
                <a:latin typeface="Tahoma"/>
                <a:ea typeface="Tahoma"/>
                <a:cs typeface="Tahoma"/>
              </a:rPr>
              <a:t>Hond</a:t>
            </a:r>
            <a:r>
              <a:rPr lang="fr-BE">
                <a:latin typeface="Tahoma"/>
                <a:ea typeface="Tahoma"/>
                <a:cs typeface="Tahoma"/>
              </a:rPr>
              <a:t> </a:t>
            </a:r>
            <a:r>
              <a:rPr lang="fr-BE" err="1">
                <a:latin typeface="Tahoma"/>
                <a:ea typeface="Tahoma"/>
                <a:cs typeface="Tahoma"/>
              </a:rPr>
              <a:t>heeft</a:t>
            </a:r>
            <a:r>
              <a:rPr lang="fr-BE">
                <a:latin typeface="Tahoma"/>
                <a:ea typeface="Tahoma"/>
                <a:cs typeface="Tahoma"/>
              </a:rPr>
              <a:t> </a:t>
            </a:r>
            <a:r>
              <a:rPr lang="fr-BE" err="1">
                <a:latin typeface="Tahoma"/>
                <a:ea typeface="Tahoma"/>
                <a:cs typeface="Tahoma"/>
              </a:rPr>
              <a:t>een</a:t>
            </a:r>
            <a:r>
              <a:rPr lang="fr-BE">
                <a:latin typeface="Tahoma"/>
                <a:ea typeface="Tahoma"/>
                <a:cs typeface="Tahoma"/>
              </a:rPr>
              <a:t> </a:t>
            </a:r>
            <a:r>
              <a:rPr lang="fr-BE" b="1" err="1">
                <a:latin typeface="Tahoma"/>
                <a:ea typeface="Tahoma"/>
                <a:cs typeface="Tahoma"/>
              </a:rPr>
              <a:t>gespecialiseerde</a:t>
            </a:r>
            <a:r>
              <a:rPr lang="fr-BE" b="1">
                <a:latin typeface="Tahoma"/>
                <a:ea typeface="Tahoma"/>
                <a:cs typeface="Tahoma"/>
              </a:rPr>
              <a:t> </a:t>
            </a:r>
            <a:r>
              <a:rPr lang="fr-BE" b="1" err="1">
                <a:latin typeface="Tahoma"/>
                <a:ea typeface="Tahoma"/>
                <a:cs typeface="Tahoma"/>
              </a:rPr>
              <a:t>functie</a:t>
            </a:r>
            <a:r>
              <a:rPr lang="fr-BE" b="1">
                <a:latin typeface="Tahoma"/>
                <a:ea typeface="Tahoma"/>
                <a:cs typeface="Tahoma"/>
              </a:rPr>
              <a:t> </a:t>
            </a:r>
            <a:r>
              <a:rPr lang="fr-BE" b="1" err="1">
                <a:latin typeface="Tahoma"/>
                <a:ea typeface="Tahoma"/>
                <a:cs typeface="Tahoma"/>
              </a:rPr>
              <a:t>Bark</a:t>
            </a:r>
            <a:r>
              <a:rPr lang="fr-BE">
                <a:latin typeface="Tahoma"/>
                <a:ea typeface="Tahoma"/>
                <a:cs typeface="Tahoma"/>
              </a:rPr>
              <a:t>()</a:t>
            </a:r>
            <a:endParaRPr lang="fr-BE">
              <a:ea typeface="Tahoma"/>
              <a:cs typeface="Tahoma"/>
            </a:endParaRPr>
          </a:p>
          <a:p>
            <a:pPr lvl="1">
              <a:defRPr/>
            </a:pPr>
            <a:r>
              <a:rPr lang="fr-BE">
                <a:latin typeface="Tahoma"/>
                <a:ea typeface="Tahoma"/>
                <a:cs typeface="Tahoma"/>
              </a:rPr>
              <a:t>Kat </a:t>
            </a:r>
            <a:r>
              <a:rPr lang="fr-BE" err="1">
                <a:latin typeface="Tahoma"/>
                <a:ea typeface="Tahoma"/>
                <a:cs typeface="Tahoma"/>
              </a:rPr>
              <a:t>heeft</a:t>
            </a:r>
            <a:r>
              <a:rPr lang="fr-BE">
                <a:latin typeface="Tahoma"/>
                <a:ea typeface="Tahoma"/>
                <a:cs typeface="Tahoma"/>
              </a:rPr>
              <a:t> </a:t>
            </a:r>
            <a:r>
              <a:rPr lang="fr-BE" err="1">
                <a:latin typeface="Tahoma"/>
                <a:ea typeface="Tahoma"/>
                <a:cs typeface="Tahoma"/>
              </a:rPr>
              <a:t>een</a:t>
            </a:r>
            <a:r>
              <a:rPr lang="fr-BE">
                <a:latin typeface="Tahoma"/>
                <a:ea typeface="Tahoma"/>
                <a:cs typeface="Tahoma"/>
              </a:rPr>
              <a:t> </a:t>
            </a:r>
            <a:r>
              <a:rPr lang="fr-BE" b="1" err="1">
                <a:latin typeface="Tahoma"/>
                <a:ea typeface="Tahoma"/>
                <a:cs typeface="Tahoma"/>
              </a:rPr>
              <a:t>gespecialiseerde</a:t>
            </a:r>
            <a:r>
              <a:rPr lang="fr-BE" b="1">
                <a:latin typeface="Tahoma"/>
                <a:ea typeface="Tahoma"/>
                <a:cs typeface="Tahoma"/>
              </a:rPr>
              <a:t> </a:t>
            </a:r>
            <a:r>
              <a:rPr lang="fr-BE" b="1" err="1">
                <a:latin typeface="Tahoma"/>
                <a:ea typeface="Tahoma"/>
                <a:cs typeface="Tahoma"/>
              </a:rPr>
              <a:t>functie</a:t>
            </a:r>
            <a:r>
              <a:rPr lang="fr-BE" b="1">
                <a:latin typeface="Tahoma"/>
                <a:ea typeface="Tahoma"/>
                <a:cs typeface="Tahoma"/>
              </a:rPr>
              <a:t> </a:t>
            </a:r>
            <a:r>
              <a:rPr lang="fr-BE" b="1" err="1">
                <a:latin typeface="Tahoma"/>
                <a:ea typeface="Tahoma"/>
                <a:cs typeface="Tahoma"/>
              </a:rPr>
              <a:t>Miauw</a:t>
            </a:r>
            <a:r>
              <a:rPr lang="fr-BE">
                <a:latin typeface="Tahoma"/>
                <a:ea typeface="Tahoma"/>
                <a:cs typeface="Tahoma"/>
              </a:rPr>
              <a:t>()</a:t>
            </a:r>
            <a:endParaRPr lang="fr-BE">
              <a:ea typeface="Tahoma"/>
              <a:cs typeface="Tahoma"/>
            </a:endParaRPr>
          </a:p>
        </p:txBody>
      </p:sp>
      <p:sp>
        <p:nvSpPr>
          <p:cNvPr id="346" name="Rectangle: Rounded Corners 345">
            <a:extLst>
              <a:ext uri="{FF2B5EF4-FFF2-40B4-BE49-F238E27FC236}">
                <a16:creationId xmlns:a16="http://schemas.microsoft.com/office/drawing/2014/main" id="{EF52FDA9-EF59-4943-B5A9-B2019E286F70}"/>
              </a:ext>
            </a:extLst>
          </p:cNvPr>
          <p:cNvSpPr/>
          <p:nvPr/>
        </p:nvSpPr>
        <p:spPr>
          <a:xfrm>
            <a:off x="3974841" y="3601616"/>
            <a:ext cx="1368490" cy="91751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tx1"/>
                </a:solidFill>
                <a:cs typeface="Calibri"/>
              </a:rPr>
              <a:t>Mammal</a:t>
            </a:r>
            <a:endParaRPr lang="en-US"/>
          </a:p>
          <a:p>
            <a:r>
              <a:rPr lang="en-US" sz="1200">
                <a:solidFill>
                  <a:schemeClr val="tx1"/>
                </a:solidFill>
                <a:cs typeface="Calibri"/>
              </a:rPr>
              <a:t>+ </a:t>
            </a:r>
            <a:r>
              <a:rPr lang="en-US" sz="1200" err="1">
                <a:solidFill>
                  <a:schemeClr val="tx1"/>
                </a:solidFill>
                <a:cs typeface="Calibri"/>
              </a:rPr>
              <a:t>FeedChild</a:t>
            </a:r>
            <a:r>
              <a:rPr lang="en-US" sz="1200">
                <a:solidFill>
                  <a:schemeClr val="tx1"/>
                </a:solidFill>
                <a:cs typeface="Calibri"/>
              </a:rPr>
              <a:t>()</a:t>
            </a:r>
          </a:p>
        </p:txBody>
      </p:sp>
      <p:sp>
        <p:nvSpPr>
          <p:cNvPr id="347" name="Rectangle: Rounded Corners 346">
            <a:extLst>
              <a:ext uri="{FF2B5EF4-FFF2-40B4-BE49-F238E27FC236}">
                <a16:creationId xmlns:a16="http://schemas.microsoft.com/office/drawing/2014/main" id="{C3184450-2A86-4CBF-8589-DFF8E25AFCAC}"/>
              </a:ext>
            </a:extLst>
          </p:cNvPr>
          <p:cNvSpPr/>
          <p:nvPr/>
        </p:nvSpPr>
        <p:spPr>
          <a:xfrm>
            <a:off x="2116495" y="4822370"/>
            <a:ext cx="1368490" cy="91751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a:solidFill>
                  <a:schemeClr val="tx1"/>
                </a:solidFill>
                <a:cs typeface="Calibri"/>
              </a:rPr>
              <a:t>Dog</a:t>
            </a:r>
            <a:endParaRPr lang="en-US">
              <a:solidFill>
                <a:schemeClr val="tx1"/>
              </a:solidFill>
            </a:endParaRPr>
          </a:p>
          <a:p>
            <a:r>
              <a:rPr lang="en-US" sz="1200">
                <a:solidFill>
                  <a:schemeClr val="tx1"/>
                </a:solidFill>
                <a:cs typeface="Calibri"/>
              </a:rPr>
              <a:t>+ Bark()</a:t>
            </a:r>
          </a:p>
        </p:txBody>
      </p:sp>
      <p:sp>
        <p:nvSpPr>
          <p:cNvPr id="348" name="Rectangle: Rounded Corners 347">
            <a:extLst>
              <a:ext uri="{FF2B5EF4-FFF2-40B4-BE49-F238E27FC236}">
                <a16:creationId xmlns:a16="http://schemas.microsoft.com/office/drawing/2014/main" id="{770F04AB-D94F-47A3-8C63-545DF50C0F55}"/>
              </a:ext>
            </a:extLst>
          </p:cNvPr>
          <p:cNvSpPr/>
          <p:nvPr/>
        </p:nvSpPr>
        <p:spPr>
          <a:xfrm>
            <a:off x="6012024" y="4822370"/>
            <a:ext cx="1368490" cy="91751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a:solidFill>
                  <a:schemeClr val="tx1"/>
                </a:solidFill>
                <a:cs typeface="Calibri"/>
              </a:rPr>
              <a:t>Cat</a:t>
            </a:r>
          </a:p>
          <a:p>
            <a:r>
              <a:rPr lang="en-US" sz="1200">
                <a:solidFill>
                  <a:schemeClr val="tx1"/>
                </a:solidFill>
                <a:cs typeface="Calibri"/>
              </a:rPr>
              <a:t>+ </a:t>
            </a:r>
            <a:r>
              <a:rPr lang="en-US" sz="1200" err="1">
                <a:solidFill>
                  <a:schemeClr val="tx1"/>
                </a:solidFill>
                <a:cs typeface="Calibri"/>
              </a:rPr>
              <a:t>Miauw</a:t>
            </a:r>
            <a:r>
              <a:rPr lang="en-US" sz="1200">
                <a:solidFill>
                  <a:schemeClr val="tx1"/>
                </a:solidFill>
                <a:cs typeface="Calibri"/>
              </a:rPr>
              <a:t>()</a:t>
            </a:r>
          </a:p>
        </p:txBody>
      </p:sp>
      <p:cxnSp>
        <p:nvCxnSpPr>
          <p:cNvPr id="349" name="Straight Arrow Connector 348">
            <a:extLst>
              <a:ext uri="{FF2B5EF4-FFF2-40B4-BE49-F238E27FC236}">
                <a16:creationId xmlns:a16="http://schemas.microsoft.com/office/drawing/2014/main" id="{F5DC0BDA-01CB-4C64-A2D2-8D1964A7FC00}"/>
              </a:ext>
            </a:extLst>
          </p:cNvPr>
          <p:cNvCxnSpPr/>
          <p:nvPr/>
        </p:nvCxnSpPr>
        <p:spPr>
          <a:xfrm>
            <a:off x="5330695" y="4459839"/>
            <a:ext cx="727788" cy="37788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50" name="Straight Arrow Connector 349">
            <a:extLst>
              <a:ext uri="{FF2B5EF4-FFF2-40B4-BE49-F238E27FC236}">
                <a16:creationId xmlns:a16="http://schemas.microsoft.com/office/drawing/2014/main" id="{2F3AC061-8E66-42C1-86A0-E7E8A9D86448}"/>
              </a:ext>
            </a:extLst>
          </p:cNvPr>
          <p:cNvCxnSpPr>
            <a:cxnSpLocks/>
          </p:cNvCxnSpPr>
          <p:nvPr/>
        </p:nvCxnSpPr>
        <p:spPr>
          <a:xfrm flipH="1">
            <a:off x="3414809" y="4459837"/>
            <a:ext cx="609600" cy="42454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6331374"/>
      </p:ext>
    </p:extLst>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p:cNvSpPr>
            <a:spLocks noGrp="1"/>
          </p:cNvSpPr>
          <p:nvPr>
            <p:ph type="title"/>
          </p:nvPr>
        </p:nvSpPr>
        <p:spPr>
          <a:noFill/>
        </p:spPr>
        <p:txBody>
          <a:bodyPr/>
          <a:lstStyle/>
          <a:p>
            <a:r>
              <a:rPr lang="nl-BE"/>
              <a:t>syntax</a:t>
            </a:r>
          </a:p>
        </p:txBody>
      </p:sp>
      <p:sp>
        <p:nvSpPr>
          <p:cNvPr id="3" name="Content Placeholder 2">
            <a:extLst>
              <a:ext uri="{FF2B5EF4-FFF2-40B4-BE49-F238E27FC236}">
                <a16:creationId xmlns:a16="http://schemas.microsoft.com/office/drawing/2014/main" id="{2040267D-75DC-470E-BA0D-47CAC8A0ACBA}"/>
              </a:ext>
            </a:extLst>
          </p:cNvPr>
          <p:cNvSpPr>
            <a:spLocks noGrp="1"/>
          </p:cNvSpPr>
          <p:nvPr>
            <p:ph idx="1"/>
          </p:nvPr>
        </p:nvSpPr>
        <p:spPr/>
        <p:txBody>
          <a:bodyPr lIns="91440" tIns="45720" rIns="91440" bIns="45720" anchor="t"/>
          <a:lstStyle/>
          <a:p>
            <a:r>
              <a:rPr lang="nl-BE">
                <a:latin typeface="Tahoma"/>
                <a:ea typeface="Tahoma"/>
                <a:cs typeface="Tahoma"/>
              </a:rPr>
              <a:t>Voorbeeld – </a:t>
            </a:r>
            <a:r>
              <a:rPr lang="nl-BE" b="1" err="1">
                <a:latin typeface="Tahoma"/>
                <a:ea typeface="Tahoma"/>
                <a:cs typeface="Tahoma"/>
              </a:rPr>
              <a:t>Mammal</a:t>
            </a:r>
            <a:r>
              <a:rPr lang="nl-BE" b="1">
                <a:latin typeface="Tahoma"/>
                <a:ea typeface="Tahoma"/>
                <a:cs typeface="Tahoma"/>
              </a:rPr>
              <a:t> </a:t>
            </a:r>
            <a:r>
              <a:rPr lang="nl-BE">
                <a:latin typeface="Tahoma"/>
                <a:ea typeface="Tahoma"/>
                <a:cs typeface="Tahoma"/>
              </a:rPr>
              <a:t>= </a:t>
            </a:r>
            <a:r>
              <a:rPr lang="nl-BE" b="1" err="1">
                <a:latin typeface="Tahoma"/>
                <a:ea typeface="Tahoma"/>
                <a:cs typeface="Tahoma"/>
              </a:rPr>
              <a:t>parent</a:t>
            </a:r>
            <a:r>
              <a:rPr lang="nl-BE" b="1">
                <a:latin typeface="Tahoma"/>
                <a:ea typeface="Tahoma"/>
                <a:cs typeface="Tahoma"/>
              </a:rPr>
              <a:t> </a:t>
            </a:r>
            <a:r>
              <a:rPr lang="nl-BE">
                <a:latin typeface="Tahoma"/>
                <a:ea typeface="Tahoma"/>
                <a:cs typeface="Tahoma"/>
              </a:rPr>
              <a:t>klasse</a:t>
            </a:r>
            <a:endParaRPr lang="en-US">
              <a:latin typeface="Tahoma"/>
              <a:ea typeface="Tahoma"/>
              <a:cs typeface="Tahoma"/>
            </a:endParaRPr>
          </a:p>
        </p:txBody>
      </p:sp>
      <p:sp>
        <p:nvSpPr>
          <p:cNvPr id="2" name="Rechthoek 1"/>
          <p:cNvSpPr/>
          <p:nvPr/>
        </p:nvSpPr>
        <p:spPr>
          <a:xfrm>
            <a:off x="838200" y="1988840"/>
            <a:ext cx="8892480" cy="3785652"/>
          </a:xfrm>
          <a:prstGeom prst="rect">
            <a:avLst/>
          </a:prstGeom>
          <a:solidFill>
            <a:schemeClr val="bg1"/>
          </a:solidFill>
        </p:spPr>
        <p:txBody>
          <a:bodyPr wrap="square">
            <a:spAutoFit/>
          </a:bodyPr>
          <a:lstStyle/>
          <a:p>
            <a:r>
              <a:rPr lang="en-US" sz="2000">
                <a:solidFill>
                  <a:srgbClr val="0000FF"/>
                </a:solidFill>
                <a:latin typeface="Consolas" panose="020B0609020204030204" pitchFamily="49" charset="0"/>
              </a:rPr>
              <a:t>class</a:t>
            </a:r>
            <a:r>
              <a:rPr lang="en-US" sz="2000">
                <a:solidFill>
                  <a:srgbClr val="000000"/>
                </a:solidFill>
                <a:latin typeface="Consolas" panose="020B0609020204030204" pitchFamily="49" charset="0"/>
              </a:rPr>
              <a:t> </a:t>
            </a:r>
            <a:r>
              <a:rPr lang="en-US" sz="2000">
                <a:solidFill>
                  <a:srgbClr val="2B91AF"/>
                </a:solidFill>
                <a:latin typeface="Consolas" panose="020B0609020204030204" pitchFamily="49" charset="0"/>
              </a:rPr>
              <a:t>Mammal</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a:t>
            </a:r>
          </a:p>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public</a:t>
            </a:r>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int</a:t>
            </a:r>
            <a:r>
              <a:rPr lang="en-US" sz="2000">
                <a:solidFill>
                  <a:srgbClr val="000000"/>
                </a:solidFill>
                <a:latin typeface="Consolas" panose="020B0609020204030204" pitchFamily="49" charset="0"/>
              </a:rPr>
              <a:t> Age { </a:t>
            </a:r>
            <a:r>
              <a:rPr lang="en-US" sz="2000">
                <a:solidFill>
                  <a:srgbClr val="0000FF"/>
                </a:solidFill>
                <a:latin typeface="Consolas" panose="020B0609020204030204" pitchFamily="49" charset="0"/>
              </a:rPr>
              <a:t>get</a:t>
            </a:r>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set</a:t>
            </a:r>
            <a:r>
              <a:rPr lang="en-US" sz="2000">
                <a:solidFill>
                  <a:srgbClr val="000000"/>
                </a:solidFill>
                <a:latin typeface="Consolas" panose="020B0609020204030204" pitchFamily="49" charset="0"/>
              </a:rPr>
              <a:t>; }</a:t>
            </a:r>
          </a:p>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public</a:t>
            </a:r>
            <a:r>
              <a:rPr lang="en-US" sz="2000">
                <a:solidFill>
                  <a:srgbClr val="000000"/>
                </a:solidFill>
                <a:latin typeface="Consolas" panose="020B0609020204030204" pitchFamily="49" charset="0"/>
              </a:rPr>
              <a:t> </a:t>
            </a:r>
            <a:r>
              <a:rPr lang="en-US" sz="2000">
                <a:solidFill>
                  <a:srgbClr val="2B91AF"/>
                </a:solidFill>
                <a:latin typeface="Consolas" panose="020B0609020204030204" pitchFamily="49" charset="0"/>
              </a:rPr>
              <a:t>Mammal</a:t>
            </a:r>
            <a:r>
              <a:rPr lang="en-US" sz="2000">
                <a:solidFill>
                  <a:srgbClr val="000000"/>
                </a:solidFill>
                <a:latin typeface="Consolas" panose="020B0609020204030204" pitchFamily="49" charset="0"/>
              </a:rPr>
              <a:t>()</a:t>
            </a:r>
          </a:p>
          <a:p>
            <a:r>
              <a:rPr lang="en-US" sz="2000">
                <a:solidFill>
                  <a:srgbClr val="000000"/>
                </a:solidFill>
                <a:latin typeface="Consolas" panose="020B0609020204030204" pitchFamily="49" charset="0"/>
              </a:rPr>
              <a:t>    {</a:t>
            </a:r>
          </a:p>
          <a:p>
            <a:r>
              <a:rPr lang="en-US" sz="2000">
                <a:solidFill>
                  <a:srgbClr val="000000"/>
                </a:solidFill>
                <a:latin typeface="Consolas" panose="020B0609020204030204" pitchFamily="49" charset="0"/>
              </a:rPr>
              <a:t>        </a:t>
            </a:r>
            <a:r>
              <a:rPr lang="en-US" sz="2000" err="1">
                <a:solidFill>
                  <a:srgbClr val="2B91AF"/>
                </a:solidFill>
                <a:latin typeface="Consolas" panose="020B0609020204030204" pitchFamily="49" charset="0"/>
              </a:rPr>
              <a:t>Console</a:t>
            </a:r>
            <a:r>
              <a:rPr lang="en-US" sz="2000" err="1">
                <a:solidFill>
                  <a:srgbClr val="000000"/>
                </a:solidFill>
                <a:latin typeface="Consolas" panose="020B0609020204030204" pitchFamily="49" charset="0"/>
              </a:rPr>
              <a:t>.WriteLine</a:t>
            </a:r>
            <a:r>
              <a:rPr lang="en-US" sz="2000">
                <a:solidFill>
                  <a:srgbClr val="000000"/>
                </a:solidFill>
                <a:latin typeface="Consolas" panose="020B0609020204030204" pitchFamily="49" charset="0"/>
              </a:rPr>
              <a:t>(</a:t>
            </a:r>
            <a:r>
              <a:rPr lang="en-US" sz="2000">
                <a:solidFill>
                  <a:srgbClr val="A31515"/>
                </a:solidFill>
                <a:latin typeface="Consolas" panose="020B0609020204030204" pitchFamily="49" charset="0"/>
              </a:rPr>
              <a:t>"</a:t>
            </a:r>
            <a:r>
              <a:rPr lang="en-US" sz="2000" err="1">
                <a:solidFill>
                  <a:srgbClr val="A31515"/>
                </a:solidFill>
                <a:latin typeface="Consolas" panose="020B0609020204030204" pitchFamily="49" charset="0"/>
              </a:rPr>
              <a:t>Geboren</a:t>
            </a:r>
            <a:r>
              <a:rPr lang="en-US" sz="2000">
                <a:solidFill>
                  <a:srgbClr val="A31515"/>
                </a:solidFill>
                <a:latin typeface="Consolas" panose="020B0609020204030204" pitchFamily="49" charset="0"/>
              </a:rPr>
              <a:t>! "</a:t>
            </a:r>
            <a:r>
              <a:rPr lang="en-US" sz="2000">
                <a:solidFill>
                  <a:srgbClr val="000000"/>
                </a:solidFill>
                <a:latin typeface="Consolas" panose="020B0609020204030204" pitchFamily="49" charset="0"/>
              </a:rPr>
              <a:t>);</a:t>
            </a:r>
          </a:p>
          <a:p>
            <a:r>
              <a:rPr lang="en-US" sz="2000">
                <a:solidFill>
                  <a:srgbClr val="000000"/>
                </a:solidFill>
                <a:latin typeface="Consolas" panose="020B0609020204030204" pitchFamily="49" charset="0"/>
              </a:rPr>
              <a:t>    }</a:t>
            </a:r>
          </a:p>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public</a:t>
            </a:r>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void</a:t>
            </a:r>
            <a:r>
              <a:rPr lang="en-US" sz="2000">
                <a:solidFill>
                  <a:srgbClr val="000000"/>
                </a:solidFill>
                <a:latin typeface="Consolas" panose="020B0609020204030204" pitchFamily="49" charset="0"/>
              </a:rPr>
              <a:t> </a:t>
            </a:r>
            <a:r>
              <a:rPr lang="en-US" sz="2000" err="1">
                <a:solidFill>
                  <a:srgbClr val="000000"/>
                </a:solidFill>
                <a:latin typeface="Consolas" panose="020B0609020204030204" pitchFamily="49" charset="0"/>
              </a:rPr>
              <a:t>FeedChild</a:t>
            </a:r>
            <a:r>
              <a:rPr lang="en-US" sz="2000">
                <a:solidFill>
                  <a:srgbClr val="000000"/>
                </a:solidFill>
                <a:latin typeface="Consolas" panose="020B0609020204030204" pitchFamily="49" charset="0"/>
              </a:rPr>
              <a:t>()</a:t>
            </a:r>
          </a:p>
          <a:p>
            <a:r>
              <a:rPr lang="en-US" sz="2000">
                <a:solidFill>
                  <a:srgbClr val="000000"/>
                </a:solidFill>
                <a:latin typeface="Consolas" panose="020B0609020204030204" pitchFamily="49" charset="0"/>
              </a:rPr>
              <a:t>    {</a:t>
            </a:r>
          </a:p>
          <a:p>
            <a:r>
              <a:rPr lang="en-US" sz="2000">
                <a:solidFill>
                  <a:srgbClr val="000000"/>
                </a:solidFill>
                <a:latin typeface="Consolas" panose="020B0609020204030204" pitchFamily="49" charset="0"/>
              </a:rPr>
              <a:t>        </a:t>
            </a:r>
            <a:r>
              <a:rPr lang="en-US" sz="2000" err="1">
                <a:solidFill>
                  <a:srgbClr val="2B91AF"/>
                </a:solidFill>
                <a:latin typeface="Consolas" panose="020B0609020204030204" pitchFamily="49" charset="0"/>
              </a:rPr>
              <a:t>Console</a:t>
            </a:r>
            <a:r>
              <a:rPr lang="en-US" sz="2000" err="1">
                <a:solidFill>
                  <a:srgbClr val="000000"/>
                </a:solidFill>
                <a:latin typeface="Consolas" panose="020B0609020204030204" pitchFamily="49" charset="0"/>
              </a:rPr>
              <a:t>.WriteLine</a:t>
            </a:r>
            <a:r>
              <a:rPr lang="en-US" sz="2000">
                <a:solidFill>
                  <a:srgbClr val="000000"/>
                </a:solidFill>
                <a:latin typeface="Consolas" panose="020B0609020204030204" pitchFamily="49" charset="0"/>
              </a:rPr>
              <a:t>(</a:t>
            </a:r>
            <a:r>
              <a:rPr lang="en-US" sz="2000">
                <a:solidFill>
                  <a:srgbClr val="A31515"/>
                </a:solidFill>
                <a:latin typeface="Consolas" panose="020B0609020204030204" pitchFamily="49" charset="0"/>
              </a:rPr>
              <a:t>"</a:t>
            </a:r>
            <a:r>
              <a:rPr lang="en-US" sz="2000" err="1">
                <a:solidFill>
                  <a:srgbClr val="A31515"/>
                </a:solidFill>
                <a:latin typeface="Consolas" panose="020B0609020204030204" pitchFamily="49" charset="0"/>
              </a:rPr>
              <a:t>Geef</a:t>
            </a:r>
            <a:r>
              <a:rPr lang="en-US" sz="2000">
                <a:solidFill>
                  <a:srgbClr val="A31515"/>
                </a:solidFill>
                <a:latin typeface="Consolas" panose="020B0609020204030204" pitchFamily="49" charset="0"/>
              </a:rPr>
              <a:t> </a:t>
            </a:r>
            <a:r>
              <a:rPr lang="en-US" sz="2000" err="1">
                <a:solidFill>
                  <a:srgbClr val="A31515"/>
                </a:solidFill>
                <a:latin typeface="Consolas" panose="020B0609020204030204" pitchFamily="49" charset="0"/>
              </a:rPr>
              <a:t>melk</a:t>
            </a:r>
            <a:r>
              <a:rPr lang="en-US" sz="2000">
                <a:solidFill>
                  <a:srgbClr val="A31515"/>
                </a:solidFill>
                <a:latin typeface="Consolas" panose="020B0609020204030204" pitchFamily="49" charset="0"/>
              </a:rPr>
              <a:t>"</a:t>
            </a:r>
            <a:r>
              <a:rPr lang="en-US" sz="2000">
                <a:solidFill>
                  <a:srgbClr val="000000"/>
                </a:solidFill>
                <a:latin typeface="Consolas" panose="020B0609020204030204" pitchFamily="49" charset="0"/>
              </a:rPr>
              <a:t>);</a:t>
            </a:r>
          </a:p>
          <a:p>
            <a:r>
              <a:rPr lang="en-US" sz="2000">
                <a:solidFill>
                  <a:srgbClr val="000000"/>
                </a:solidFill>
                <a:latin typeface="Consolas" panose="020B0609020204030204" pitchFamily="49" charset="0"/>
              </a:rPr>
              <a:t>    }</a:t>
            </a:r>
          </a:p>
          <a:p>
            <a:r>
              <a:rPr lang="en-US" sz="2000">
                <a:solidFill>
                  <a:srgbClr val="000000"/>
                </a:solidFill>
                <a:latin typeface="Consolas" panose="020B0609020204030204" pitchFamily="49" charset="0"/>
              </a:rPr>
              <a:t>}</a:t>
            </a:r>
            <a:endParaRPr lang="nl-BE" sz="2000"/>
          </a:p>
        </p:txBody>
      </p:sp>
    </p:spTree>
    <p:extLst>
      <p:ext uri="{BB962C8B-B14F-4D97-AF65-F5344CB8AC3E}">
        <p14:creationId xmlns:p14="http://schemas.microsoft.com/office/powerpoint/2010/main" val="4239544973"/>
      </p:ext>
    </p:extLst>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p:cNvSpPr>
            <a:spLocks noGrp="1"/>
          </p:cNvSpPr>
          <p:nvPr>
            <p:ph type="title"/>
          </p:nvPr>
        </p:nvSpPr>
        <p:spPr>
          <a:noFill/>
        </p:spPr>
        <p:txBody>
          <a:bodyPr/>
          <a:lstStyle/>
          <a:p>
            <a:r>
              <a:rPr lang="nl-BE"/>
              <a:t>syntax</a:t>
            </a:r>
          </a:p>
        </p:txBody>
      </p:sp>
      <p:sp>
        <p:nvSpPr>
          <p:cNvPr id="2" name="Content Placeholder 1">
            <a:extLst>
              <a:ext uri="{FF2B5EF4-FFF2-40B4-BE49-F238E27FC236}">
                <a16:creationId xmlns:a16="http://schemas.microsoft.com/office/drawing/2014/main" id="{7C112389-3209-4DC6-BFB2-6878FAF7F258}"/>
              </a:ext>
            </a:extLst>
          </p:cNvPr>
          <p:cNvSpPr>
            <a:spLocks noGrp="1"/>
          </p:cNvSpPr>
          <p:nvPr>
            <p:ph idx="1"/>
          </p:nvPr>
        </p:nvSpPr>
        <p:spPr/>
        <p:txBody>
          <a:bodyPr lIns="91440" tIns="45720" rIns="91440" bIns="45720" anchor="t"/>
          <a:lstStyle/>
          <a:p>
            <a:r>
              <a:rPr lang="nl-BE">
                <a:latin typeface="Tahoma"/>
                <a:ea typeface="Tahoma"/>
                <a:cs typeface="Tahoma"/>
              </a:rPr>
              <a:t>Voorbeeld: </a:t>
            </a:r>
            <a:r>
              <a:rPr lang="nl-BE" b="1">
                <a:latin typeface="Tahoma"/>
                <a:ea typeface="Tahoma"/>
                <a:cs typeface="Tahoma"/>
              </a:rPr>
              <a:t>Dog </a:t>
            </a:r>
            <a:r>
              <a:rPr lang="nl-BE">
                <a:latin typeface="Tahoma"/>
                <a:ea typeface="Tahoma"/>
                <a:cs typeface="Tahoma"/>
              </a:rPr>
              <a:t>– </a:t>
            </a:r>
            <a:r>
              <a:rPr lang="nl-BE" b="1" err="1">
                <a:latin typeface="Tahoma"/>
                <a:ea typeface="Tahoma"/>
                <a:cs typeface="Tahoma"/>
              </a:rPr>
              <a:t>child</a:t>
            </a:r>
            <a:r>
              <a:rPr lang="nl-BE">
                <a:latin typeface="Tahoma"/>
                <a:ea typeface="Tahoma"/>
                <a:cs typeface="Tahoma"/>
              </a:rPr>
              <a:t> klasse van </a:t>
            </a:r>
            <a:r>
              <a:rPr lang="nl-BE" b="1" err="1">
                <a:latin typeface="Tahoma"/>
                <a:ea typeface="Tahoma"/>
                <a:cs typeface="Tahoma"/>
              </a:rPr>
              <a:t>Mammal</a:t>
            </a:r>
            <a:r>
              <a:rPr lang="nl-BE" b="1">
                <a:latin typeface="Tahoma"/>
                <a:ea typeface="Tahoma"/>
                <a:cs typeface="Tahoma"/>
              </a:rPr>
              <a:t> </a:t>
            </a:r>
            <a:r>
              <a:rPr lang="nl-BE">
                <a:latin typeface="Tahoma"/>
                <a:ea typeface="Tahoma"/>
                <a:cs typeface="Tahoma"/>
              </a:rPr>
              <a:t>klasse</a:t>
            </a:r>
            <a:endParaRPr lang="en-US">
              <a:latin typeface="Tahoma"/>
              <a:ea typeface="Tahoma"/>
              <a:cs typeface="Tahoma"/>
            </a:endParaRPr>
          </a:p>
        </p:txBody>
      </p:sp>
      <p:sp>
        <p:nvSpPr>
          <p:cNvPr id="7" name="TextBox 3"/>
          <p:cNvSpPr txBox="1">
            <a:spLocks noChangeArrowheads="1"/>
          </p:cNvSpPr>
          <p:nvPr/>
        </p:nvSpPr>
        <p:spPr bwMode="auto">
          <a:xfrm>
            <a:off x="838200" y="1916832"/>
            <a:ext cx="8712968" cy="4154984"/>
          </a:xfrm>
          <a:prstGeom prst="rect">
            <a:avLst/>
          </a:prstGeom>
          <a:solidFill>
            <a:schemeClr val="bg1"/>
          </a:solidFill>
          <a:ln w="9525">
            <a:noFill/>
            <a:miter lim="800000"/>
            <a:headEnd/>
            <a:tailEnd/>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nl-BE" sz="2400">
                <a:solidFill>
                  <a:srgbClr val="0000FF"/>
                </a:solidFill>
                <a:latin typeface="Consolas" panose="020B0609020204030204" pitchFamily="49" charset="0"/>
              </a:rPr>
              <a:t>class</a:t>
            </a:r>
            <a:r>
              <a:rPr lang="nl-BE" sz="2400">
                <a:solidFill>
                  <a:srgbClr val="000000"/>
                </a:solidFill>
                <a:latin typeface="Consolas" panose="020B0609020204030204" pitchFamily="49" charset="0"/>
              </a:rPr>
              <a:t> </a:t>
            </a:r>
            <a:r>
              <a:rPr lang="nl-BE" sz="2400">
                <a:solidFill>
                  <a:srgbClr val="2B91AF"/>
                </a:solidFill>
                <a:latin typeface="Consolas" panose="020B0609020204030204" pitchFamily="49" charset="0"/>
              </a:rPr>
              <a:t>Dog</a:t>
            </a:r>
            <a:r>
              <a:rPr lang="nl-BE" sz="2400">
                <a:solidFill>
                  <a:srgbClr val="000000"/>
                </a:solidFill>
                <a:latin typeface="Consolas" panose="020B0609020204030204" pitchFamily="49" charset="0"/>
              </a:rPr>
              <a:t> : </a:t>
            </a:r>
            <a:r>
              <a:rPr lang="nl-BE" sz="2400" err="1">
                <a:solidFill>
                  <a:srgbClr val="2B91AF"/>
                </a:solidFill>
                <a:latin typeface="Consolas" panose="020B0609020204030204" pitchFamily="49" charset="0"/>
              </a:rPr>
              <a:t>Mammal</a:t>
            </a:r>
            <a:endParaRPr lang="nl-BE" sz="2400">
              <a:solidFill>
                <a:srgbClr val="000000"/>
              </a:solidFill>
              <a:latin typeface="Consolas" panose="020B0609020204030204" pitchFamily="49" charset="0"/>
            </a:endParaRPr>
          </a:p>
          <a:p>
            <a:r>
              <a:rPr lang="nl-BE" sz="2400">
                <a:solidFill>
                  <a:srgbClr val="000000"/>
                </a:solidFill>
                <a:latin typeface="Consolas" panose="020B0609020204030204" pitchFamily="49" charset="0"/>
              </a:rPr>
              <a:t>{</a:t>
            </a:r>
          </a:p>
          <a:p>
            <a:r>
              <a:rPr lang="nl-BE" sz="2400">
                <a:solidFill>
                  <a:srgbClr val="000000"/>
                </a:solidFill>
                <a:latin typeface="Consolas" panose="020B0609020204030204" pitchFamily="49" charset="0"/>
              </a:rPr>
              <a:t>    </a:t>
            </a:r>
            <a:r>
              <a:rPr lang="nl-BE" sz="2400">
                <a:solidFill>
                  <a:srgbClr val="0000FF"/>
                </a:solidFill>
                <a:latin typeface="Consolas" panose="020B0609020204030204" pitchFamily="49" charset="0"/>
              </a:rPr>
              <a:t>public</a:t>
            </a:r>
            <a:r>
              <a:rPr lang="nl-BE" sz="2400">
                <a:solidFill>
                  <a:srgbClr val="000000"/>
                </a:solidFill>
                <a:latin typeface="Consolas" panose="020B0609020204030204" pitchFamily="49" charset="0"/>
              </a:rPr>
              <a:t> Dog()</a:t>
            </a:r>
          </a:p>
          <a:p>
            <a:r>
              <a:rPr lang="nl-BE" sz="2400">
                <a:solidFill>
                  <a:srgbClr val="000000"/>
                </a:solidFill>
                <a:latin typeface="Consolas" panose="020B0609020204030204" pitchFamily="49" charset="0"/>
              </a:rPr>
              <a:t>    {</a:t>
            </a:r>
          </a:p>
          <a:p>
            <a:r>
              <a:rPr lang="nl-BE" sz="2400">
                <a:solidFill>
                  <a:srgbClr val="000000"/>
                </a:solidFill>
                <a:latin typeface="Consolas" panose="020B0609020204030204" pitchFamily="49" charset="0"/>
              </a:rPr>
              <a:t>        </a:t>
            </a:r>
            <a:r>
              <a:rPr lang="nl-BE" sz="2400" err="1">
                <a:solidFill>
                  <a:srgbClr val="2B91AF"/>
                </a:solidFill>
                <a:latin typeface="Consolas" panose="020B0609020204030204" pitchFamily="49" charset="0"/>
              </a:rPr>
              <a:t>Console</a:t>
            </a:r>
            <a:r>
              <a:rPr lang="nl-BE" sz="2400" err="1">
                <a:solidFill>
                  <a:srgbClr val="000000"/>
                </a:solidFill>
                <a:latin typeface="Consolas" panose="020B0609020204030204" pitchFamily="49" charset="0"/>
              </a:rPr>
              <a:t>.WriteLine</a:t>
            </a:r>
            <a:r>
              <a:rPr lang="nl-BE" sz="2400">
                <a:solidFill>
                  <a:srgbClr val="000000"/>
                </a:solidFill>
                <a:latin typeface="Consolas" panose="020B0609020204030204" pitchFamily="49" charset="0"/>
              </a:rPr>
              <a:t>(</a:t>
            </a:r>
            <a:r>
              <a:rPr lang="nl-BE" sz="2400">
                <a:solidFill>
                  <a:srgbClr val="A31515"/>
                </a:solidFill>
                <a:latin typeface="Consolas" panose="020B0609020204030204" pitchFamily="49" charset="0"/>
              </a:rPr>
              <a:t>"Ik ben een puppy!!"</a:t>
            </a:r>
            <a:r>
              <a:rPr lang="nl-BE" sz="2400">
                <a:solidFill>
                  <a:srgbClr val="000000"/>
                </a:solidFill>
                <a:latin typeface="Consolas" panose="020B0609020204030204" pitchFamily="49" charset="0"/>
              </a:rPr>
              <a:t>);</a:t>
            </a:r>
          </a:p>
          <a:p>
            <a:r>
              <a:rPr lang="nl-BE" sz="2400">
                <a:solidFill>
                  <a:srgbClr val="000000"/>
                </a:solidFill>
                <a:latin typeface="Consolas" panose="020B0609020204030204" pitchFamily="49" charset="0"/>
              </a:rPr>
              <a:t>    }</a:t>
            </a:r>
          </a:p>
          <a:p>
            <a:r>
              <a:rPr lang="nl-BE" sz="2400">
                <a:solidFill>
                  <a:srgbClr val="000000"/>
                </a:solidFill>
                <a:latin typeface="Consolas" panose="020B0609020204030204" pitchFamily="49" charset="0"/>
              </a:rPr>
              <a:t>    </a:t>
            </a:r>
            <a:r>
              <a:rPr lang="nl-BE" sz="2400">
                <a:solidFill>
                  <a:srgbClr val="0000FF"/>
                </a:solidFill>
                <a:latin typeface="Consolas" panose="020B0609020204030204" pitchFamily="49" charset="0"/>
              </a:rPr>
              <a:t>public</a:t>
            </a:r>
            <a:r>
              <a:rPr lang="nl-BE" sz="2400">
                <a:solidFill>
                  <a:srgbClr val="000000"/>
                </a:solidFill>
                <a:latin typeface="Consolas" panose="020B0609020204030204" pitchFamily="49" charset="0"/>
              </a:rPr>
              <a:t> </a:t>
            </a:r>
            <a:r>
              <a:rPr lang="nl-BE" sz="2400">
                <a:solidFill>
                  <a:srgbClr val="0000FF"/>
                </a:solidFill>
                <a:latin typeface="Consolas" panose="020B0609020204030204" pitchFamily="49" charset="0"/>
              </a:rPr>
              <a:t>void</a:t>
            </a:r>
            <a:r>
              <a:rPr lang="nl-BE" sz="2400">
                <a:solidFill>
                  <a:srgbClr val="000000"/>
                </a:solidFill>
                <a:latin typeface="Consolas" panose="020B0609020204030204" pitchFamily="49" charset="0"/>
              </a:rPr>
              <a:t> Bark()</a:t>
            </a:r>
          </a:p>
          <a:p>
            <a:r>
              <a:rPr lang="nl-BE" sz="2400">
                <a:solidFill>
                  <a:srgbClr val="000000"/>
                </a:solidFill>
                <a:latin typeface="Consolas" panose="020B0609020204030204" pitchFamily="49" charset="0"/>
              </a:rPr>
              <a:t>    {</a:t>
            </a:r>
          </a:p>
          <a:p>
            <a:r>
              <a:rPr lang="nl-BE" sz="2400">
                <a:solidFill>
                  <a:srgbClr val="000000"/>
                </a:solidFill>
                <a:latin typeface="Consolas" panose="020B0609020204030204" pitchFamily="49" charset="0"/>
              </a:rPr>
              <a:t>        </a:t>
            </a:r>
            <a:r>
              <a:rPr lang="nl-BE" sz="2400" err="1">
                <a:solidFill>
                  <a:srgbClr val="2B91AF"/>
                </a:solidFill>
                <a:latin typeface="Consolas" panose="020B0609020204030204" pitchFamily="49" charset="0"/>
              </a:rPr>
              <a:t>Console</a:t>
            </a:r>
            <a:r>
              <a:rPr lang="nl-BE" sz="2400" err="1">
                <a:solidFill>
                  <a:srgbClr val="000000"/>
                </a:solidFill>
                <a:latin typeface="Consolas" panose="020B0609020204030204" pitchFamily="49" charset="0"/>
              </a:rPr>
              <a:t>.WriteLine</a:t>
            </a:r>
            <a:r>
              <a:rPr lang="nl-BE" sz="2400">
                <a:solidFill>
                  <a:srgbClr val="000000"/>
                </a:solidFill>
                <a:latin typeface="Consolas" panose="020B0609020204030204" pitchFamily="49" charset="0"/>
              </a:rPr>
              <a:t>(</a:t>
            </a:r>
            <a:r>
              <a:rPr lang="nl-BE" sz="2400">
                <a:solidFill>
                  <a:srgbClr val="A31515"/>
                </a:solidFill>
                <a:latin typeface="Consolas" panose="020B0609020204030204" pitchFamily="49" charset="0"/>
              </a:rPr>
              <a:t>"WOEF!!!"</a:t>
            </a:r>
            <a:r>
              <a:rPr lang="nl-BE" sz="2400">
                <a:solidFill>
                  <a:srgbClr val="000000"/>
                </a:solidFill>
                <a:latin typeface="Consolas" panose="020B0609020204030204" pitchFamily="49" charset="0"/>
              </a:rPr>
              <a:t>);</a:t>
            </a:r>
          </a:p>
          <a:p>
            <a:r>
              <a:rPr lang="nl-BE" sz="2400">
                <a:solidFill>
                  <a:srgbClr val="000000"/>
                </a:solidFill>
                <a:latin typeface="Consolas" panose="020B0609020204030204" pitchFamily="49" charset="0"/>
              </a:rPr>
              <a:t>    }</a:t>
            </a:r>
          </a:p>
          <a:p>
            <a:r>
              <a:rPr lang="nl-BE" sz="2400">
                <a:solidFill>
                  <a:srgbClr val="000000"/>
                </a:solidFill>
                <a:latin typeface="Consolas" panose="020B0609020204030204" pitchFamily="49" charset="0"/>
              </a:rPr>
              <a:t>}</a:t>
            </a:r>
            <a:endParaRPr lang="en-US" sz="2400">
              <a:latin typeface="Calibri" pitchFamily="34" charset="0"/>
            </a:endParaRPr>
          </a:p>
        </p:txBody>
      </p:sp>
    </p:spTree>
    <p:extLst>
      <p:ext uri="{BB962C8B-B14F-4D97-AF65-F5344CB8AC3E}">
        <p14:creationId xmlns:p14="http://schemas.microsoft.com/office/powerpoint/2010/main" val="3431847871"/>
      </p:ext>
    </p:extLst>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p:cNvSpPr>
            <a:spLocks noGrp="1"/>
          </p:cNvSpPr>
          <p:nvPr>
            <p:ph type="title"/>
          </p:nvPr>
        </p:nvSpPr>
        <p:spPr>
          <a:noFill/>
        </p:spPr>
        <p:txBody>
          <a:bodyPr/>
          <a:lstStyle/>
          <a:p>
            <a:r>
              <a:rPr lang="nl-BE"/>
              <a:t>syntax</a:t>
            </a:r>
          </a:p>
        </p:txBody>
      </p:sp>
      <p:sp>
        <p:nvSpPr>
          <p:cNvPr id="6" name="Content Placeholder 5">
            <a:extLst>
              <a:ext uri="{FF2B5EF4-FFF2-40B4-BE49-F238E27FC236}">
                <a16:creationId xmlns:a16="http://schemas.microsoft.com/office/drawing/2014/main" id="{2281B5CA-8C0C-4471-B0A0-367982EB4CAE}"/>
              </a:ext>
            </a:extLst>
          </p:cNvPr>
          <p:cNvSpPr>
            <a:spLocks noGrp="1"/>
          </p:cNvSpPr>
          <p:nvPr>
            <p:ph idx="1"/>
          </p:nvPr>
        </p:nvSpPr>
        <p:spPr/>
        <p:txBody>
          <a:bodyPr lIns="91440" tIns="45720" rIns="91440" bIns="45720" anchor="t"/>
          <a:lstStyle/>
          <a:p>
            <a:r>
              <a:rPr lang="nl-BE">
                <a:latin typeface="Tahoma"/>
                <a:ea typeface="Tahoma"/>
                <a:cs typeface="Tahoma"/>
              </a:rPr>
              <a:t>Voorbeeld: </a:t>
            </a:r>
            <a:r>
              <a:rPr lang="nl-BE" b="1">
                <a:latin typeface="Tahoma"/>
                <a:ea typeface="Tahoma"/>
                <a:cs typeface="Tahoma"/>
              </a:rPr>
              <a:t>Cat </a:t>
            </a:r>
            <a:r>
              <a:rPr lang="nl-BE">
                <a:latin typeface="Tahoma"/>
                <a:ea typeface="Tahoma"/>
                <a:cs typeface="Tahoma"/>
              </a:rPr>
              <a:t>– </a:t>
            </a:r>
            <a:r>
              <a:rPr lang="nl-BE" b="1" err="1">
                <a:latin typeface="Tahoma"/>
                <a:ea typeface="Tahoma"/>
                <a:cs typeface="Tahoma"/>
              </a:rPr>
              <a:t>child</a:t>
            </a:r>
            <a:r>
              <a:rPr lang="nl-BE" b="1">
                <a:latin typeface="Tahoma"/>
                <a:ea typeface="Tahoma"/>
                <a:cs typeface="Tahoma"/>
              </a:rPr>
              <a:t> </a:t>
            </a:r>
            <a:r>
              <a:rPr lang="nl-BE">
                <a:latin typeface="Tahoma"/>
                <a:ea typeface="Tahoma"/>
                <a:cs typeface="Tahoma"/>
              </a:rPr>
              <a:t>klasse van </a:t>
            </a:r>
            <a:r>
              <a:rPr lang="nl-BE" b="1" err="1">
                <a:latin typeface="Tahoma"/>
                <a:ea typeface="Tahoma"/>
                <a:cs typeface="Tahoma"/>
              </a:rPr>
              <a:t>Mammal</a:t>
            </a:r>
            <a:r>
              <a:rPr lang="nl-BE">
                <a:latin typeface="Tahoma"/>
                <a:ea typeface="Tahoma"/>
                <a:cs typeface="Tahoma"/>
              </a:rPr>
              <a:t> klasse</a:t>
            </a:r>
            <a:endParaRPr lang="en-US">
              <a:latin typeface="Tahoma"/>
              <a:ea typeface="Tahoma"/>
              <a:cs typeface="Tahoma"/>
            </a:endParaRPr>
          </a:p>
        </p:txBody>
      </p:sp>
      <p:sp>
        <p:nvSpPr>
          <p:cNvPr id="3" name="Rechthoek 2"/>
          <p:cNvSpPr/>
          <p:nvPr/>
        </p:nvSpPr>
        <p:spPr>
          <a:xfrm>
            <a:off x="838200" y="2045212"/>
            <a:ext cx="8583662" cy="4154984"/>
          </a:xfrm>
          <a:prstGeom prst="rect">
            <a:avLst/>
          </a:prstGeom>
          <a:solidFill>
            <a:schemeClr val="bg1"/>
          </a:solidFill>
        </p:spPr>
        <p:txBody>
          <a:bodyPr wrap="square">
            <a:spAutoFit/>
          </a:bodyPr>
          <a:lstStyle/>
          <a:p>
            <a:r>
              <a:rPr lang="nl-BE" sz="2400">
                <a:solidFill>
                  <a:srgbClr val="0000FF"/>
                </a:solidFill>
                <a:latin typeface="Consolas" panose="020B0609020204030204" pitchFamily="49" charset="0"/>
              </a:rPr>
              <a:t>class</a:t>
            </a:r>
            <a:r>
              <a:rPr lang="nl-BE" sz="2400">
                <a:solidFill>
                  <a:srgbClr val="000000"/>
                </a:solidFill>
                <a:latin typeface="Consolas" panose="020B0609020204030204" pitchFamily="49" charset="0"/>
              </a:rPr>
              <a:t> </a:t>
            </a:r>
            <a:r>
              <a:rPr lang="nl-BE" sz="2400">
                <a:solidFill>
                  <a:srgbClr val="2B91AF"/>
                </a:solidFill>
                <a:latin typeface="Consolas" panose="020B0609020204030204" pitchFamily="49" charset="0"/>
              </a:rPr>
              <a:t>Cat</a:t>
            </a:r>
            <a:r>
              <a:rPr lang="nl-BE" sz="2400">
                <a:solidFill>
                  <a:srgbClr val="000000"/>
                </a:solidFill>
                <a:latin typeface="Consolas" panose="020B0609020204030204" pitchFamily="49" charset="0"/>
              </a:rPr>
              <a:t> : </a:t>
            </a:r>
            <a:r>
              <a:rPr lang="nl-BE" sz="2400" err="1">
                <a:solidFill>
                  <a:srgbClr val="2B91AF"/>
                </a:solidFill>
                <a:latin typeface="Consolas" panose="020B0609020204030204" pitchFamily="49" charset="0"/>
              </a:rPr>
              <a:t>Mammal</a:t>
            </a:r>
            <a:endParaRPr lang="nl-BE" sz="2400">
              <a:solidFill>
                <a:srgbClr val="000000"/>
              </a:solidFill>
              <a:latin typeface="Consolas" panose="020B0609020204030204" pitchFamily="49" charset="0"/>
            </a:endParaRPr>
          </a:p>
          <a:p>
            <a:r>
              <a:rPr lang="nl-BE" sz="2400">
                <a:solidFill>
                  <a:srgbClr val="000000"/>
                </a:solidFill>
                <a:latin typeface="Consolas" panose="020B0609020204030204" pitchFamily="49" charset="0"/>
              </a:rPr>
              <a:t>{</a:t>
            </a:r>
          </a:p>
          <a:p>
            <a:r>
              <a:rPr lang="nl-BE" sz="2400">
                <a:solidFill>
                  <a:srgbClr val="000000"/>
                </a:solidFill>
                <a:latin typeface="Consolas" panose="020B0609020204030204" pitchFamily="49" charset="0"/>
              </a:rPr>
              <a:t>    </a:t>
            </a:r>
            <a:r>
              <a:rPr lang="nl-BE" sz="2400">
                <a:solidFill>
                  <a:srgbClr val="0000FF"/>
                </a:solidFill>
                <a:latin typeface="Consolas" panose="020B0609020204030204" pitchFamily="49" charset="0"/>
              </a:rPr>
              <a:t>public</a:t>
            </a:r>
            <a:r>
              <a:rPr lang="nl-BE" sz="2400">
                <a:solidFill>
                  <a:srgbClr val="000000"/>
                </a:solidFill>
                <a:latin typeface="Consolas" panose="020B0609020204030204" pitchFamily="49" charset="0"/>
              </a:rPr>
              <a:t> Cat()</a:t>
            </a:r>
          </a:p>
          <a:p>
            <a:r>
              <a:rPr lang="nl-BE" sz="2400">
                <a:solidFill>
                  <a:srgbClr val="000000"/>
                </a:solidFill>
                <a:latin typeface="Consolas" panose="020B0609020204030204" pitchFamily="49" charset="0"/>
              </a:rPr>
              <a:t>    {</a:t>
            </a:r>
          </a:p>
          <a:p>
            <a:r>
              <a:rPr lang="nl-BE" sz="2400">
                <a:solidFill>
                  <a:srgbClr val="000000"/>
                </a:solidFill>
                <a:latin typeface="Consolas" panose="020B0609020204030204" pitchFamily="49" charset="0"/>
              </a:rPr>
              <a:t>        </a:t>
            </a:r>
            <a:r>
              <a:rPr lang="nl-BE" sz="2400" err="1">
                <a:solidFill>
                  <a:srgbClr val="2B91AF"/>
                </a:solidFill>
                <a:latin typeface="Consolas" panose="020B0609020204030204" pitchFamily="49" charset="0"/>
              </a:rPr>
              <a:t>Console</a:t>
            </a:r>
            <a:r>
              <a:rPr lang="nl-BE" sz="2400" err="1">
                <a:solidFill>
                  <a:srgbClr val="000000"/>
                </a:solidFill>
                <a:latin typeface="Consolas" panose="020B0609020204030204" pitchFamily="49" charset="0"/>
              </a:rPr>
              <a:t>.WriteLine</a:t>
            </a:r>
            <a:r>
              <a:rPr lang="nl-BE" sz="2400">
                <a:solidFill>
                  <a:srgbClr val="000000"/>
                </a:solidFill>
                <a:latin typeface="Consolas" panose="020B0609020204030204" pitchFamily="49" charset="0"/>
              </a:rPr>
              <a:t>(</a:t>
            </a:r>
            <a:r>
              <a:rPr lang="nl-BE" sz="2400">
                <a:solidFill>
                  <a:srgbClr val="A31515"/>
                </a:solidFill>
                <a:latin typeface="Consolas" panose="020B0609020204030204" pitchFamily="49" charset="0"/>
              </a:rPr>
              <a:t>"Ik ben een kitten!!"</a:t>
            </a:r>
            <a:r>
              <a:rPr lang="nl-BE" sz="2400">
                <a:solidFill>
                  <a:srgbClr val="000000"/>
                </a:solidFill>
                <a:latin typeface="Consolas" panose="020B0609020204030204" pitchFamily="49" charset="0"/>
              </a:rPr>
              <a:t>);</a:t>
            </a:r>
          </a:p>
          <a:p>
            <a:r>
              <a:rPr lang="nl-BE" sz="2400">
                <a:solidFill>
                  <a:srgbClr val="000000"/>
                </a:solidFill>
                <a:latin typeface="Consolas" panose="020B0609020204030204" pitchFamily="49" charset="0"/>
              </a:rPr>
              <a:t>    }</a:t>
            </a:r>
          </a:p>
          <a:p>
            <a:r>
              <a:rPr lang="nl-BE" sz="2400">
                <a:solidFill>
                  <a:srgbClr val="000000"/>
                </a:solidFill>
                <a:latin typeface="Consolas" panose="020B0609020204030204" pitchFamily="49" charset="0"/>
              </a:rPr>
              <a:t>    </a:t>
            </a:r>
            <a:r>
              <a:rPr lang="nl-BE" sz="2400">
                <a:solidFill>
                  <a:srgbClr val="0000FF"/>
                </a:solidFill>
                <a:latin typeface="Consolas" panose="020B0609020204030204" pitchFamily="49" charset="0"/>
              </a:rPr>
              <a:t>public</a:t>
            </a:r>
            <a:r>
              <a:rPr lang="nl-BE" sz="2400">
                <a:solidFill>
                  <a:srgbClr val="000000"/>
                </a:solidFill>
                <a:latin typeface="Consolas" panose="020B0609020204030204" pitchFamily="49" charset="0"/>
              </a:rPr>
              <a:t> </a:t>
            </a:r>
            <a:r>
              <a:rPr lang="nl-BE" sz="2400" err="1">
                <a:solidFill>
                  <a:srgbClr val="0000FF"/>
                </a:solidFill>
                <a:latin typeface="Consolas" panose="020B0609020204030204" pitchFamily="49" charset="0"/>
              </a:rPr>
              <a:t>void</a:t>
            </a:r>
            <a:r>
              <a:rPr lang="nl-BE" sz="2400">
                <a:solidFill>
                  <a:srgbClr val="000000"/>
                </a:solidFill>
                <a:latin typeface="Consolas" panose="020B0609020204030204" pitchFamily="49" charset="0"/>
              </a:rPr>
              <a:t> Miauw()</a:t>
            </a:r>
          </a:p>
          <a:p>
            <a:r>
              <a:rPr lang="nl-BE" sz="2400">
                <a:solidFill>
                  <a:srgbClr val="000000"/>
                </a:solidFill>
                <a:latin typeface="Consolas" panose="020B0609020204030204" pitchFamily="49" charset="0"/>
              </a:rPr>
              <a:t>    {</a:t>
            </a:r>
          </a:p>
          <a:p>
            <a:r>
              <a:rPr lang="nl-BE" sz="2400">
                <a:solidFill>
                  <a:srgbClr val="000000"/>
                </a:solidFill>
                <a:latin typeface="Consolas" panose="020B0609020204030204" pitchFamily="49" charset="0"/>
              </a:rPr>
              <a:t>        </a:t>
            </a:r>
            <a:r>
              <a:rPr lang="nl-BE" sz="2400" err="1">
                <a:solidFill>
                  <a:srgbClr val="2B91AF"/>
                </a:solidFill>
                <a:latin typeface="Consolas" panose="020B0609020204030204" pitchFamily="49" charset="0"/>
              </a:rPr>
              <a:t>Console</a:t>
            </a:r>
            <a:r>
              <a:rPr lang="nl-BE" sz="2400" err="1">
                <a:solidFill>
                  <a:srgbClr val="000000"/>
                </a:solidFill>
                <a:latin typeface="Consolas" panose="020B0609020204030204" pitchFamily="49" charset="0"/>
              </a:rPr>
              <a:t>.WriteLine</a:t>
            </a:r>
            <a:r>
              <a:rPr lang="nl-BE" sz="2400">
                <a:solidFill>
                  <a:srgbClr val="000000"/>
                </a:solidFill>
                <a:latin typeface="Consolas" panose="020B0609020204030204" pitchFamily="49" charset="0"/>
              </a:rPr>
              <a:t>(</a:t>
            </a:r>
            <a:r>
              <a:rPr lang="nl-BE" sz="2400">
                <a:solidFill>
                  <a:srgbClr val="A31515"/>
                </a:solidFill>
                <a:latin typeface="Consolas" panose="020B0609020204030204" pitchFamily="49" charset="0"/>
              </a:rPr>
              <a:t>"Miauw!!!"</a:t>
            </a:r>
            <a:r>
              <a:rPr lang="nl-BE" sz="2400">
                <a:solidFill>
                  <a:srgbClr val="000000"/>
                </a:solidFill>
                <a:latin typeface="Consolas" panose="020B0609020204030204" pitchFamily="49" charset="0"/>
              </a:rPr>
              <a:t>);</a:t>
            </a:r>
          </a:p>
          <a:p>
            <a:r>
              <a:rPr lang="nl-BE" sz="2400">
                <a:solidFill>
                  <a:srgbClr val="000000"/>
                </a:solidFill>
                <a:latin typeface="Consolas" panose="020B0609020204030204" pitchFamily="49" charset="0"/>
              </a:rPr>
              <a:t>    }</a:t>
            </a:r>
          </a:p>
          <a:p>
            <a:r>
              <a:rPr lang="nl-BE" sz="2400">
                <a:solidFill>
                  <a:srgbClr val="000000"/>
                </a:solidFill>
                <a:latin typeface="Consolas" panose="020B0609020204030204" pitchFamily="49" charset="0"/>
              </a:rPr>
              <a:t>}</a:t>
            </a:r>
            <a:endParaRPr lang="nl-BE" sz="2400"/>
          </a:p>
        </p:txBody>
      </p:sp>
    </p:spTree>
    <p:extLst>
      <p:ext uri="{BB962C8B-B14F-4D97-AF65-F5344CB8AC3E}">
        <p14:creationId xmlns:p14="http://schemas.microsoft.com/office/powerpoint/2010/main" val="3448717909"/>
      </p:ext>
    </p:extLst>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p:cNvSpPr>
            <a:spLocks noGrp="1"/>
          </p:cNvSpPr>
          <p:nvPr>
            <p:ph type="title"/>
          </p:nvPr>
        </p:nvSpPr>
        <p:spPr>
          <a:noFill/>
        </p:spPr>
        <p:txBody>
          <a:bodyPr/>
          <a:lstStyle/>
          <a:p>
            <a:r>
              <a:rPr lang="nl-BE"/>
              <a:t>syntax</a:t>
            </a:r>
          </a:p>
        </p:txBody>
      </p:sp>
      <p:sp>
        <p:nvSpPr>
          <p:cNvPr id="6" name="TextBox 3"/>
          <p:cNvSpPr txBox="1">
            <a:spLocks noChangeArrowheads="1"/>
          </p:cNvSpPr>
          <p:nvPr/>
        </p:nvSpPr>
        <p:spPr bwMode="auto">
          <a:xfrm>
            <a:off x="1991544" y="1963739"/>
            <a:ext cx="8208912" cy="492443"/>
          </a:xfrm>
          <a:prstGeom prst="rect">
            <a:avLst/>
          </a:prstGeom>
          <a:noFill/>
          <a:ln w="9525">
            <a:noFill/>
            <a:miter lim="800000"/>
            <a:headEnd/>
            <a:tailEnd/>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sz="2600">
              <a:latin typeface="Calibri" pitchFamily="34" charset="0"/>
            </a:endParaRPr>
          </a:p>
        </p:txBody>
      </p:sp>
      <p:sp>
        <p:nvSpPr>
          <p:cNvPr id="12" name="TextBox 7"/>
          <p:cNvSpPr txBox="1">
            <a:spLocks noChangeArrowheads="1"/>
          </p:cNvSpPr>
          <p:nvPr/>
        </p:nvSpPr>
        <p:spPr bwMode="auto">
          <a:xfrm>
            <a:off x="838200" y="5386885"/>
            <a:ext cx="6053137" cy="954087"/>
          </a:xfrm>
          <a:prstGeom prst="rect">
            <a:avLst/>
          </a:prstGeom>
          <a:noFill/>
          <a:ln w="9525">
            <a:noFill/>
            <a:miter lim="800000"/>
            <a:headEnd/>
            <a:tailEnd/>
          </a:ln>
        </p:spPr>
        <p:txBody>
          <a:bodyPr wrap="none" lIns="91440" tIns="45720" rIns="91440" bIns="45720" anchor="t">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nl-BE" sz="2800" b="1">
                <a:solidFill>
                  <a:srgbClr val="C00000"/>
                </a:solidFill>
                <a:latin typeface="Calibri"/>
                <a:cs typeface="Calibri"/>
              </a:rPr>
              <a:t>Merk op</a:t>
            </a:r>
            <a:r>
              <a:rPr lang="nl-BE" sz="2800">
                <a:solidFill>
                  <a:srgbClr val="C00000"/>
                </a:solidFill>
                <a:latin typeface="Calibri"/>
                <a:cs typeface="Calibri"/>
              </a:rPr>
              <a:t>: </a:t>
            </a:r>
            <a:r>
              <a:rPr lang="nl-BE" sz="2800">
                <a:latin typeface="Calibri"/>
                <a:cs typeface="Calibri"/>
              </a:rPr>
              <a:t>de </a:t>
            </a:r>
            <a:r>
              <a:rPr lang="nl-BE" sz="2800" b="1" err="1">
                <a:latin typeface="Calibri"/>
                <a:cs typeface="Calibri"/>
              </a:rPr>
              <a:t>constructor</a:t>
            </a:r>
            <a:r>
              <a:rPr lang="nl-BE" sz="2800" b="1">
                <a:latin typeface="Calibri"/>
                <a:cs typeface="Calibri"/>
              </a:rPr>
              <a:t> </a:t>
            </a:r>
            <a:r>
              <a:rPr lang="nl-BE" sz="2800">
                <a:latin typeface="Calibri"/>
                <a:cs typeface="Calibri"/>
              </a:rPr>
              <a:t>van de </a:t>
            </a:r>
            <a:r>
              <a:rPr lang="nl-BE" sz="2800" b="1" err="1">
                <a:latin typeface="Calibri"/>
                <a:cs typeface="Calibri"/>
              </a:rPr>
              <a:t>parent</a:t>
            </a:r>
            <a:r>
              <a:rPr lang="nl-BE" sz="2800" b="1">
                <a:latin typeface="Calibri"/>
                <a:cs typeface="Calibri"/>
              </a:rPr>
              <a:t> </a:t>
            </a:r>
            <a:endParaRPr lang="nl-BE" sz="2800" b="1">
              <a:latin typeface="Calibri" pitchFamily="34" charset="0"/>
            </a:endParaRPr>
          </a:p>
          <a:p>
            <a:r>
              <a:rPr lang="nl-BE" sz="2800">
                <a:latin typeface="Calibri"/>
                <a:cs typeface="Calibri"/>
              </a:rPr>
              <a:t>klasse wordt </a:t>
            </a:r>
            <a:r>
              <a:rPr lang="nl-BE" sz="2800" b="1">
                <a:latin typeface="Calibri"/>
                <a:cs typeface="Calibri"/>
              </a:rPr>
              <a:t>eerst opgeroepen</a:t>
            </a:r>
            <a:r>
              <a:rPr lang="nl-BE" sz="2800">
                <a:latin typeface="Calibri"/>
                <a:cs typeface="Calibri"/>
              </a:rPr>
              <a:t>!!</a:t>
            </a:r>
            <a:endParaRPr lang="en-US" sz="2800">
              <a:latin typeface="Calibri"/>
              <a:cs typeface="Calibri"/>
            </a:endParaRPr>
          </a:p>
        </p:txBody>
      </p:sp>
      <p:sp>
        <p:nvSpPr>
          <p:cNvPr id="9" name="Rechthoek 8"/>
          <p:cNvSpPr/>
          <p:nvPr/>
        </p:nvSpPr>
        <p:spPr>
          <a:xfrm>
            <a:off x="767408" y="1280160"/>
            <a:ext cx="7128792" cy="2554545"/>
          </a:xfrm>
          <a:prstGeom prst="rect">
            <a:avLst/>
          </a:prstGeom>
          <a:solidFill>
            <a:schemeClr val="bg1"/>
          </a:solidFill>
        </p:spPr>
        <p:txBody>
          <a:bodyPr wrap="square">
            <a:spAutoFit/>
          </a:bodyPr>
          <a:lstStyle/>
          <a:p>
            <a:r>
              <a:rPr lang="en-US" sz="2000">
                <a:solidFill>
                  <a:srgbClr val="0000FF"/>
                </a:solidFill>
                <a:latin typeface="Consolas" panose="020B0609020204030204" pitchFamily="49" charset="0"/>
              </a:rPr>
              <a:t>class</a:t>
            </a:r>
            <a:r>
              <a:rPr lang="en-US" sz="2000">
                <a:solidFill>
                  <a:srgbClr val="000000"/>
                </a:solidFill>
                <a:latin typeface="Consolas" panose="020B0609020204030204" pitchFamily="49" charset="0"/>
              </a:rPr>
              <a:t> </a:t>
            </a:r>
            <a:r>
              <a:rPr lang="en-US" sz="2000">
                <a:solidFill>
                  <a:srgbClr val="2B91AF"/>
                </a:solidFill>
                <a:latin typeface="Consolas" panose="020B0609020204030204" pitchFamily="49" charset="0"/>
              </a:rPr>
              <a:t>Program</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a:t>
            </a:r>
          </a:p>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static</a:t>
            </a:r>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void</a:t>
            </a:r>
            <a:r>
              <a:rPr lang="en-US" sz="2000">
                <a:solidFill>
                  <a:srgbClr val="000000"/>
                </a:solidFill>
                <a:latin typeface="Consolas" panose="020B0609020204030204" pitchFamily="49" charset="0"/>
              </a:rPr>
              <a:t> Main(</a:t>
            </a:r>
            <a:r>
              <a:rPr lang="en-US" sz="2000">
                <a:solidFill>
                  <a:srgbClr val="0000FF"/>
                </a:solidFill>
                <a:latin typeface="Consolas" panose="020B0609020204030204" pitchFamily="49" charset="0"/>
              </a:rPr>
              <a:t>string</a:t>
            </a:r>
            <a:r>
              <a:rPr lang="en-US" sz="2000">
                <a:solidFill>
                  <a:srgbClr val="000000"/>
                </a:solidFill>
                <a:latin typeface="Consolas" panose="020B0609020204030204" pitchFamily="49" charset="0"/>
              </a:rPr>
              <a:t>[] </a:t>
            </a:r>
            <a:r>
              <a:rPr lang="en-US" sz="2000" err="1">
                <a:solidFill>
                  <a:srgbClr val="000000"/>
                </a:solidFill>
                <a:latin typeface="Consolas" panose="020B0609020204030204" pitchFamily="49" charset="0"/>
              </a:rPr>
              <a:t>args</a:t>
            </a:r>
            <a:r>
              <a:rPr lang="en-US" sz="2000">
                <a:solidFill>
                  <a:srgbClr val="000000"/>
                </a:solidFill>
                <a:latin typeface="Consolas" panose="020B0609020204030204" pitchFamily="49" charset="0"/>
              </a:rPr>
              <a:t>)</a:t>
            </a:r>
          </a:p>
          <a:p>
            <a:r>
              <a:rPr lang="en-US" sz="2000">
                <a:solidFill>
                  <a:srgbClr val="000000"/>
                </a:solidFill>
                <a:latin typeface="Consolas" panose="020B0609020204030204" pitchFamily="49" charset="0"/>
              </a:rPr>
              <a:t>    {</a:t>
            </a:r>
          </a:p>
          <a:p>
            <a:r>
              <a:rPr lang="en-US" sz="2000">
                <a:solidFill>
                  <a:srgbClr val="000000"/>
                </a:solidFill>
                <a:latin typeface="Consolas" panose="020B0609020204030204" pitchFamily="49" charset="0"/>
              </a:rPr>
              <a:t>        </a:t>
            </a:r>
            <a:r>
              <a:rPr lang="en-US" sz="2000">
                <a:solidFill>
                  <a:srgbClr val="2B91AF"/>
                </a:solidFill>
                <a:latin typeface="Consolas" panose="020B0609020204030204" pitchFamily="49" charset="0"/>
              </a:rPr>
              <a:t>Dog</a:t>
            </a:r>
            <a:r>
              <a:rPr lang="en-US" sz="2000">
                <a:solidFill>
                  <a:srgbClr val="000000"/>
                </a:solidFill>
                <a:latin typeface="Consolas" panose="020B0609020204030204" pitchFamily="49" charset="0"/>
              </a:rPr>
              <a:t> </a:t>
            </a:r>
            <a:r>
              <a:rPr lang="en-US" sz="2000" err="1">
                <a:solidFill>
                  <a:srgbClr val="000000"/>
                </a:solidFill>
                <a:latin typeface="Consolas" panose="020B0609020204030204" pitchFamily="49" charset="0"/>
              </a:rPr>
              <a:t>dog</a:t>
            </a:r>
            <a:r>
              <a:rPr lang="en-US" sz="2000">
                <a:solidFill>
                  <a:srgbClr val="000000"/>
                </a:solidFill>
                <a:latin typeface="Consolas" panose="020B0609020204030204" pitchFamily="49" charset="0"/>
              </a:rPr>
              <a:t> = </a:t>
            </a:r>
            <a:r>
              <a:rPr lang="en-US" sz="2000">
                <a:solidFill>
                  <a:srgbClr val="0000FF"/>
                </a:solidFill>
                <a:latin typeface="Consolas" panose="020B0609020204030204" pitchFamily="49" charset="0"/>
              </a:rPr>
              <a:t>new</a:t>
            </a:r>
            <a:r>
              <a:rPr lang="en-US" sz="2000">
                <a:solidFill>
                  <a:srgbClr val="000000"/>
                </a:solidFill>
                <a:latin typeface="Consolas" panose="020B0609020204030204" pitchFamily="49" charset="0"/>
              </a:rPr>
              <a:t> </a:t>
            </a:r>
            <a:r>
              <a:rPr lang="en-US" sz="2000">
                <a:solidFill>
                  <a:srgbClr val="2B91AF"/>
                </a:solidFill>
                <a:latin typeface="Consolas" panose="020B0609020204030204" pitchFamily="49" charset="0"/>
              </a:rPr>
              <a:t>Dog</a:t>
            </a:r>
            <a:r>
              <a:rPr lang="en-US" sz="2000">
                <a:solidFill>
                  <a:srgbClr val="000000"/>
                </a:solidFill>
                <a:latin typeface="Consolas" panose="020B0609020204030204" pitchFamily="49" charset="0"/>
              </a:rPr>
              <a:t>();</a:t>
            </a:r>
          </a:p>
          <a:p>
            <a:r>
              <a:rPr lang="en-US" sz="2000">
                <a:solidFill>
                  <a:srgbClr val="000000"/>
                </a:solidFill>
                <a:latin typeface="Consolas" panose="020B0609020204030204" pitchFamily="49" charset="0"/>
              </a:rPr>
              <a:t>        </a:t>
            </a:r>
            <a:r>
              <a:rPr lang="en-US" sz="2000">
                <a:solidFill>
                  <a:srgbClr val="2B91AF"/>
                </a:solidFill>
                <a:latin typeface="Consolas" panose="020B0609020204030204" pitchFamily="49" charset="0"/>
              </a:rPr>
              <a:t>Cat</a:t>
            </a:r>
            <a:r>
              <a:rPr lang="en-US" sz="2000">
                <a:solidFill>
                  <a:srgbClr val="000000"/>
                </a:solidFill>
                <a:latin typeface="Consolas" panose="020B0609020204030204" pitchFamily="49" charset="0"/>
              </a:rPr>
              <a:t> </a:t>
            </a:r>
            <a:r>
              <a:rPr lang="en-US" sz="2000" err="1">
                <a:solidFill>
                  <a:srgbClr val="000000"/>
                </a:solidFill>
                <a:latin typeface="Consolas" panose="020B0609020204030204" pitchFamily="49" charset="0"/>
              </a:rPr>
              <a:t>cat</a:t>
            </a:r>
            <a:r>
              <a:rPr lang="en-US" sz="2000">
                <a:solidFill>
                  <a:srgbClr val="000000"/>
                </a:solidFill>
                <a:latin typeface="Consolas" panose="020B0609020204030204" pitchFamily="49" charset="0"/>
              </a:rPr>
              <a:t> = </a:t>
            </a:r>
            <a:r>
              <a:rPr lang="en-US" sz="2000">
                <a:solidFill>
                  <a:srgbClr val="0000FF"/>
                </a:solidFill>
                <a:latin typeface="Consolas" panose="020B0609020204030204" pitchFamily="49" charset="0"/>
              </a:rPr>
              <a:t>new</a:t>
            </a:r>
            <a:r>
              <a:rPr lang="en-US" sz="2000">
                <a:solidFill>
                  <a:srgbClr val="000000"/>
                </a:solidFill>
                <a:latin typeface="Consolas" panose="020B0609020204030204" pitchFamily="49" charset="0"/>
              </a:rPr>
              <a:t> </a:t>
            </a:r>
            <a:r>
              <a:rPr lang="en-US" sz="2000">
                <a:solidFill>
                  <a:srgbClr val="2B91AF"/>
                </a:solidFill>
                <a:latin typeface="Consolas" panose="020B0609020204030204" pitchFamily="49" charset="0"/>
              </a:rPr>
              <a:t>Cat</a:t>
            </a:r>
            <a:r>
              <a:rPr lang="en-US" sz="2000">
                <a:solidFill>
                  <a:srgbClr val="000000"/>
                </a:solidFill>
                <a:latin typeface="Consolas" panose="020B0609020204030204" pitchFamily="49" charset="0"/>
              </a:rPr>
              <a:t>();</a:t>
            </a:r>
          </a:p>
          <a:p>
            <a:r>
              <a:rPr lang="en-US" sz="2000">
                <a:solidFill>
                  <a:srgbClr val="000000"/>
                </a:solidFill>
                <a:latin typeface="Consolas" panose="020B0609020204030204" pitchFamily="49" charset="0"/>
              </a:rPr>
              <a:t>    }</a:t>
            </a:r>
          </a:p>
          <a:p>
            <a:r>
              <a:rPr lang="en-US" sz="2000">
                <a:solidFill>
                  <a:srgbClr val="000000"/>
                </a:solidFill>
                <a:latin typeface="Consolas" panose="020B0609020204030204" pitchFamily="49" charset="0"/>
              </a:rPr>
              <a:t>}</a:t>
            </a:r>
            <a:endParaRPr lang="nl-BE" sz="2000"/>
          </a:p>
        </p:txBody>
      </p:sp>
      <p:pic>
        <p:nvPicPr>
          <p:cNvPr id="10" name="Picture 9">
            <a:extLst>
              <a:ext uri="{FF2B5EF4-FFF2-40B4-BE49-F238E27FC236}">
                <a16:creationId xmlns:a16="http://schemas.microsoft.com/office/drawing/2014/main" id="{FADE848F-8D89-400E-B021-0C277D815102}"/>
              </a:ext>
            </a:extLst>
          </p:cNvPr>
          <p:cNvPicPr>
            <a:picLocks noChangeAspect="1"/>
          </p:cNvPicPr>
          <p:nvPr/>
        </p:nvPicPr>
        <p:blipFill>
          <a:blip r:embed="rId2"/>
          <a:stretch>
            <a:fillRect/>
          </a:stretch>
        </p:blipFill>
        <p:spPr>
          <a:xfrm>
            <a:off x="911424" y="3834705"/>
            <a:ext cx="3219899" cy="1571844"/>
          </a:xfrm>
          <a:prstGeom prst="rect">
            <a:avLst/>
          </a:prstGeom>
        </p:spPr>
      </p:pic>
    </p:spTree>
    <p:extLst>
      <p:ext uri="{BB962C8B-B14F-4D97-AF65-F5344CB8AC3E}">
        <p14:creationId xmlns:p14="http://schemas.microsoft.com/office/powerpoint/2010/main" val="284216088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anim calcmode="lin" valueType="num">
                                      <p:cBhvr additive="base">
                                        <p:cTn id="11"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3"/>
          <p:cNvSpPr txBox="1">
            <a:spLocks noChangeArrowheads="1"/>
          </p:cNvSpPr>
          <p:nvPr/>
        </p:nvSpPr>
        <p:spPr bwMode="auto">
          <a:xfrm>
            <a:off x="983432" y="1412776"/>
            <a:ext cx="9361040" cy="4708981"/>
          </a:xfrm>
          <a:prstGeom prst="rect">
            <a:avLst/>
          </a:prstGeom>
          <a:noFill/>
          <a:ln w="9525">
            <a:noFill/>
            <a:miter lim="800000"/>
            <a:headEnd/>
            <a:tailEnd/>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2000">
                <a:solidFill>
                  <a:srgbClr val="0000FF"/>
                </a:solidFill>
                <a:latin typeface="Consolas" panose="020B0609020204030204" pitchFamily="49" charset="0"/>
              </a:rPr>
              <a:t>class</a:t>
            </a:r>
            <a:r>
              <a:rPr lang="en-US" sz="2000">
                <a:solidFill>
                  <a:srgbClr val="000000"/>
                </a:solidFill>
                <a:latin typeface="Consolas" panose="020B0609020204030204" pitchFamily="49" charset="0"/>
              </a:rPr>
              <a:t> </a:t>
            </a:r>
            <a:r>
              <a:rPr lang="en-US" sz="2000">
                <a:solidFill>
                  <a:srgbClr val="2B91AF"/>
                </a:solidFill>
                <a:latin typeface="Consolas" panose="020B0609020204030204" pitchFamily="49" charset="0"/>
              </a:rPr>
              <a:t>Program</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a:t>
            </a:r>
          </a:p>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static</a:t>
            </a:r>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void</a:t>
            </a:r>
            <a:r>
              <a:rPr lang="en-US" sz="2000">
                <a:solidFill>
                  <a:srgbClr val="000000"/>
                </a:solidFill>
                <a:latin typeface="Consolas" panose="020B0609020204030204" pitchFamily="49" charset="0"/>
              </a:rPr>
              <a:t> Main(</a:t>
            </a:r>
            <a:r>
              <a:rPr lang="en-US" sz="2000">
                <a:solidFill>
                  <a:srgbClr val="0000FF"/>
                </a:solidFill>
                <a:latin typeface="Consolas" panose="020B0609020204030204" pitchFamily="49" charset="0"/>
              </a:rPr>
              <a:t>string</a:t>
            </a:r>
            <a:r>
              <a:rPr lang="en-US" sz="2000">
                <a:solidFill>
                  <a:srgbClr val="000000"/>
                </a:solidFill>
                <a:latin typeface="Consolas" panose="020B0609020204030204" pitchFamily="49" charset="0"/>
              </a:rPr>
              <a:t>[] </a:t>
            </a:r>
            <a:r>
              <a:rPr lang="en-US" sz="2000" err="1">
                <a:solidFill>
                  <a:srgbClr val="000000"/>
                </a:solidFill>
                <a:latin typeface="Consolas" panose="020B0609020204030204" pitchFamily="49" charset="0"/>
              </a:rPr>
              <a:t>args</a:t>
            </a:r>
            <a:r>
              <a:rPr lang="en-US" sz="2000">
                <a:solidFill>
                  <a:srgbClr val="000000"/>
                </a:solidFill>
                <a:latin typeface="Consolas" panose="020B0609020204030204" pitchFamily="49" charset="0"/>
              </a:rPr>
              <a:t>)</a:t>
            </a:r>
          </a:p>
          <a:p>
            <a:r>
              <a:rPr lang="en-US" sz="2000">
                <a:solidFill>
                  <a:srgbClr val="000000"/>
                </a:solidFill>
                <a:latin typeface="Consolas" panose="020B0609020204030204" pitchFamily="49" charset="0"/>
              </a:rPr>
              <a:t>    {</a:t>
            </a:r>
          </a:p>
          <a:p>
            <a:r>
              <a:rPr lang="en-US" sz="2000">
                <a:solidFill>
                  <a:srgbClr val="000000"/>
                </a:solidFill>
                <a:latin typeface="Consolas" panose="020B0609020204030204" pitchFamily="49" charset="0"/>
              </a:rPr>
              <a:t>        </a:t>
            </a:r>
            <a:r>
              <a:rPr lang="en-US" sz="2000">
                <a:solidFill>
                  <a:srgbClr val="2B91AF"/>
                </a:solidFill>
                <a:latin typeface="Consolas" panose="020B0609020204030204" pitchFamily="49" charset="0"/>
              </a:rPr>
              <a:t>Dog</a:t>
            </a:r>
            <a:r>
              <a:rPr lang="en-US" sz="2000">
                <a:solidFill>
                  <a:srgbClr val="000000"/>
                </a:solidFill>
                <a:latin typeface="Consolas" panose="020B0609020204030204" pitchFamily="49" charset="0"/>
              </a:rPr>
              <a:t> </a:t>
            </a:r>
            <a:r>
              <a:rPr lang="en-US" sz="2000" err="1">
                <a:solidFill>
                  <a:srgbClr val="000000"/>
                </a:solidFill>
                <a:latin typeface="Consolas" panose="020B0609020204030204" pitchFamily="49" charset="0"/>
              </a:rPr>
              <a:t>dog</a:t>
            </a:r>
            <a:r>
              <a:rPr lang="en-US" sz="2000">
                <a:solidFill>
                  <a:srgbClr val="000000"/>
                </a:solidFill>
                <a:latin typeface="Consolas" panose="020B0609020204030204" pitchFamily="49" charset="0"/>
              </a:rPr>
              <a:t> = </a:t>
            </a:r>
            <a:r>
              <a:rPr lang="en-US" sz="2000">
                <a:solidFill>
                  <a:srgbClr val="0000FF"/>
                </a:solidFill>
                <a:latin typeface="Consolas" panose="020B0609020204030204" pitchFamily="49" charset="0"/>
              </a:rPr>
              <a:t>new</a:t>
            </a:r>
            <a:r>
              <a:rPr lang="en-US" sz="2000">
                <a:solidFill>
                  <a:srgbClr val="000000"/>
                </a:solidFill>
                <a:latin typeface="Consolas" panose="020B0609020204030204" pitchFamily="49" charset="0"/>
              </a:rPr>
              <a:t> </a:t>
            </a:r>
            <a:r>
              <a:rPr lang="en-US" sz="2000">
                <a:solidFill>
                  <a:srgbClr val="2B91AF"/>
                </a:solidFill>
                <a:latin typeface="Consolas" panose="020B0609020204030204" pitchFamily="49" charset="0"/>
              </a:rPr>
              <a:t>Dog</a:t>
            </a:r>
            <a:r>
              <a:rPr lang="en-US" sz="2000">
                <a:solidFill>
                  <a:srgbClr val="000000"/>
                </a:solidFill>
                <a:latin typeface="Consolas" panose="020B0609020204030204" pitchFamily="49" charset="0"/>
              </a:rPr>
              <a:t>();</a:t>
            </a:r>
          </a:p>
          <a:p>
            <a:r>
              <a:rPr lang="en-US" sz="2000">
                <a:solidFill>
                  <a:srgbClr val="000000"/>
                </a:solidFill>
                <a:latin typeface="Consolas" panose="020B0609020204030204" pitchFamily="49" charset="0"/>
              </a:rPr>
              <a:t>        </a:t>
            </a:r>
            <a:r>
              <a:rPr lang="en-US" sz="2000" err="1">
                <a:solidFill>
                  <a:srgbClr val="000000"/>
                </a:solidFill>
                <a:latin typeface="Consolas" panose="020B0609020204030204" pitchFamily="49" charset="0"/>
              </a:rPr>
              <a:t>dog.Bark</a:t>
            </a:r>
            <a:r>
              <a:rPr lang="en-US" sz="2000">
                <a:solidFill>
                  <a:srgbClr val="000000"/>
                </a:solidFill>
                <a:latin typeface="Consolas" panose="020B0609020204030204" pitchFamily="49" charset="0"/>
              </a:rPr>
              <a:t>();</a:t>
            </a:r>
          </a:p>
          <a:p>
            <a:r>
              <a:rPr lang="en-US" sz="2000">
                <a:solidFill>
                  <a:srgbClr val="000000"/>
                </a:solidFill>
                <a:latin typeface="Consolas" panose="020B0609020204030204" pitchFamily="49" charset="0"/>
              </a:rPr>
              <a:t>        </a:t>
            </a:r>
            <a:r>
              <a:rPr lang="en-US" sz="2000" err="1">
                <a:solidFill>
                  <a:srgbClr val="000000"/>
                </a:solidFill>
                <a:latin typeface="Consolas" panose="020B0609020204030204" pitchFamily="49" charset="0"/>
              </a:rPr>
              <a:t>dog.FeedChild</a:t>
            </a:r>
            <a:r>
              <a:rPr lang="en-US" sz="2000">
                <a:solidFill>
                  <a:srgbClr val="000000"/>
                </a:solidFill>
                <a:latin typeface="Consolas" panose="020B0609020204030204" pitchFamily="49" charset="0"/>
              </a:rPr>
              <a:t>();</a:t>
            </a:r>
          </a:p>
          <a:p>
            <a:r>
              <a:rPr lang="nl-NL" sz="2000">
                <a:solidFill>
                  <a:srgbClr val="000000"/>
                </a:solidFill>
                <a:latin typeface="Consolas" panose="020B0609020204030204" pitchFamily="49" charset="0"/>
              </a:rPr>
              <a:t>        </a:t>
            </a:r>
            <a:r>
              <a:rPr lang="nl-NL" sz="2000" err="1">
                <a:solidFill>
                  <a:srgbClr val="2B91AF"/>
                </a:solidFill>
                <a:latin typeface="Consolas" panose="020B0609020204030204" pitchFamily="49" charset="0"/>
              </a:rPr>
              <a:t>Console</a:t>
            </a:r>
            <a:r>
              <a:rPr lang="nl-NL" sz="2000" err="1">
                <a:solidFill>
                  <a:srgbClr val="000000"/>
                </a:solidFill>
                <a:latin typeface="Consolas" panose="020B0609020204030204" pitchFamily="49" charset="0"/>
              </a:rPr>
              <a:t>.WriteLine</a:t>
            </a:r>
            <a:r>
              <a:rPr lang="nl-NL" sz="2000">
                <a:solidFill>
                  <a:srgbClr val="000000"/>
                </a:solidFill>
                <a:latin typeface="Consolas" panose="020B0609020204030204" pitchFamily="49" charset="0"/>
              </a:rPr>
              <a:t>(</a:t>
            </a:r>
            <a:r>
              <a:rPr lang="nl-NL" sz="2000">
                <a:solidFill>
                  <a:srgbClr val="A31515"/>
                </a:solidFill>
                <a:latin typeface="Consolas" panose="020B0609020204030204" pitchFamily="49" charset="0"/>
              </a:rPr>
              <a:t>"Leeftijd Dog: "</a:t>
            </a:r>
            <a:r>
              <a:rPr lang="nl-NL" sz="2000">
                <a:solidFill>
                  <a:srgbClr val="000000"/>
                </a:solidFill>
                <a:latin typeface="Consolas" panose="020B0609020204030204" pitchFamily="49" charset="0"/>
              </a:rPr>
              <a:t> + </a:t>
            </a:r>
            <a:r>
              <a:rPr lang="nl-NL" sz="2000" err="1">
                <a:solidFill>
                  <a:srgbClr val="000000"/>
                </a:solidFill>
                <a:latin typeface="Consolas" panose="020B0609020204030204" pitchFamily="49" charset="0"/>
              </a:rPr>
              <a:t>dog.Age</a:t>
            </a:r>
            <a:r>
              <a:rPr lang="nl-NL" sz="2000">
                <a:solidFill>
                  <a:srgbClr val="000000"/>
                </a:solidFill>
                <a:latin typeface="Consolas" panose="020B0609020204030204" pitchFamily="49" charset="0"/>
              </a:rPr>
              <a:t>);</a:t>
            </a:r>
          </a:p>
          <a:p>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2B91AF"/>
                </a:solidFill>
                <a:latin typeface="Consolas" panose="020B0609020204030204" pitchFamily="49" charset="0"/>
              </a:rPr>
              <a:t>Cat</a:t>
            </a:r>
            <a:r>
              <a:rPr lang="en-US" sz="2000">
                <a:solidFill>
                  <a:srgbClr val="000000"/>
                </a:solidFill>
                <a:latin typeface="Consolas" panose="020B0609020204030204" pitchFamily="49" charset="0"/>
              </a:rPr>
              <a:t> </a:t>
            </a:r>
            <a:r>
              <a:rPr lang="en-US" sz="2000" err="1">
                <a:solidFill>
                  <a:srgbClr val="000000"/>
                </a:solidFill>
                <a:latin typeface="Consolas" panose="020B0609020204030204" pitchFamily="49" charset="0"/>
              </a:rPr>
              <a:t>cat</a:t>
            </a:r>
            <a:r>
              <a:rPr lang="en-US" sz="2000">
                <a:solidFill>
                  <a:srgbClr val="000000"/>
                </a:solidFill>
                <a:latin typeface="Consolas" panose="020B0609020204030204" pitchFamily="49" charset="0"/>
              </a:rPr>
              <a:t> = </a:t>
            </a:r>
            <a:r>
              <a:rPr lang="en-US" sz="2000">
                <a:solidFill>
                  <a:srgbClr val="0000FF"/>
                </a:solidFill>
                <a:latin typeface="Consolas" panose="020B0609020204030204" pitchFamily="49" charset="0"/>
              </a:rPr>
              <a:t>new</a:t>
            </a:r>
            <a:r>
              <a:rPr lang="en-US" sz="2000">
                <a:solidFill>
                  <a:srgbClr val="000000"/>
                </a:solidFill>
                <a:latin typeface="Consolas" panose="020B0609020204030204" pitchFamily="49" charset="0"/>
              </a:rPr>
              <a:t> </a:t>
            </a:r>
            <a:r>
              <a:rPr lang="en-US" sz="2000">
                <a:solidFill>
                  <a:srgbClr val="2B91AF"/>
                </a:solidFill>
                <a:latin typeface="Consolas" panose="020B0609020204030204" pitchFamily="49" charset="0"/>
              </a:rPr>
              <a:t>Cat</a:t>
            </a:r>
            <a:r>
              <a:rPr lang="en-US" sz="2000">
                <a:solidFill>
                  <a:srgbClr val="000000"/>
                </a:solidFill>
                <a:latin typeface="Consolas" panose="020B0609020204030204" pitchFamily="49" charset="0"/>
              </a:rPr>
              <a:t>();</a:t>
            </a:r>
          </a:p>
          <a:p>
            <a:r>
              <a:rPr lang="en-US" sz="2000">
                <a:solidFill>
                  <a:srgbClr val="000000"/>
                </a:solidFill>
                <a:latin typeface="Consolas" panose="020B0609020204030204" pitchFamily="49" charset="0"/>
              </a:rPr>
              <a:t>        </a:t>
            </a:r>
            <a:r>
              <a:rPr lang="en-US" sz="2000" err="1">
                <a:solidFill>
                  <a:srgbClr val="000000"/>
                </a:solidFill>
                <a:latin typeface="Consolas" panose="020B0609020204030204" pitchFamily="49" charset="0"/>
              </a:rPr>
              <a:t>cat.Miauw</a:t>
            </a:r>
            <a:r>
              <a:rPr lang="en-US" sz="2000">
                <a:solidFill>
                  <a:srgbClr val="000000"/>
                </a:solidFill>
                <a:latin typeface="Consolas" panose="020B0609020204030204" pitchFamily="49" charset="0"/>
              </a:rPr>
              <a:t>();</a:t>
            </a:r>
          </a:p>
          <a:p>
            <a:r>
              <a:rPr lang="en-US" sz="2000">
                <a:solidFill>
                  <a:srgbClr val="000000"/>
                </a:solidFill>
                <a:latin typeface="Consolas" panose="020B0609020204030204" pitchFamily="49" charset="0"/>
              </a:rPr>
              <a:t>        </a:t>
            </a:r>
            <a:r>
              <a:rPr lang="en-US" sz="2000" err="1">
                <a:solidFill>
                  <a:srgbClr val="000000"/>
                </a:solidFill>
                <a:latin typeface="Consolas" panose="020B0609020204030204" pitchFamily="49" charset="0"/>
              </a:rPr>
              <a:t>cat.FeedChild</a:t>
            </a:r>
            <a:r>
              <a:rPr lang="en-US" sz="2000">
                <a:solidFill>
                  <a:srgbClr val="000000"/>
                </a:solidFill>
                <a:latin typeface="Consolas" panose="020B0609020204030204" pitchFamily="49" charset="0"/>
              </a:rPr>
              <a:t>();</a:t>
            </a:r>
          </a:p>
          <a:p>
            <a:r>
              <a:rPr lang="nl-NL" sz="2000">
                <a:solidFill>
                  <a:srgbClr val="000000"/>
                </a:solidFill>
                <a:latin typeface="Consolas" panose="020B0609020204030204" pitchFamily="49" charset="0"/>
              </a:rPr>
              <a:t>        </a:t>
            </a:r>
            <a:r>
              <a:rPr lang="nl-NL" sz="2000" err="1">
                <a:solidFill>
                  <a:srgbClr val="2B91AF"/>
                </a:solidFill>
                <a:latin typeface="Consolas" panose="020B0609020204030204" pitchFamily="49" charset="0"/>
              </a:rPr>
              <a:t>Console</a:t>
            </a:r>
            <a:r>
              <a:rPr lang="nl-NL" sz="2000" err="1">
                <a:solidFill>
                  <a:srgbClr val="000000"/>
                </a:solidFill>
                <a:latin typeface="Consolas" panose="020B0609020204030204" pitchFamily="49" charset="0"/>
              </a:rPr>
              <a:t>.WriteLine</a:t>
            </a:r>
            <a:r>
              <a:rPr lang="nl-NL" sz="2000">
                <a:solidFill>
                  <a:srgbClr val="000000"/>
                </a:solidFill>
                <a:latin typeface="Consolas" panose="020B0609020204030204" pitchFamily="49" charset="0"/>
              </a:rPr>
              <a:t>(</a:t>
            </a:r>
            <a:r>
              <a:rPr lang="nl-NL" sz="2000">
                <a:solidFill>
                  <a:srgbClr val="A31515"/>
                </a:solidFill>
                <a:latin typeface="Consolas" panose="020B0609020204030204" pitchFamily="49" charset="0"/>
              </a:rPr>
              <a:t>"Leeftijd Cat: "</a:t>
            </a:r>
            <a:r>
              <a:rPr lang="nl-NL" sz="2000">
                <a:solidFill>
                  <a:srgbClr val="000000"/>
                </a:solidFill>
                <a:latin typeface="Consolas" panose="020B0609020204030204" pitchFamily="49" charset="0"/>
              </a:rPr>
              <a:t> + </a:t>
            </a:r>
            <a:r>
              <a:rPr lang="nl-NL" sz="2000" err="1">
                <a:solidFill>
                  <a:srgbClr val="000000"/>
                </a:solidFill>
                <a:latin typeface="Consolas" panose="020B0609020204030204" pitchFamily="49" charset="0"/>
              </a:rPr>
              <a:t>cat.Age</a:t>
            </a:r>
            <a:r>
              <a:rPr lang="nl-NL" sz="2000">
                <a:solidFill>
                  <a:srgbClr val="000000"/>
                </a:solidFill>
                <a:latin typeface="Consolas" panose="020B0609020204030204" pitchFamily="49" charset="0"/>
              </a:rPr>
              <a:t>);</a:t>
            </a:r>
          </a:p>
          <a:p>
            <a:r>
              <a:rPr lang="en-US" sz="2000">
                <a:solidFill>
                  <a:srgbClr val="000000"/>
                </a:solidFill>
                <a:latin typeface="Consolas" panose="020B0609020204030204" pitchFamily="49" charset="0"/>
              </a:rPr>
              <a:t>    }</a:t>
            </a:r>
          </a:p>
          <a:p>
            <a:r>
              <a:rPr lang="en-US" sz="2000">
                <a:solidFill>
                  <a:srgbClr val="000000"/>
                </a:solidFill>
                <a:latin typeface="Consolas" panose="020B0609020204030204" pitchFamily="49" charset="0"/>
              </a:rPr>
              <a:t>}</a:t>
            </a:r>
            <a:endParaRPr lang="en-US" sz="2000">
              <a:latin typeface="Calibri" pitchFamily="34" charset="0"/>
            </a:endParaRPr>
          </a:p>
        </p:txBody>
      </p:sp>
      <p:sp>
        <p:nvSpPr>
          <p:cNvPr id="4" name="Titel 1"/>
          <p:cNvSpPr>
            <a:spLocks noGrp="1"/>
          </p:cNvSpPr>
          <p:nvPr>
            <p:ph type="title"/>
          </p:nvPr>
        </p:nvSpPr>
        <p:spPr>
          <a:noFill/>
        </p:spPr>
        <p:txBody>
          <a:bodyPr/>
          <a:lstStyle/>
          <a:p>
            <a:r>
              <a:rPr lang="nl-BE"/>
              <a:t>syntax</a:t>
            </a:r>
          </a:p>
        </p:txBody>
      </p:sp>
      <p:sp>
        <p:nvSpPr>
          <p:cNvPr id="15" name="TextBox 10"/>
          <p:cNvSpPr txBox="1">
            <a:spLocks noChangeArrowheads="1"/>
          </p:cNvSpPr>
          <p:nvPr/>
        </p:nvSpPr>
        <p:spPr bwMode="auto">
          <a:xfrm>
            <a:off x="7536160" y="2132856"/>
            <a:ext cx="2170112" cy="830262"/>
          </a:xfrm>
          <a:prstGeom prst="rect">
            <a:avLst/>
          </a:prstGeom>
          <a:noFill/>
          <a:ln w="9525">
            <a:solidFill>
              <a:srgbClr val="FF0000"/>
            </a:solidFill>
            <a:miter lim="800000"/>
            <a:headEnd/>
            <a:tailEnd/>
          </a:ln>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nl-BE" sz="2400">
                <a:latin typeface="Calibri" pitchFamily="34" charset="0"/>
              </a:rPr>
              <a:t>Overgeërfd van </a:t>
            </a:r>
          </a:p>
          <a:p>
            <a:r>
              <a:rPr lang="nl-BE" sz="2400" err="1">
                <a:latin typeface="Calibri" pitchFamily="34" charset="0"/>
              </a:rPr>
              <a:t>Mammal</a:t>
            </a:r>
            <a:endParaRPr lang="en-US" sz="2400">
              <a:latin typeface="Calibri" pitchFamily="34" charset="0"/>
            </a:endParaRPr>
          </a:p>
        </p:txBody>
      </p:sp>
      <p:cxnSp>
        <p:nvCxnSpPr>
          <p:cNvPr id="16" name="Straight Arrow Connector 12"/>
          <p:cNvCxnSpPr>
            <a:cxnSpLocks/>
            <a:stCxn id="15" idx="1"/>
          </p:cNvCxnSpPr>
          <p:nvPr/>
        </p:nvCxnSpPr>
        <p:spPr>
          <a:xfrm flipH="1">
            <a:off x="4439816" y="2547987"/>
            <a:ext cx="3096344" cy="78975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4"/>
          <p:cNvCxnSpPr>
            <a:cxnSpLocks/>
            <a:stCxn id="15" idx="2"/>
          </p:cNvCxnSpPr>
          <p:nvPr/>
        </p:nvCxnSpPr>
        <p:spPr>
          <a:xfrm flipH="1">
            <a:off x="8256240" y="2963118"/>
            <a:ext cx="364976" cy="53789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2">
            <a:extLst>
              <a:ext uri="{FF2B5EF4-FFF2-40B4-BE49-F238E27FC236}">
                <a16:creationId xmlns:a16="http://schemas.microsoft.com/office/drawing/2014/main" id="{8ED3E4FC-859B-466F-B002-B129E44FEAC6}"/>
              </a:ext>
            </a:extLst>
          </p:cNvPr>
          <p:cNvCxnSpPr>
            <a:cxnSpLocks/>
          </p:cNvCxnSpPr>
          <p:nvPr/>
        </p:nvCxnSpPr>
        <p:spPr>
          <a:xfrm flipH="1">
            <a:off x="4439816" y="4005064"/>
            <a:ext cx="1224136" cy="93225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2">
            <a:extLst>
              <a:ext uri="{FF2B5EF4-FFF2-40B4-BE49-F238E27FC236}">
                <a16:creationId xmlns:a16="http://schemas.microsoft.com/office/drawing/2014/main" id="{5D59771B-D255-4840-8BD7-657D8292016A}"/>
              </a:ext>
            </a:extLst>
          </p:cNvPr>
          <p:cNvCxnSpPr>
            <a:cxnSpLocks/>
          </p:cNvCxnSpPr>
          <p:nvPr/>
        </p:nvCxnSpPr>
        <p:spPr>
          <a:xfrm flipH="1">
            <a:off x="8009148" y="4005064"/>
            <a:ext cx="319100" cy="100349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5577F12-8FB4-44AC-912C-1C2061A2E029}"/>
              </a:ext>
            </a:extLst>
          </p:cNvPr>
          <p:cNvCxnSpPr>
            <a:cxnSpLocks/>
          </p:cNvCxnSpPr>
          <p:nvPr/>
        </p:nvCxnSpPr>
        <p:spPr>
          <a:xfrm flipV="1">
            <a:off x="6240016" y="2547987"/>
            <a:ext cx="1296144" cy="953021"/>
          </a:xfrm>
          <a:prstGeom prst="line">
            <a:avLst/>
          </a:prstGeom>
          <a:ln w="28575">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EF933D-F67C-4B74-B56E-ECBCE6F8CD49}"/>
              </a:ext>
            </a:extLst>
          </p:cNvPr>
          <p:cNvCxnSpPr>
            <a:cxnSpLocks/>
          </p:cNvCxnSpPr>
          <p:nvPr/>
        </p:nvCxnSpPr>
        <p:spPr>
          <a:xfrm flipV="1">
            <a:off x="8438728" y="3007580"/>
            <a:ext cx="182488" cy="516295"/>
          </a:xfrm>
          <a:prstGeom prst="line">
            <a:avLst/>
          </a:prstGeom>
          <a:ln w="28575">
            <a:solidFill>
              <a:srgbClr val="FF0000"/>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630287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ppt_x"/>
                                          </p:val>
                                        </p:tav>
                                        <p:tav tm="100000">
                                          <p:val>
                                            <p:strVal val="#ppt_x"/>
                                          </p:val>
                                        </p:tav>
                                      </p:tavLst>
                                    </p:anim>
                                    <p:anim calcmode="lin" valueType="num">
                                      <p:cBhvr additive="base">
                                        <p:cTn id="16" dur="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ppt_x"/>
                                          </p:val>
                                        </p:tav>
                                        <p:tav tm="100000">
                                          <p:val>
                                            <p:strVal val="#ppt_x"/>
                                          </p:val>
                                        </p:tav>
                                      </p:tavLst>
                                    </p:anim>
                                    <p:anim calcmode="lin" valueType="num">
                                      <p:cBhvr additive="base">
                                        <p:cTn id="2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F7297-4263-43F9-BCFC-9FD9CEBCEDFE}"/>
              </a:ext>
            </a:extLst>
          </p:cNvPr>
          <p:cNvSpPr>
            <a:spLocks noGrp="1"/>
          </p:cNvSpPr>
          <p:nvPr>
            <p:ph type="title"/>
          </p:nvPr>
        </p:nvSpPr>
        <p:spPr/>
        <p:txBody>
          <a:bodyPr/>
          <a:lstStyle/>
          <a:p>
            <a:r>
              <a:rPr lang="nl-BE"/>
              <a:t>Oefening</a:t>
            </a:r>
            <a:endParaRPr lang="en-US"/>
          </a:p>
        </p:txBody>
      </p:sp>
      <p:sp>
        <p:nvSpPr>
          <p:cNvPr id="3" name="Content Placeholder 2">
            <a:extLst>
              <a:ext uri="{FF2B5EF4-FFF2-40B4-BE49-F238E27FC236}">
                <a16:creationId xmlns:a16="http://schemas.microsoft.com/office/drawing/2014/main" id="{1819A16E-E6E5-4460-90A3-3A8D3A47986E}"/>
              </a:ext>
            </a:extLst>
          </p:cNvPr>
          <p:cNvSpPr>
            <a:spLocks noGrp="1"/>
          </p:cNvSpPr>
          <p:nvPr>
            <p:ph idx="1"/>
          </p:nvPr>
        </p:nvSpPr>
        <p:spPr/>
        <p:txBody>
          <a:bodyPr/>
          <a:lstStyle/>
          <a:p>
            <a:r>
              <a:rPr lang="nl-BE"/>
              <a:t>Maak een programma dat zowel een motorfiets (</a:t>
            </a:r>
            <a:r>
              <a:rPr lang="nl-BE" err="1"/>
              <a:t>MotorCycle</a:t>
            </a:r>
            <a:r>
              <a:rPr lang="nl-BE"/>
              <a:t> klasse) als een auto (</a:t>
            </a:r>
            <a:r>
              <a:rPr lang="nl-BE" err="1"/>
              <a:t>Car</a:t>
            </a:r>
            <a:r>
              <a:rPr lang="nl-BE"/>
              <a:t> klasse) kan aansturen. Het programma moet </a:t>
            </a:r>
          </a:p>
          <a:p>
            <a:pPr lvl="1"/>
            <a:r>
              <a:rPr lang="nl-BE"/>
              <a:t>Voor de motorfiets en auto:</a:t>
            </a:r>
          </a:p>
          <a:p>
            <a:pPr lvl="2"/>
            <a:r>
              <a:rPr lang="nl-BE"/>
              <a:t>De motor kunnen starten / stoppen</a:t>
            </a:r>
          </a:p>
          <a:p>
            <a:pPr lvl="1"/>
            <a:r>
              <a:rPr lang="nl-BE"/>
              <a:t>Voor de auto:</a:t>
            </a:r>
          </a:p>
          <a:p>
            <a:pPr lvl="2"/>
            <a:r>
              <a:rPr lang="nl-BE"/>
              <a:t>Het dak openen</a:t>
            </a:r>
          </a:p>
          <a:p>
            <a:pPr lvl="1"/>
            <a:r>
              <a:rPr lang="nl-BE"/>
              <a:t>Voor de motorfiets:</a:t>
            </a:r>
          </a:p>
          <a:p>
            <a:pPr lvl="2"/>
            <a:r>
              <a:rPr lang="nl-BE"/>
              <a:t>Het zadel openen</a:t>
            </a:r>
          </a:p>
          <a:p>
            <a:r>
              <a:rPr lang="nl-BE"/>
              <a:t>Zowel de motorfiets als auto hebben een gemeenschappelijke eigenschap: de motor. Maak hiervoor een klasse Engine met slechts 1 property: Running (</a:t>
            </a:r>
            <a:r>
              <a:rPr lang="nl-BE" err="1"/>
              <a:t>bool</a:t>
            </a:r>
            <a:r>
              <a:rPr lang="nl-BE"/>
              <a:t>). Zorg ervoor (via overerving) dat je maar 1 maal de Start / Stop functie moet schrijven. Deze functies zullen de Running property op respectievelijk </a:t>
            </a:r>
            <a:r>
              <a:rPr lang="nl-BE" err="1"/>
              <a:t>true</a:t>
            </a:r>
            <a:r>
              <a:rPr lang="nl-BE"/>
              <a:t> / false zetten.</a:t>
            </a:r>
          </a:p>
          <a:p>
            <a:endParaRPr lang="nl-BE"/>
          </a:p>
        </p:txBody>
      </p:sp>
      <p:sp>
        <p:nvSpPr>
          <p:cNvPr id="5" name="TextBox 4">
            <a:extLst>
              <a:ext uri="{FF2B5EF4-FFF2-40B4-BE49-F238E27FC236}">
                <a16:creationId xmlns:a16="http://schemas.microsoft.com/office/drawing/2014/main" id="{820D92C6-9CF7-4188-9A79-715DCF8D1E61}"/>
              </a:ext>
            </a:extLst>
          </p:cNvPr>
          <p:cNvSpPr txBox="1"/>
          <p:nvPr/>
        </p:nvSpPr>
        <p:spPr>
          <a:xfrm>
            <a:off x="7680176" y="652210"/>
            <a:ext cx="3405582" cy="369332"/>
          </a:xfrm>
          <a:prstGeom prst="rect">
            <a:avLst/>
          </a:prstGeom>
          <a:noFill/>
        </p:spPr>
        <p:txBody>
          <a:bodyPr wrap="square">
            <a:spAutoFit/>
          </a:bodyPr>
          <a:lstStyle/>
          <a:p>
            <a:r>
              <a:rPr lang="en-US" sz="1800" err="1">
                <a:solidFill>
                  <a:srgbClr val="000000"/>
                </a:solidFill>
                <a:latin typeface="Consolas" panose="020B0609020204030204" pitchFamily="49" charset="0"/>
              </a:rPr>
              <a:t>Ucll.Pca.Inheritance_</a:t>
            </a:r>
            <a:r>
              <a:rPr lang="en-US" err="1">
                <a:solidFill>
                  <a:srgbClr val="000000"/>
                </a:solidFill>
                <a:latin typeface="Consolas" panose="020B0609020204030204" pitchFamily="49" charset="0"/>
              </a:rPr>
              <a:t>Synt</a:t>
            </a:r>
            <a:endParaRPr lang="en-US"/>
          </a:p>
        </p:txBody>
      </p:sp>
    </p:spTree>
    <p:extLst>
      <p:ext uri="{BB962C8B-B14F-4D97-AF65-F5344CB8AC3E}">
        <p14:creationId xmlns:p14="http://schemas.microsoft.com/office/powerpoint/2010/main" val="16395790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F7297-4263-43F9-BCFC-9FD9CEBCEDFE}"/>
              </a:ext>
            </a:extLst>
          </p:cNvPr>
          <p:cNvSpPr>
            <a:spLocks noGrp="1"/>
          </p:cNvSpPr>
          <p:nvPr>
            <p:ph type="title"/>
          </p:nvPr>
        </p:nvSpPr>
        <p:spPr/>
        <p:txBody>
          <a:bodyPr/>
          <a:lstStyle/>
          <a:p>
            <a:r>
              <a:rPr lang="nl-BE"/>
              <a:t>Oefening</a:t>
            </a:r>
            <a:endParaRPr lang="en-US"/>
          </a:p>
        </p:txBody>
      </p:sp>
      <p:sp>
        <p:nvSpPr>
          <p:cNvPr id="3" name="Content Placeholder 2">
            <a:extLst>
              <a:ext uri="{FF2B5EF4-FFF2-40B4-BE49-F238E27FC236}">
                <a16:creationId xmlns:a16="http://schemas.microsoft.com/office/drawing/2014/main" id="{1819A16E-E6E5-4460-90A3-3A8D3A47986E}"/>
              </a:ext>
            </a:extLst>
          </p:cNvPr>
          <p:cNvSpPr>
            <a:spLocks noGrp="1"/>
          </p:cNvSpPr>
          <p:nvPr>
            <p:ph idx="1"/>
          </p:nvPr>
        </p:nvSpPr>
        <p:spPr/>
        <p:txBody>
          <a:bodyPr/>
          <a:lstStyle/>
          <a:p>
            <a:r>
              <a:rPr lang="nl-BE"/>
              <a:t>Specifiek moeten volgende functies worden voorzien</a:t>
            </a:r>
          </a:p>
          <a:p>
            <a:pPr lvl="1"/>
            <a:r>
              <a:rPr lang="nl-BE" err="1"/>
              <a:t>Car</a:t>
            </a:r>
            <a:endParaRPr lang="nl-BE"/>
          </a:p>
          <a:p>
            <a:pPr lvl="2"/>
            <a:r>
              <a:rPr lang="nl-BE" err="1"/>
              <a:t>OpenRoof</a:t>
            </a:r>
            <a:r>
              <a:rPr lang="nl-BE"/>
              <a:t>: functie zonder parameters die een string zal teruggeven ivm de status van het dak (bv: “Dak is geopend!”). Deze informatie kan dan naar de console worden geschreven in de Program klasse</a:t>
            </a:r>
          </a:p>
          <a:p>
            <a:pPr lvl="1"/>
            <a:r>
              <a:rPr lang="nl-BE" err="1"/>
              <a:t>MotorCycle</a:t>
            </a:r>
            <a:endParaRPr lang="nl-BE"/>
          </a:p>
          <a:p>
            <a:pPr lvl="2"/>
            <a:r>
              <a:rPr lang="nl-BE" err="1"/>
              <a:t>OpenSaddle</a:t>
            </a:r>
            <a:r>
              <a:rPr lang="nl-BE"/>
              <a:t>: functie zonder parameters die een string zal teruggeven ivm de status van het zadel (bv: “Zadel is geopend!”). Deze informatie kan dan naar de console worden geschreven in de Program klasse</a:t>
            </a:r>
          </a:p>
          <a:p>
            <a:endParaRPr lang="nl-BE"/>
          </a:p>
        </p:txBody>
      </p:sp>
    </p:spTree>
    <p:extLst>
      <p:ext uri="{BB962C8B-B14F-4D97-AF65-F5344CB8AC3E}">
        <p14:creationId xmlns:p14="http://schemas.microsoft.com/office/powerpoint/2010/main" val="23965737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96133-F489-4CEF-AC3B-113BB29BEA9A}"/>
              </a:ext>
            </a:extLst>
          </p:cNvPr>
          <p:cNvSpPr>
            <a:spLocks noGrp="1"/>
          </p:cNvSpPr>
          <p:nvPr>
            <p:ph type="ctrTitle"/>
          </p:nvPr>
        </p:nvSpPr>
        <p:spPr/>
        <p:txBody>
          <a:bodyPr/>
          <a:lstStyle/>
          <a:p>
            <a:r>
              <a:rPr lang="nl-BE" err="1"/>
              <a:t>Constructor</a:t>
            </a:r>
            <a:endParaRPr lang="en-US"/>
          </a:p>
        </p:txBody>
      </p:sp>
      <p:sp>
        <p:nvSpPr>
          <p:cNvPr id="3" name="Text Placeholder 2">
            <a:extLst>
              <a:ext uri="{FF2B5EF4-FFF2-40B4-BE49-F238E27FC236}">
                <a16:creationId xmlns:a16="http://schemas.microsoft.com/office/drawing/2014/main" id="{69289842-35FA-4BAB-8F10-BD56B08E1D8E}"/>
              </a:ext>
            </a:extLst>
          </p:cNvPr>
          <p:cNvSpPr>
            <a:spLocks noGrp="1"/>
          </p:cNvSpPr>
          <p:nvPr>
            <p:ph type="body" sz="quarter" idx="10"/>
          </p:nvPr>
        </p:nvSpPr>
        <p:spPr/>
        <p:txBody>
          <a:bodyPr/>
          <a:lstStyle/>
          <a:p>
            <a:endParaRPr lang="en-US"/>
          </a:p>
        </p:txBody>
      </p:sp>
      <p:sp>
        <p:nvSpPr>
          <p:cNvPr id="4" name="Subtitle 3">
            <a:extLst>
              <a:ext uri="{FF2B5EF4-FFF2-40B4-BE49-F238E27FC236}">
                <a16:creationId xmlns:a16="http://schemas.microsoft.com/office/drawing/2014/main" id="{352056D7-4077-4FEE-82F0-256AE9E86A55}"/>
              </a:ext>
            </a:extLst>
          </p:cNvPr>
          <p:cNvSpPr>
            <a:spLocks noGrp="1"/>
          </p:cNvSpPr>
          <p:nvPr>
            <p:ph type="subTitle" idx="1"/>
          </p:nvPr>
        </p:nvSpPr>
        <p:spPr/>
        <p:txBody>
          <a:bodyPr/>
          <a:lstStyle/>
          <a:p>
            <a:r>
              <a:rPr lang="nl-BE"/>
              <a:t>Inleiding</a:t>
            </a:r>
          </a:p>
          <a:p>
            <a:endParaRPr lang="nl-BE"/>
          </a:p>
          <a:p>
            <a:r>
              <a:rPr lang="nl-BE" err="1"/>
              <a:t>Hïerarchie</a:t>
            </a:r>
            <a:endParaRPr lang="nl-BE"/>
          </a:p>
          <a:p>
            <a:endParaRPr lang="nl-BE"/>
          </a:p>
          <a:p>
            <a:r>
              <a:rPr lang="nl-BE"/>
              <a:t>Syntax</a:t>
            </a:r>
          </a:p>
          <a:p>
            <a:endParaRPr lang="nl-BE" i="1"/>
          </a:p>
          <a:p>
            <a:r>
              <a:rPr lang="nl-BE" err="1"/>
              <a:t>Constructor</a:t>
            </a:r>
            <a:endParaRPr lang="nl-BE"/>
          </a:p>
          <a:p>
            <a:endParaRPr lang="nl-BE"/>
          </a:p>
          <a:p>
            <a:r>
              <a:rPr lang="nl-BE"/>
              <a:t>Polymorfisme</a:t>
            </a:r>
          </a:p>
          <a:p>
            <a:endParaRPr lang="nl-BE"/>
          </a:p>
          <a:p>
            <a:r>
              <a:rPr lang="nl-BE" err="1"/>
              <a:t>Overriding</a:t>
            </a:r>
            <a:endParaRPr lang="en-US"/>
          </a:p>
        </p:txBody>
      </p:sp>
      <p:sp>
        <p:nvSpPr>
          <p:cNvPr id="5" name="Isosceles Triangle 4">
            <a:extLst>
              <a:ext uri="{FF2B5EF4-FFF2-40B4-BE49-F238E27FC236}">
                <a16:creationId xmlns:a16="http://schemas.microsoft.com/office/drawing/2014/main" id="{3A04044F-0FC8-4F1F-8B3A-8501E3EC2429}"/>
              </a:ext>
            </a:extLst>
          </p:cNvPr>
          <p:cNvSpPr/>
          <p:nvPr/>
        </p:nvSpPr>
        <p:spPr>
          <a:xfrm rot="16200000">
            <a:off x="2343664" y="2699016"/>
            <a:ext cx="313037" cy="28283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6684612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err="1"/>
              <a:t>Constructor</a:t>
            </a:r>
            <a:endParaRPr lang="nl-BE"/>
          </a:p>
        </p:txBody>
      </p:sp>
      <p:sp>
        <p:nvSpPr>
          <p:cNvPr id="3" name="Tijdelijke aanduiding voor inhoud 2"/>
          <p:cNvSpPr>
            <a:spLocks noGrp="1"/>
          </p:cNvSpPr>
          <p:nvPr>
            <p:ph idx="1"/>
          </p:nvPr>
        </p:nvSpPr>
        <p:spPr/>
        <p:txBody>
          <a:bodyPr lIns="91440" tIns="45720" rIns="91440" bIns="45720" anchor="t"/>
          <a:lstStyle/>
          <a:p>
            <a:r>
              <a:rPr lang="nl-BE">
                <a:latin typeface="Tahoma"/>
                <a:ea typeface="Tahoma"/>
                <a:cs typeface="Tahoma"/>
              </a:rPr>
              <a:t>Een </a:t>
            </a:r>
            <a:r>
              <a:rPr lang="nl-BE" b="1" err="1">
                <a:latin typeface="Tahoma"/>
                <a:ea typeface="Tahoma"/>
                <a:cs typeface="Tahoma"/>
              </a:rPr>
              <a:t>constructor</a:t>
            </a:r>
            <a:r>
              <a:rPr lang="nl-BE" b="1">
                <a:latin typeface="Tahoma"/>
                <a:ea typeface="Tahoma"/>
                <a:cs typeface="Tahoma"/>
              </a:rPr>
              <a:t> </a:t>
            </a:r>
            <a:r>
              <a:rPr lang="nl-BE">
                <a:latin typeface="Tahoma"/>
                <a:ea typeface="Tahoma"/>
                <a:cs typeface="Tahoma"/>
              </a:rPr>
              <a:t>wordt </a:t>
            </a:r>
            <a:r>
              <a:rPr lang="nl-BE" b="1">
                <a:latin typeface="Tahoma"/>
                <a:ea typeface="Tahoma"/>
                <a:cs typeface="Tahoma"/>
              </a:rPr>
              <a:t>niet overgeërfd</a:t>
            </a:r>
          </a:p>
          <a:p>
            <a:r>
              <a:rPr lang="nl-BE">
                <a:latin typeface="Tahoma"/>
                <a:ea typeface="Tahoma"/>
                <a:cs typeface="Tahoma"/>
              </a:rPr>
              <a:t>Een </a:t>
            </a:r>
            <a:r>
              <a:rPr lang="nl-BE" b="1" err="1">
                <a:latin typeface="Tahoma"/>
                <a:ea typeface="Tahoma"/>
                <a:cs typeface="Tahoma"/>
              </a:rPr>
              <a:t>constructor</a:t>
            </a:r>
            <a:r>
              <a:rPr lang="nl-BE" b="1">
                <a:latin typeface="Tahoma"/>
                <a:ea typeface="Tahoma"/>
                <a:cs typeface="Tahoma"/>
              </a:rPr>
              <a:t> </a:t>
            </a:r>
            <a:r>
              <a:rPr lang="nl-BE">
                <a:latin typeface="Tahoma"/>
                <a:ea typeface="Tahoma"/>
                <a:cs typeface="Tahoma"/>
              </a:rPr>
              <a:t>van de </a:t>
            </a:r>
            <a:r>
              <a:rPr lang="nl-BE" b="1" err="1">
                <a:latin typeface="Tahoma"/>
                <a:ea typeface="Tahoma"/>
                <a:cs typeface="Tahoma"/>
              </a:rPr>
              <a:t>parent</a:t>
            </a:r>
            <a:r>
              <a:rPr lang="nl-BE" b="1">
                <a:latin typeface="Tahoma"/>
                <a:ea typeface="Tahoma"/>
                <a:cs typeface="Tahoma"/>
              </a:rPr>
              <a:t> </a:t>
            </a:r>
            <a:r>
              <a:rPr lang="nl-BE">
                <a:latin typeface="Tahoma"/>
                <a:ea typeface="Tahoma"/>
                <a:cs typeface="Tahoma"/>
              </a:rPr>
              <a:t>klasse </a:t>
            </a:r>
            <a:r>
              <a:rPr lang="nl-BE" b="1">
                <a:latin typeface="Tahoma"/>
                <a:ea typeface="Tahoma"/>
                <a:cs typeface="Tahoma"/>
              </a:rPr>
              <a:t>kan </a:t>
            </a:r>
            <a:r>
              <a:rPr lang="nl-BE">
                <a:latin typeface="Tahoma"/>
                <a:ea typeface="Tahoma"/>
                <a:cs typeface="Tahoma"/>
              </a:rPr>
              <a:t>wel worden </a:t>
            </a:r>
            <a:r>
              <a:rPr lang="nl-BE" b="1">
                <a:latin typeface="Tahoma"/>
                <a:ea typeface="Tahoma"/>
                <a:cs typeface="Tahoma"/>
              </a:rPr>
              <a:t>opgeroepen </a:t>
            </a:r>
            <a:r>
              <a:rPr lang="nl-BE">
                <a:latin typeface="Tahoma"/>
                <a:ea typeface="Tahoma"/>
                <a:cs typeface="Tahoma"/>
              </a:rPr>
              <a:t>vanuit de </a:t>
            </a:r>
            <a:r>
              <a:rPr lang="nl-BE" err="1">
                <a:latin typeface="Tahoma"/>
                <a:ea typeface="Tahoma"/>
                <a:cs typeface="Tahoma"/>
              </a:rPr>
              <a:t>child</a:t>
            </a:r>
            <a:r>
              <a:rPr lang="nl-BE">
                <a:latin typeface="Tahoma"/>
                <a:ea typeface="Tahoma"/>
                <a:cs typeface="Tahoma"/>
              </a:rPr>
              <a:t> klasse</a:t>
            </a:r>
          </a:p>
          <a:p>
            <a:pPr lvl="1"/>
            <a:r>
              <a:rPr lang="nl-BE" b="1">
                <a:latin typeface="Tahoma"/>
                <a:ea typeface="Tahoma"/>
                <a:cs typeface="Tahoma"/>
              </a:rPr>
              <a:t>Automatisch</a:t>
            </a:r>
          </a:p>
          <a:p>
            <a:pPr lvl="1"/>
            <a:r>
              <a:rPr lang="nl-BE" b="1">
                <a:latin typeface="Tahoma"/>
                <a:ea typeface="Tahoma"/>
                <a:cs typeface="Tahoma"/>
              </a:rPr>
              <a:t>Expliciet</a:t>
            </a:r>
          </a:p>
        </p:txBody>
      </p:sp>
    </p:spTree>
    <p:extLst>
      <p:ext uri="{BB962C8B-B14F-4D97-AF65-F5344CB8AC3E}">
        <p14:creationId xmlns:p14="http://schemas.microsoft.com/office/powerpoint/2010/main" val="978712814"/>
      </p:ext>
    </p:extLst>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a:t>Inleiding</a:t>
            </a:r>
          </a:p>
        </p:txBody>
      </p:sp>
      <p:sp>
        <p:nvSpPr>
          <p:cNvPr id="3" name="Tijdelijke aanduiding voor inhoud 2"/>
          <p:cNvSpPr>
            <a:spLocks noGrp="1"/>
          </p:cNvSpPr>
          <p:nvPr>
            <p:ph idx="1"/>
          </p:nvPr>
        </p:nvSpPr>
        <p:spPr/>
        <p:txBody>
          <a:bodyPr lIns="91440" tIns="45720" rIns="91440" bIns="45720" anchor="t"/>
          <a:lstStyle/>
          <a:p>
            <a:r>
              <a:rPr lang="nl-BE">
                <a:latin typeface="Tahoma"/>
                <a:ea typeface="Tahoma"/>
                <a:cs typeface="Tahoma"/>
              </a:rPr>
              <a:t>Overerving – </a:t>
            </a:r>
            <a:r>
              <a:rPr lang="nl-BE" b="1">
                <a:latin typeface="Tahoma"/>
                <a:ea typeface="Tahoma"/>
                <a:cs typeface="Tahoma"/>
              </a:rPr>
              <a:t>belangrijke eigenschap </a:t>
            </a:r>
            <a:r>
              <a:rPr lang="nl-BE">
                <a:latin typeface="Tahoma"/>
                <a:ea typeface="Tahoma"/>
                <a:cs typeface="Tahoma"/>
              </a:rPr>
              <a:t>van </a:t>
            </a:r>
            <a:r>
              <a:rPr lang="nl-BE" b="1">
                <a:latin typeface="Tahoma"/>
                <a:ea typeface="Tahoma"/>
                <a:cs typeface="Tahoma"/>
              </a:rPr>
              <a:t>elke OO taal</a:t>
            </a:r>
          </a:p>
          <a:p>
            <a:r>
              <a:rPr lang="nl-BE" b="1">
                <a:latin typeface="Tahoma"/>
                <a:ea typeface="Tahoma"/>
                <a:cs typeface="Tahoma"/>
              </a:rPr>
              <a:t>Creatie </a:t>
            </a:r>
            <a:r>
              <a:rPr lang="nl-BE">
                <a:latin typeface="Tahoma"/>
                <a:ea typeface="Tahoma"/>
                <a:cs typeface="Tahoma"/>
              </a:rPr>
              <a:t>klassen </a:t>
            </a:r>
            <a:r>
              <a:rPr lang="nl-BE" b="1">
                <a:latin typeface="Tahoma"/>
                <a:ea typeface="Tahoma"/>
                <a:cs typeface="Tahoma"/>
              </a:rPr>
              <a:t>gebaseerd </a:t>
            </a:r>
            <a:r>
              <a:rPr lang="nl-BE">
                <a:latin typeface="Tahoma"/>
                <a:ea typeface="Tahoma"/>
                <a:cs typeface="Tahoma"/>
              </a:rPr>
              <a:t>op </a:t>
            </a:r>
            <a:r>
              <a:rPr lang="nl-BE" b="1">
                <a:latin typeface="Tahoma"/>
                <a:ea typeface="Tahoma"/>
                <a:cs typeface="Tahoma"/>
              </a:rPr>
              <a:t>bestaande klasse</a:t>
            </a:r>
          </a:p>
          <a:p>
            <a:pPr lvl="1"/>
            <a:r>
              <a:rPr lang="nl-BE" b="1">
                <a:latin typeface="Tahoma"/>
                <a:ea typeface="Tahoma"/>
                <a:cs typeface="Tahoma"/>
              </a:rPr>
              <a:t>Overnemen </a:t>
            </a:r>
            <a:r>
              <a:rPr lang="nl-BE">
                <a:latin typeface="Tahoma"/>
                <a:ea typeface="Tahoma"/>
                <a:cs typeface="Tahoma"/>
              </a:rPr>
              <a:t>van </a:t>
            </a:r>
            <a:r>
              <a:rPr lang="nl-BE" b="1">
                <a:latin typeface="Tahoma"/>
                <a:ea typeface="Tahoma"/>
                <a:cs typeface="Tahoma"/>
              </a:rPr>
              <a:t>eigenschappen</a:t>
            </a:r>
          </a:p>
          <a:p>
            <a:pPr lvl="1"/>
            <a:r>
              <a:rPr lang="nl-BE">
                <a:latin typeface="Tahoma"/>
                <a:ea typeface="Tahoma"/>
                <a:cs typeface="Tahoma"/>
              </a:rPr>
              <a:t>Overnemen van </a:t>
            </a:r>
            <a:r>
              <a:rPr lang="nl-BE" b="1">
                <a:latin typeface="Tahoma"/>
                <a:ea typeface="Tahoma"/>
                <a:cs typeface="Tahoma"/>
              </a:rPr>
              <a:t>gedragingen</a:t>
            </a:r>
          </a:p>
          <a:p>
            <a:pPr lvl="1"/>
            <a:r>
              <a:rPr lang="nl-BE" b="1">
                <a:latin typeface="Tahoma"/>
                <a:ea typeface="Tahoma"/>
                <a:cs typeface="Tahoma"/>
              </a:rPr>
              <a:t>Toevoegen nieuwe eigenschappen </a:t>
            </a:r>
            <a:r>
              <a:rPr lang="nl-BE">
                <a:latin typeface="Tahoma"/>
                <a:ea typeface="Tahoma"/>
                <a:cs typeface="Tahoma"/>
              </a:rPr>
              <a:t>en </a:t>
            </a:r>
            <a:r>
              <a:rPr lang="nl-BE" b="1">
                <a:latin typeface="Tahoma"/>
                <a:ea typeface="Tahoma"/>
                <a:cs typeface="Tahoma"/>
              </a:rPr>
              <a:t>gedragingen</a:t>
            </a:r>
          </a:p>
          <a:p>
            <a:r>
              <a:rPr lang="nl-BE"/>
              <a:t>Verschillende voordelen + beter design</a:t>
            </a:r>
          </a:p>
        </p:txBody>
      </p:sp>
    </p:spTree>
    <p:extLst>
      <p:ext uri="{BB962C8B-B14F-4D97-AF65-F5344CB8AC3E}">
        <p14:creationId xmlns:p14="http://schemas.microsoft.com/office/powerpoint/2010/main" val="3237758222"/>
      </p:ext>
    </p:extLst>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err="1"/>
              <a:t>Constructor</a:t>
            </a:r>
            <a:endParaRPr lang="nl-BE"/>
          </a:p>
        </p:txBody>
      </p:sp>
      <p:sp>
        <p:nvSpPr>
          <p:cNvPr id="4" name="Rechthoek 3"/>
          <p:cNvSpPr/>
          <p:nvPr/>
        </p:nvSpPr>
        <p:spPr>
          <a:xfrm>
            <a:off x="1534993" y="1204382"/>
            <a:ext cx="8496944" cy="5632311"/>
          </a:xfrm>
          <a:prstGeom prst="rect">
            <a:avLst/>
          </a:prstGeom>
          <a:noFill/>
        </p:spPr>
        <p:txBody>
          <a:bodyPr wrap="square">
            <a:spAutoFit/>
          </a:bodyPr>
          <a:lstStyle/>
          <a:p>
            <a:r>
              <a:rPr lang="en-US" sz="2000">
                <a:solidFill>
                  <a:srgbClr val="0000FF"/>
                </a:solidFill>
                <a:latin typeface="Consolas" panose="020B0609020204030204" pitchFamily="49" charset="0"/>
              </a:rPr>
              <a:t>class</a:t>
            </a:r>
            <a:r>
              <a:rPr lang="en-US" sz="2000">
                <a:solidFill>
                  <a:srgbClr val="000000"/>
                </a:solidFill>
                <a:latin typeface="Consolas" panose="020B0609020204030204" pitchFamily="49" charset="0"/>
              </a:rPr>
              <a:t> </a:t>
            </a:r>
            <a:r>
              <a:rPr lang="en-US" sz="2000">
                <a:solidFill>
                  <a:srgbClr val="2B91AF"/>
                </a:solidFill>
                <a:latin typeface="Consolas" panose="020B0609020204030204" pitchFamily="49" charset="0"/>
              </a:rPr>
              <a:t>Mammal</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a:t>
            </a:r>
          </a:p>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public</a:t>
            </a:r>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int</a:t>
            </a:r>
            <a:r>
              <a:rPr lang="en-US" sz="2000">
                <a:solidFill>
                  <a:srgbClr val="000000"/>
                </a:solidFill>
                <a:latin typeface="Consolas" panose="020B0609020204030204" pitchFamily="49" charset="0"/>
              </a:rPr>
              <a:t> Age { </a:t>
            </a:r>
            <a:r>
              <a:rPr lang="en-US" sz="2000">
                <a:solidFill>
                  <a:srgbClr val="0000FF"/>
                </a:solidFill>
                <a:latin typeface="Consolas" panose="020B0609020204030204" pitchFamily="49" charset="0"/>
              </a:rPr>
              <a:t>get</a:t>
            </a:r>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set</a:t>
            </a:r>
            <a:r>
              <a:rPr lang="en-US" sz="2000">
                <a:solidFill>
                  <a:srgbClr val="000000"/>
                </a:solidFill>
                <a:latin typeface="Consolas" panose="020B0609020204030204" pitchFamily="49" charset="0"/>
              </a:rPr>
              <a:t>; }</a:t>
            </a:r>
          </a:p>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public</a:t>
            </a:r>
            <a:r>
              <a:rPr lang="en-US" sz="2000">
                <a:solidFill>
                  <a:srgbClr val="000000"/>
                </a:solidFill>
                <a:latin typeface="Consolas" panose="020B0609020204030204" pitchFamily="49" charset="0"/>
              </a:rPr>
              <a:t> </a:t>
            </a:r>
            <a:r>
              <a:rPr lang="en-US" sz="2000">
                <a:solidFill>
                  <a:srgbClr val="2B91AF"/>
                </a:solidFill>
                <a:latin typeface="Consolas" panose="020B0609020204030204" pitchFamily="49" charset="0"/>
              </a:rPr>
              <a:t>Mammal</a:t>
            </a:r>
            <a:r>
              <a:rPr lang="en-US" sz="2000">
                <a:solidFill>
                  <a:srgbClr val="000000"/>
                </a:solidFill>
                <a:latin typeface="Consolas" panose="020B0609020204030204" pitchFamily="49" charset="0"/>
              </a:rPr>
              <a:t>()</a:t>
            </a:r>
          </a:p>
          <a:p>
            <a:r>
              <a:rPr lang="en-US" sz="2000">
                <a:solidFill>
                  <a:srgbClr val="000000"/>
                </a:solidFill>
                <a:latin typeface="Consolas" panose="020B0609020204030204" pitchFamily="49" charset="0"/>
              </a:rPr>
              <a:t>    {</a:t>
            </a:r>
          </a:p>
          <a:p>
            <a:r>
              <a:rPr lang="en-US" sz="2000">
                <a:solidFill>
                  <a:srgbClr val="000000"/>
                </a:solidFill>
                <a:latin typeface="Consolas" panose="020B0609020204030204" pitchFamily="49" charset="0"/>
              </a:rPr>
              <a:t>        </a:t>
            </a:r>
            <a:r>
              <a:rPr lang="en-US" sz="2000" err="1">
                <a:solidFill>
                  <a:srgbClr val="2B91AF"/>
                </a:solidFill>
                <a:latin typeface="Consolas" panose="020B0609020204030204" pitchFamily="49" charset="0"/>
              </a:rPr>
              <a:t>Console</a:t>
            </a:r>
            <a:r>
              <a:rPr lang="en-US" sz="2000" err="1">
                <a:solidFill>
                  <a:srgbClr val="000000"/>
                </a:solidFill>
                <a:latin typeface="Consolas" panose="020B0609020204030204" pitchFamily="49" charset="0"/>
              </a:rPr>
              <a:t>.WriteLine</a:t>
            </a:r>
            <a:r>
              <a:rPr lang="en-US" sz="2000">
                <a:solidFill>
                  <a:srgbClr val="000000"/>
                </a:solidFill>
                <a:latin typeface="Consolas" panose="020B0609020204030204" pitchFamily="49" charset="0"/>
              </a:rPr>
              <a:t>(</a:t>
            </a:r>
            <a:r>
              <a:rPr lang="en-US" sz="2000">
                <a:solidFill>
                  <a:srgbClr val="A31515"/>
                </a:solidFill>
                <a:latin typeface="Consolas" panose="020B0609020204030204" pitchFamily="49" charset="0"/>
              </a:rPr>
              <a:t>"</a:t>
            </a:r>
            <a:r>
              <a:rPr lang="en-US" sz="2000" err="1">
                <a:solidFill>
                  <a:srgbClr val="A31515"/>
                </a:solidFill>
                <a:latin typeface="Consolas" panose="020B0609020204030204" pitchFamily="49" charset="0"/>
              </a:rPr>
              <a:t>Geboren</a:t>
            </a:r>
            <a:r>
              <a:rPr lang="en-US" sz="2000">
                <a:solidFill>
                  <a:srgbClr val="A31515"/>
                </a:solidFill>
                <a:latin typeface="Consolas" panose="020B0609020204030204" pitchFamily="49" charset="0"/>
              </a:rPr>
              <a:t>! "</a:t>
            </a:r>
            <a:r>
              <a:rPr lang="en-US" sz="2000">
                <a:solidFill>
                  <a:srgbClr val="000000"/>
                </a:solidFill>
                <a:latin typeface="Consolas" panose="020B0609020204030204" pitchFamily="49" charset="0"/>
              </a:rPr>
              <a:t>);</a:t>
            </a:r>
          </a:p>
          <a:p>
            <a:r>
              <a:rPr lang="en-US" sz="2000">
                <a:solidFill>
                  <a:srgbClr val="000000"/>
                </a:solidFill>
                <a:latin typeface="Consolas" panose="020B0609020204030204" pitchFamily="49" charset="0"/>
              </a:rPr>
              <a:t>    }</a:t>
            </a:r>
          </a:p>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public</a:t>
            </a:r>
            <a:r>
              <a:rPr lang="en-US" sz="2000">
                <a:solidFill>
                  <a:srgbClr val="000000"/>
                </a:solidFill>
                <a:latin typeface="Consolas" panose="020B0609020204030204" pitchFamily="49" charset="0"/>
              </a:rPr>
              <a:t> </a:t>
            </a:r>
            <a:r>
              <a:rPr lang="en-US" sz="2000">
                <a:solidFill>
                  <a:srgbClr val="2B91AF"/>
                </a:solidFill>
                <a:latin typeface="Consolas" panose="020B0609020204030204" pitchFamily="49" charset="0"/>
              </a:rPr>
              <a:t>Mammal</a:t>
            </a:r>
            <a:r>
              <a:rPr lang="en-US" sz="2000">
                <a:solidFill>
                  <a:srgbClr val="000000"/>
                </a:solidFill>
                <a:latin typeface="Consolas" panose="020B0609020204030204" pitchFamily="49" charset="0"/>
              </a:rPr>
              <a:t>(</a:t>
            </a:r>
            <a:r>
              <a:rPr lang="en-US" sz="2000">
                <a:solidFill>
                  <a:srgbClr val="0000FF"/>
                </a:solidFill>
                <a:latin typeface="Consolas" panose="020B0609020204030204" pitchFamily="49" charset="0"/>
              </a:rPr>
              <a:t>int</a:t>
            </a:r>
            <a:r>
              <a:rPr lang="en-US" sz="2000">
                <a:solidFill>
                  <a:srgbClr val="000000"/>
                </a:solidFill>
                <a:latin typeface="Consolas" panose="020B0609020204030204" pitchFamily="49" charset="0"/>
              </a:rPr>
              <a:t> age)</a:t>
            </a:r>
          </a:p>
          <a:p>
            <a:r>
              <a:rPr lang="en-US" sz="2000">
                <a:solidFill>
                  <a:srgbClr val="000000"/>
                </a:solidFill>
                <a:latin typeface="Consolas" panose="020B0609020204030204" pitchFamily="49" charset="0"/>
              </a:rPr>
              <a:t>    {</a:t>
            </a:r>
          </a:p>
          <a:p>
            <a:r>
              <a:rPr lang="en-US" sz="2000">
                <a:solidFill>
                  <a:srgbClr val="000000"/>
                </a:solidFill>
                <a:latin typeface="Consolas" panose="020B0609020204030204" pitchFamily="49" charset="0"/>
              </a:rPr>
              <a:t>        Age = age;</a:t>
            </a:r>
          </a:p>
          <a:p>
            <a:r>
              <a:rPr lang="nl-NL" sz="2000">
                <a:solidFill>
                  <a:srgbClr val="000000"/>
                </a:solidFill>
                <a:latin typeface="Consolas" panose="020B0609020204030204" pitchFamily="49" charset="0"/>
              </a:rPr>
              <a:t>        </a:t>
            </a:r>
            <a:r>
              <a:rPr lang="nl-NL" sz="2000" err="1">
                <a:solidFill>
                  <a:srgbClr val="2B91AF"/>
                </a:solidFill>
                <a:latin typeface="Consolas" panose="020B0609020204030204" pitchFamily="49" charset="0"/>
              </a:rPr>
              <a:t>Console</a:t>
            </a:r>
            <a:r>
              <a:rPr lang="nl-NL" sz="2000" err="1">
                <a:solidFill>
                  <a:srgbClr val="000000"/>
                </a:solidFill>
                <a:latin typeface="Consolas" panose="020B0609020204030204" pitchFamily="49" charset="0"/>
              </a:rPr>
              <a:t>.WriteLine</a:t>
            </a:r>
            <a:r>
              <a:rPr lang="nl-NL" sz="2000">
                <a:solidFill>
                  <a:srgbClr val="000000"/>
                </a:solidFill>
                <a:latin typeface="Consolas" panose="020B0609020204030204" pitchFamily="49" charset="0"/>
              </a:rPr>
              <a:t>(</a:t>
            </a:r>
            <a:r>
              <a:rPr lang="nl-NL" sz="2000">
                <a:solidFill>
                  <a:srgbClr val="A31515"/>
                </a:solidFill>
                <a:latin typeface="Consolas" panose="020B0609020204030204" pitchFamily="49" charset="0"/>
              </a:rPr>
              <a:t>"Ik ben al "</a:t>
            </a:r>
            <a:r>
              <a:rPr lang="nl-NL" sz="2000">
                <a:solidFill>
                  <a:srgbClr val="000000"/>
                </a:solidFill>
                <a:latin typeface="Consolas" panose="020B0609020204030204" pitchFamily="49" charset="0"/>
              </a:rPr>
              <a:t> + Age + </a:t>
            </a:r>
            <a:r>
              <a:rPr lang="nl-NL" sz="2000">
                <a:solidFill>
                  <a:srgbClr val="A31515"/>
                </a:solidFill>
                <a:latin typeface="Consolas" panose="020B0609020204030204" pitchFamily="49" charset="0"/>
              </a:rPr>
              <a:t>" oud"</a:t>
            </a:r>
            <a:r>
              <a:rPr lang="nl-NL" sz="2000">
                <a:solidFill>
                  <a:srgbClr val="000000"/>
                </a:solidFill>
                <a:latin typeface="Consolas" panose="020B0609020204030204" pitchFamily="49" charset="0"/>
              </a:rPr>
              <a:t>);</a:t>
            </a:r>
          </a:p>
          <a:p>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p>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public</a:t>
            </a:r>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void</a:t>
            </a:r>
            <a:r>
              <a:rPr lang="en-US" sz="2000">
                <a:solidFill>
                  <a:srgbClr val="000000"/>
                </a:solidFill>
                <a:latin typeface="Consolas" panose="020B0609020204030204" pitchFamily="49" charset="0"/>
              </a:rPr>
              <a:t> </a:t>
            </a:r>
            <a:r>
              <a:rPr lang="en-US" sz="2000" err="1">
                <a:solidFill>
                  <a:srgbClr val="000000"/>
                </a:solidFill>
                <a:latin typeface="Consolas" panose="020B0609020204030204" pitchFamily="49" charset="0"/>
              </a:rPr>
              <a:t>FeedChild</a:t>
            </a:r>
            <a:r>
              <a:rPr lang="en-US" sz="2000">
                <a:solidFill>
                  <a:srgbClr val="000000"/>
                </a:solidFill>
                <a:latin typeface="Consolas" panose="020B0609020204030204" pitchFamily="49" charset="0"/>
              </a:rPr>
              <a:t>()</a:t>
            </a:r>
          </a:p>
          <a:p>
            <a:r>
              <a:rPr lang="en-US" sz="2000">
                <a:solidFill>
                  <a:srgbClr val="000000"/>
                </a:solidFill>
                <a:latin typeface="Consolas" panose="020B0609020204030204" pitchFamily="49" charset="0"/>
              </a:rPr>
              <a:t>    {</a:t>
            </a:r>
          </a:p>
          <a:p>
            <a:r>
              <a:rPr lang="en-US" sz="2000">
                <a:solidFill>
                  <a:srgbClr val="000000"/>
                </a:solidFill>
                <a:latin typeface="Consolas" panose="020B0609020204030204" pitchFamily="49" charset="0"/>
              </a:rPr>
              <a:t>        </a:t>
            </a:r>
            <a:r>
              <a:rPr lang="en-US" sz="2000" err="1">
                <a:solidFill>
                  <a:srgbClr val="2B91AF"/>
                </a:solidFill>
                <a:latin typeface="Consolas" panose="020B0609020204030204" pitchFamily="49" charset="0"/>
              </a:rPr>
              <a:t>Console</a:t>
            </a:r>
            <a:r>
              <a:rPr lang="en-US" sz="2000" err="1">
                <a:solidFill>
                  <a:srgbClr val="000000"/>
                </a:solidFill>
                <a:latin typeface="Consolas" panose="020B0609020204030204" pitchFamily="49" charset="0"/>
              </a:rPr>
              <a:t>.WriteLine</a:t>
            </a:r>
            <a:r>
              <a:rPr lang="en-US" sz="2000">
                <a:solidFill>
                  <a:srgbClr val="000000"/>
                </a:solidFill>
                <a:latin typeface="Consolas" panose="020B0609020204030204" pitchFamily="49" charset="0"/>
              </a:rPr>
              <a:t>(</a:t>
            </a:r>
            <a:r>
              <a:rPr lang="en-US" sz="2000">
                <a:solidFill>
                  <a:srgbClr val="A31515"/>
                </a:solidFill>
                <a:latin typeface="Consolas" panose="020B0609020204030204" pitchFamily="49" charset="0"/>
              </a:rPr>
              <a:t>"</a:t>
            </a:r>
            <a:r>
              <a:rPr lang="en-US" sz="2000" err="1">
                <a:solidFill>
                  <a:srgbClr val="A31515"/>
                </a:solidFill>
                <a:latin typeface="Consolas" panose="020B0609020204030204" pitchFamily="49" charset="0"/>
              </a:rPr>
              <a:t>Geef</a:t>
            </a:r>
            <a:r>
              <a:rPr lang="en-US" sz="2000">
                <a:solidFill>
                  <a:srgbClr val="A31515"/>
                </a:solidFill>
                <a:latin typeface="Consolas" panose="020B0609020204030204" pitchFamily="49" charset="0"/>
              </a:rPr>
              <a:t> </a:t>
            </a:r>
            <a:r>
              <a:rPr lang="en-US" sz="2000" err="1">
                <a:solidFill>
                  <a:srgbClr val="A31515"/>
                </a:solidFill>
                <a:latin typeface="Consolas" panose="020B0609020204030204" pitchFamily="49" charset="0"/>
              </a:rPr>
              <a:t>melk</a:t>
            </a:r>
            <a:r>
              <a:rPr lang="en-US" sz="2000">
                <a:solidFill>
                  <a:srgbClr val="A31515"/>
                </a:solidFill>
                <a:latin typeface="Consolas" panose="020B0609020204030204" pitchFamily="49" charset="0"/>
              </a:rPr>
              <a:t>"</a:t>
            </a:r>
            <a:r>
              <a:rPr lang="en-US" sz="2000">
                <a:solidFill>
                  <a:srgbClr val="000000"/>
                </a:solidFill>
                <a:latin typeface="Consolas" panose="020B0609020204030204" pitchFamily="49" charset="0"/>
              </a:rPr>
              <a:t>);</a:t>
            </a:r>
          </a:p>
          <a:p>
            <a:r>
              <a:rPr lang="en-US" sz="2000">
                <a:solidFill>
                  <a:srgbClr val="000000"/>
                </a:solidFill>
                <a:latin typeface="Consolas" panose="020B0609020204030204" pitchFamily="49" charset="0"/>
              </a:rPr>
              <a:t>    }</a:t>
            </a:r>
          </a:p>
          <a:p>
            <a:r>
              <a:rPr lang="en-US" sz="2000">
                <a:solidFill>
                  <a:srgbClr val="000000"/>
                </a:solidFill>
                <a:latin typeface="Consolas" panose="020B0609020204030204" pitchFamily="49" charset="0"/>
              </a:rPr>
              <a:t>}</a:t>
            </a:r>
            <a:endParaRPr lang="nl-BE" sz="2000"/>
          </a:p>
        </p:txBody>
      </p:sp>
    </p:spTree>
    <p:extLst>
      <p:ext uri="{BB962C8B-B14F-4D97-AF65-F5344CB8AC3E}">
        <p14:creationId xmlns:p14="http://schemas.microsoft.com/office/powerpoint/2010/main" val="1915186393"/>
      </p:ext>
    </p:extLst>
  </p:cSld>
  <p:clrMapOvr>
    <a:masterClrMapping/>
  </p:clrMapOvr>
  <p:transition>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err="1"/>
              <a:t>Constructor</a:t>
            </a:r>
            <a:endParaRPr lang="nl-BE"/>
          </a:p>
        </p:txBody>
      </p:sp>
      <p:sp>
        <p:nvSpPr>
          <p:cNvPr id="3" name="Tijdelijke aanduiding voor inhoud 2"/>
          <p:cNvSpPr>
            <a:spLocks noGrp="1"/>
          </p:cNvSpPr>
          <p:nvPr>
            <p:ph idx="1"/>
          </p:nvPr>
        </p:nvSpPr>
        <p:spPr/>
        <p:txBody>
          <a:bodyPr lIns="91440" tIns="45720" rIns="91440" bIns="45720" anchor="t"/>
          <a:lstStyle/>
          <a:p>
            <a:r>
              <a:rPr lang="nl-BE">
                <a:latin typeface="Tahoma"/>
                <a:ea typeface="Tahoma"/>
                <a:cs typeface="Tahoma"/>
              </a:rPr>
              <a:t>Een </a:t>
            </a:r>
            <a:r>
              <a:rPr lang="nl-BE" b="1" err="1">
                <a:latin typeface="Tahoma"/>
                <a:ea typeface="Tahoma"/>
                <a:cs typeface="Tahoma"/>
              </a:rPr>
              <a:t>child</a:t>
            </a:r>
            <a:r>
              <a:rPr lang="nl-BE" b="1">
                <a:latin typeface="Tahoma"/>
                <a:ea typeface="Tahoma"/>
                <a:cs typeface="Tahoma"/>
              </a:rPr>
              <a:t> klasse</a:t>
            </a:r>
            <a:r>
              <a:rPr lang="nl-BE">
                <a:latin typeface="Tahoma"/>
                <a:ea typeface="Tahoma"/>
                <a:cs typeface="Tahoma"/>
              </a:rPr>
              <a:t> kan </a:t>
            </a:r>
            <a:r>
              <a:rPr lang="nl-BE" b="1">
                <a:latin typeface="Tahoma"/>
                <a:ea typeface="Tahoma"/>
                <a:cs typeface="Tahoma"/>
              </a:rPr>
              <a:t>niet automatisch gebruik </a:t>
            </a:r>
            <a:r>
              <a:rPr lang="nl-BE">
                <a:latin typeface="Tahoma"/>
                <a:ea typeface="Tahoma"/>
                <a:cs typeface="Tahoma"/>
              </a:rPr>
              <a:t>maken </a:t>
            </a:r>
            <a:br>
              <a:rPr lang="nl-BE">
                <a:latin typeface="Tahoma"/>
                <a:ea typeface="Tahoma"/>
                <a:cs typeface="Tahoma"/>
              </a:rPr>
            </a:br>
            <a:r>
              <a:rPr lang="nl-BE">
                <a:latin typeface="Tahoma"/>
                <a:ea typeface="Tahoma"/>
                <a:cs typeface="Tahoma"/>
              </a:rPr>
              <a:t>van de </a:t>
            </a:r>
            <a:r>
              <a:rPr lang="nl-BE" b="1" err="1">
                <a:latin typeface="Tahoma"/>
                <a:ea typeface="Tahoma"/>
                <a:cs typeface="Tahoma"/>
              </a:rPr>
              <a:t>parent-constructor</a:t>
            </a:r>
            <a:endParaRPr lang="nl-BE" b="1">
              <a:latin typeface="Tahoma"/>
              <a:ea typeface="Tahoma"/>
              <a:cs typeface="Tahoma"/>
            </a:endParaRPr>
          </a:p>
        </p:txBody>
      </p:sp>
      <p:pic>
        <p:nvPicPr>
          <p:cNvPr id="6" name="Picture 5">
            <a:extLst>
              <a:ext uri="{FF2B5EF4-FFF2-40B4-BE49-F238E27FC236}">
                <a16:creationId xmlns:a16="http://schemas.microsoft.com/office/drawing/2014/main" id="{98B39E96-96E9-4A4C-83C0-A6158E2A2DE6}"/>
              </a:ext>
            </a:extLst>
          </p:cNvPr>
          <p:cNvPicPr>
            <a:picLocks noChangeAspect="1"/>
          </p:cNvPicPr>
          <p:nvPr/>
        </p:nvPicPr>
        <p:blipFill rotWithShape="1">
          <a:blip r:embed="rId2"/>
          <a:srcRect l="10428" t="37400" r="62994" b="47900"/>
          <a:stretch/>
        </p:blipFill>
        <p:spPr>
          <a:xfrm>
            <a:off x="834033" y="2780928"/>
            <a:ext cx="7637991" cy="2376264"/>
          </a:xfrm>
          <a:prstGeom prst="rect">
            <a:avLst/>
          </a:prstGeom>
        </p:spPr>
      </p:pic>
    </p:spTree>
    <p:extLst>
      <p:ext uri="{BB962C8B-B14F-4D97-AF65-F5344CB8AC3E}">
        <p14:creationId xmlns:p14="http://schemas.microsoft.com/office/powerpoint/2010/main" val="3230226075"/>
      </p:ext>
    </p:extLst>
  </p:cSld>
  <p:clrMapOvr>
    <a:masterClrMapping/>
  </p:clrMapOvr>
  <p:transition>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err="1"/>
              <a:t>Constructor</a:t>
            </a:r>
            <a:endParaRPr lang="nl-BE"/>
          </a:p>
        </p:txBody>
      </p:sp>
      <p:sp>
        <p:nvSpPr>
          <p:cNvPr id="3" name="Tijdelijke aanduiding voor inhoud 2"/>
          <p:cNvSpPr>
            <a:spLocks noGrp="1"/>
          </p:cNvSpPr>
          <p:nvPr>
            <p:ph idx="1"/>
          </p:nvPr>
        </p:nvSpPr>
        <p:spPr/>
        <p:txBody>
          <a:bodyPr lIns="91440" tIns="45720" rIns="91440" bIns="45720" anchor="t"/>
          <a:lstStyle/>
          <a:p>
            <a:r>
              <a:rPr lang="nl-BE">
                <a:latin typeface="Tahoma"/>
                <a:ea typeface="Tahoma"/>
                <a:cs typeface="Tahoma"/>
              </a:rPr>
              <a:t>De </a:t>
            </a:r>
            <a:r>
              <a:rPr lang="nl-BE" b="1" err="1">
                <a:latin typeface="Tahoma"/>
                <a:ea typeface="Tahoma"/>
                <a:cs typeface="Tahoma"/>
              </a:rPr>
              <a:t>constructor</a:t>
            </a:r>
            <a:r>
              <a:rPr lang="nl-BE" b="1">
                <a:latin typeface="Tahoma"/>
                <a:ea typeface="Tahoma"/>
                <a:cs typeface="Tahoma"/>
              </a:rPr>
              <a:t> </a:t>
            </a:r>
            <a:r>
              <a:rPr lang="nl-BE">
                <a:latin typeface="Tahoma"/>
                <a:ea typeface="Tahoma"/>
                <a:cs typeface="Tahoma"/>
              </a:rPr>
              <a:t>moet dus worden </a:t>
            </a:r>
            <a:r>
              <a:rPr lang="nl-BE" b="1">
                <a:latin typeface="Tahoma"/>
                <a:ea typeface="Tahoma"/>
                <a:cs typeface="Tahoma"/>
              </a:rPr>
              <a:t>toegevoegd </a:t>
            </a:r>
            <a:r>
              <a:rPr lang="nl-BE">
                <a:latin typeface="Tahoma"/>
                <a:ea typeface="Tahoma"/>
                <a:cs typeface="Tahoma"/>
              </a:rPr>
              <a:t>aan de </a:t>
            </a:r>
            <a:r>
              <a:rPr lang="nl-BE" b="1">
                <a:latin typeface="Tahoma"/>
                <a:ea typeface="Tahoma"/>
                <a:cs typeface="Tahoma"/>
              </a:rPr>
              <a:t>Dog </a:t>
            </a:r>
            <a:r>
              <a:rPr lang="nl-BE">
                <a:latin typeface="Tahoma"/>
                <a:ea typeface="Tahoma"/>
                <a:cs typeface="Tahoma"/>
              </a:rPr>
              <a:t>klasse</a:t>
            </a:r>
          </a:p>
        </p:txBody>
      </p:sp>
      <p:sp>
        <p:nvSpPr>
          <p:cNvPr id="5" name="Rechthoek 4"/>
          <p:cNvSpPr/>
          <p:nvPr/>
        </p:nvSpPr>
        <p:spPr>
          <a:xfrm>
            <a:off x="838200" y="2276872"/>
            <a:ext cx="8712968" cy="3170099"/>
          </a:xfrm>
          <a:prstGeom prst="rect">
            <a:avLst/>
          </a:prstGeom>
          <a:solidFill>
            <a:schemeClr val="bg1"/>
          </a:solidFill>
        </p:spPr>
        <p:txBody>
          <a:bodyPr wrap="square">
            <a:spAutoFit/>
          </a:bodyPr>
          <a:lstStyle/>
          <a:p>
            <a:r>
              <a:rPr lang="en-US" sz="2000">
                <a:solidFill>
                  <a:srgbClr val="0000FF"/>
                </a:solidFill>
                <a:latin typeface="Consolas" panose="020B0609020204030204" pitchFamily="49" charset="0"/>
              </a:rPr>
              <a:t>class</a:t>
            </a:r>
            <a:r>
              <a:rPr lang="en-US" sz="2000">
                <a:solidFill>
                  <a:srgbClr val="000000"/>
                </a:solidFill>
                <a:latin typeface="Consolas" panose="020B0609020204030204" pitchFamily="49" charset="0"/>
              </a:rPr>
              <a:t> </a:t>
            </a:r>
            <a:r>
              <a:rPr lang="en-US" sz="2000">
                <a:solidFill>
                  <a:srgbClr val="2B91AF"/>
                </a:solidFill>
                <a:latin typeface="Consolas" panose="020B0609020204030204" pitchFamily="49" charset="0"/>
              </a:rPr>
              <a:t>Dog</a:t>
            </a:r>
            <a:r>
              <a:rPr lang="en-US" sz="2000">
                <a:solidFill>
                  <a:srgbClr val="000000"/>
                </a:solidFill>
                <a:latin typeface="Consolas" panose="020B0609020204030204" pitchFamily="49" charset="0"/>
              </a:rPr>
              <a:t> : </a:t>
            </a:r>
            <a:r>
              <a:rPr lang="en-US" sz="2000">
                <a:solidFill>
                  <a:srgbClr val="2B91AF"/>
                </a:solidFill>
                <a:latin typeface="Consolas" panose="020B0609020204030204" pitchFamily="49" charset="0"/>
              </a:rPr>
              <a:t>Mammal</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a:t>
            </a:r>
          </a:p>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public</a:t>
            </a:r>
            <a:r>
              <a:rPr lang="en-US" sz="2000">
                <a:solidFill>
                  <a:srgbClr val="000000"/>
                </a:solidFill>
                <a:latin typeface="Consolas" panose="020B0609020204030204" pitchFamily="49" charset="0"/>
              </a:rPr>
              <a:t> </a:t>
            </a:r>
            <a:r>
              <a:rPr lang="en-US" sz="2000">
                <a:solidFill>
                  <a:srgbClr val="2B91AF"/>
                </a:solidFill>
                <a:latin typeface="Consolas" panose="020B0609020204030204" pitchFamily="49" charset="0"/>
              </a:rPr>
              <a:t>Dog</a:t>
            </a:r>
            <a:r>
              <a:rPr lang="en-US" sz="2000">
                <a:solidFill>
                  <a:srgbClr val="000000"/>
                </a:solidFill>
                <a:latin typeface="Consolas" panose="020B0609020204030204" pitchFamily="49" charset="0"/>
              </a:rPr>
              <a:t>()</a:t>
            </a:r>
          </a:p>
          <a:p>
            <a:r>
              <a:rPr lang="en-US" sz="2000">
                <a:solidFill>
                  <a:srgbClr val="000000"/>
                </a:solidFill>
                <a:latin typeface="Consolas" panose="020B0609020204030204" pitchFamily="49" charset="0"/>
              </a:rPr>
              <a:t>    {</a:t>
            </a:r>
          </a:p>
          <a:p>
            <a:r>
              <a:rPr lang="nl-NL" sz="2000">
                <a:solidFill>
                  <a:srgbClr val="000000"/>
                </a:solidFill>
                <a:latin typeface="Consolas" panose="020B0609020204030204" pitchFamily="49" charset="0"/>
              </a:rPr>
              <a:t>        </a:t>
            </a:r>
            <a:r>
              <a:rPr lang="nl-NL" sz="2000" err="1">
                <a:solidFill>
                  <a:srgbClr val="2B91AF"/>
                </a:solidFill>
                <a:latin typeface="Consolas" panose="020B0609020204030204" pitchFamily="49" charset="0"/>
              </a:rPr>
              <a:t>Console</a:t>
            </a:r>
            <a:r>
              <a:rPr lang="nl-NL" sz="2000" err="1">
                <a:solidFill>
                  <a:srgbClr val="000000"/>
                </a:solidFill>
                <a:latin typeface="Consolas" panose="020B0609020204030204" pitchFamily="49" charset="0"/>
              </a:rPr>
              <a:t>.WriteLine</a:t>
            </a:r>
            <a:r>
              <a:rPr lang="nl-NL" sz="2000">
                <a:solidFill>
                  <a:srgbClr val="000000"/>
                </a:solidFill>
                <a:latin typeface="Consolas" panose="020B0609020204030204" pitchFamily="49" charset="0"/>
              </a:rPr>
              <a:t>(</a:t>
            </a:r>
            <a:r>
              <a:rPr lang="nl-NL" sz="2000">
                <a:solidFill>
                  <a:srgbClr val="A31515"/>
                </a:solidFill>
                <a:latin typeface="Consolas" panose="020B0609020204030204" pitchFamily="49" charset="0"/>
              </a:rPr>
              <a:t>"Ik ben een puppy!!"</a:t>
            </a:r>
            <a:r>
              <a:rPr lang="nl-NL" sz="2000">
                <a:solidFill>
                  <a:srgbClr val="000000"/>
                </a:solidFill>
                <a:latin typeface="Consolas" panose="020B0609020204030204" pitchFamily="49" charset="0"/>
              </a:rPr>
              <a:t>);</a:t>
            </a:r>
          </a:p>
          <a:p>
            <a:r>
              <a:rPr lang="en-US" sz="2000">
                <a:solidFill>
                  <a:srgbClr val="000000"/>
                </a:solidFill>
                <a:latin typeface="Consolas" panose="020B0609020204030204" pitchFamily="49" charset="0"/>
              </a:rPr>
              <a:t>    }</a:t>
            </a:r>
          </a:p>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public</a:t>
            </a:r>
            <a:r>
              <a:rPr lang="en-US" sz="2000">
                <a:solidFill>
                  <a:srgbClr val="000000"/>
                </a:solidFill>
                <a:latin typeface="Consolas" panose="020B0609020204030204" pitchFamily="49" charset="0"/>
              </a:rPr>
              <a:t> </a:t>
            </a:r>
            <a:r>
              <a:rPr lang="en-US" sz="2000">
                <a:solidFill>
                  <a:srgbClr val="2B91AF"/>
                </a:solidFill>
                <a:latin typeface="Consolas" panose="020B0609020204030204" pitchFamily="49" charset="0"/>
              </a:rPr>
              <a:t>Dog</a:t>
            </a:r>
            <a:r>
              <a:rPr lang="en-US" sz="2000">
                <a:solidFill>
                  <a:srgbClr val="000000"/>
                </a:solidFill>
                <a:latin typeface="Consolas" panose="020B0609020204030204" pitchFamily="49" charset="0"/>
              </a:rPr>
              <a:t>(</a:t>
            </a:r>
            <a:r>
              <a:rPr lang="en-US" sz="2000">
                <a:solidFill>
                  <a:srgbClr val="0000FF"/>
                </a:solidFill>
                <a:latin typeface="Consolas" panose="020B0609020204030204" pitchFamily="49" charset="0"/>
              </a:rPr>
              <a:t>int</a:t>
            </a:r>
            <a:r>
              <a:rPr lang="en-US" sz="2000">
                <a:solidFill>
                  <a:srgbClr val="000000"/>
                </a:solidFill>
                <a:latin typeface="Consolas" panose="020B0609020204030204" pitchFamily="49" charset="0"/>
              </a:rPr>
              <a:t> age)</a:t>
            </a:r>
          </a:p>
          <a:p>
            <a:r>
              <a:rPr lang="en-US" sz="2000">
                <a:solidFill>
                  <a:srgbClr val="000000"/>
                </a:solidFill>
                <a:latin typeface="Consolas" panose="020B0609020204030204" pitchFamily="49" charset="0"/>
              </a:rPr>
              <a:t>    {</a:t>
            </a:r>
          </a:p>
          <a:p>
            <a:r>
              <a:rPr lang="en-US" sz="2000">
                <a:solidFill>
                  <a:srgbClr val="000000"/>
                </a:solidFill>
                <a:latin typeface="Consolas" panose="020B0609020204030204" pitchFamily="49" charset="0"/>
              </a:rPr>
              <a:t>        Age = age;</a:t>
            </a:r>
          </a:p>
          <a:p>
            <a:r>
              <a:rPr lang="en-US" sz="2000">
                <a:solidFill>
                  <a:srgbClr val="000000"/>
                </a:solidFill>
                <a:latin typeface="Consolas" panose="020B0609020204030204" pitchFamily="49" charset="0"/>
              </a:rPr>
              <a:t>    }</a:t>
            </a:r>
          </a:p>
        </p:txBody>
      </p:sp>
    </p:spTree>
    <p:extLst>
      <p:ext uri="{BB962C8B-B14F-4D97-AF65-F5344CB8AC3E}">
        <p14:creationId xmlns:p14="http://schemas.microsoft.com/office/powerpoint/2010/main" val="3324592546"/>
      </p:ext>
    </p:extLst>
  </p:cSld>
  <p:clrMapOvr>
    <a:masterClrMapping/>
  </p:clrMapOvr>
  <p:transition>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err="1"/>
              <a:t>Constructor</a:t>
            </a:r>
            <a:endParaRPr lang="nl-BE"/>
          </a:p>
        </p:txBody>
      </p:sp>
      <p:sp>
        <p:nvSpPr>
          <p:cNvPr id="4" name="Rechthoek 3"/>
          <p:cNvSpPr/>
          <p:nvPr/>
        </p:nvSpPr>
        <p:spPr>
          <a:xfrm>
            <a:off x="767408" y="1628800"/>
            <a:ext cx="10945216" cy="2308324"/>
          </a:xfrm>
          <a:prstGeom prst="rect">
            <a:avLst/>
          </a:prstGeom>
        </p:spPr>
        <p:txBody>
          <a:bodyPr wrap="square">
            <a:spAutoFit/>
          </a:bodyPr>
          <a:lstStyle/>
          <a:p>
            <a:r>
              <a:rPr lang="en-US" sz="1800">
                <a:solidFill>
                  <a:srgbClr val="0000FF"/>
                </a:solidFill>
                <a:latin typeface="Consolas" panose="020B0609020204030204" pitchFamily="49" charset="0"/>
              </a:rPr>
              <a:t>class</a:t>
            </a:r>
            <a:r>
              <a:rPr lang="en-US" sz="1800">
                <a:solidFill>
                  <a:srgbClr val="000000"/>
                </a:solidFill>
                <a:latin typeface="Consolas" panose="020B0609020204030204" pitchFamily="49" charset="0"/>
              </a:rPr>
              <a:t> </a:t>
            </a:r>
            <a:r>
              <a:rPr lang="en-US" sz="1800">
                <a:solidFill>
                  <a:srgbClr val="2B91AF"/>
                </a:solidFill>
                <a:latin typeface="Consolas" panose="020B0609020204030204" pitchFamily="49" charset="0"/>
              </a:rPr>
              <a:t>Program</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a:t>
            </a: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static</a:t>
            </a:r>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void</a:t>
            </a:r>
            <a:r>
              <a:rPr lang="en-US" sz="1800">
                <a:solidFill>
                  <a:srgbClr val="000000"/>
                </a:solidFill>
                <a:latin typeface="Consolas" panose="020B0609020204030204" pitchFamily="49" charset="0"/>
              </a:rPr>
              <a:t> Main(</a:t>
            </a:r>
            <a:r>
              <a:rPr lang="en-US" sz="1800">
                <a:solidFill>
                  <a:srgbClr val="0000FF"/>
                </a:solidFill>
                <a:latin typeface="Consolas" panose="020B0609020204030204" pitchFamily="49" charset="0"/>
              </a:rPr>
              <a:t>string</a:t>
            </a:r>
            <a:r>
              <a:rPr lang="en-US" sz="1800">
                <a:solidFill>
                  <a:srgbClr val="000000"/>
                </a:solidFill>
                <a:latin typeface="Consolas" panose="020B0609020204030204" pitchFamily="49" charset="0"/>
              </a:rPr>
              <a:t>[] </a:t>
            </a:r>
            <a:r>
              <a:rPr lang="en-US" sz="1800" err="1">
                <a:solidFill>
                  <a:srgbClr val="000000"/>
                </a:solidFill>
                <a:latin typeface="Consolas" panose="020B0609020204030204" pitchFamily="49" charset="0"/>
              </a:rPr>
              <a:t>args</a:t>
            </a:r>
            <a:r>
              <a:rPr lang="en-US" sz="1800">
                <a:solidFill>
                  <a:srgbClr val="000000"/>
                </a:solidFill>
                <a:latin typeface="Consolas" panose="020B0609020204030204" pitchFamily="49" charset="0"/>
              </a:rPr>
              <a:t>)</a:t>
            </a:r>
          </a:p>
          <a:p>
            <a:r>
              <a:rPr lang="en-US" sz="1800">
                <a:solidFill>
                  <a:srgbClr val="000000"/>
                </a:solidFill>
                <a:latin typeface="Consolas" panose="020B0609020204030204" pitchFamily="49" charset="0"/>
              </a:rPr>
              <a:t>    {</a:t>
            </a:r>
          </a:p>
          <a:p>
            <a:r>
              <a:rPr lang="da-DK" sz="1800">
                <a:solidFill>
                  <a:srgbClr val="2B91AF"/>
                </a:solidFill>
                <a:latin typeface="Consolas" panose="020B0609020204030204" pitchFamily="49" charset="0"/>
              </a:rPr>
              <a:t>        Dog</a:t>
            </a:r>
            <a:r>
              <a:rPr lang="da-DK" sz="1800">
                <a:solidFill>
                  <a:srgbClr val="000000"/>
                </a:solidFill>
                <a:latin typeface="Consolas" panose="020B0609020204030204" pitchFamily="49" charset="0"/>
              </a:rPr>
              <a:t> dog2 = </a:t>
            </a:r>
            <a:r>
              <a:rPr lang="da-DK" sz="1800">
                <a:solidFill>
                  <a:srgbClr val="0000FF"/>
                </a:solidFill>
                <a:latin typeface="Consolas" panose="020B0609020204030204" pitchFamily="49" charset="0"/>
              </a:rPr>
              <a:t>new</a:t>
            </a:r>
            <a:r>
              <a:rPr lang="da-DK" sz="1800">
                <a:solidFill>
                  <a:srgbClr val="000000"/>
                </a:solidFill>
                <a:latin typeface="Consolas" panose="020B0609020204030204" pitchFamily="49" charset="0"/>
              </a:rPr>
              <a:t> </a:t>
            </a:r>
            <a:r>
              <a:rPr lang="da-DK" sz="1800">
                <a:solidFill>
                  <a:srgbClr val="2B91AF"/>
                </a:solidFill>
                <a:latin typeface="Consolas" panose="020B0609020204030204" pitchFamily="49" charset="0"/>
              </a:rPr>
              <a:t>Dog</a:t>
            </a:r>
            <a:r>
              <a:rPr lang="da-DK" sz="1800">
                <a:solidFill>
                  <a:srgbClr val="000000"/>
                </a:solidFill>
                <a:latin typeface="Consolas" panose="020B0609020204030204" pitchFamily="49" charset="0"/>
              </a:rPr>
              <a:t>(5);</a:t>
            </a:r>
          </a:p>
          <a:p>
            <a:r>
              <a:rPr lang="nl-NL" sz="1800">
                <a:solidFill>
                  <a:srgbClr val="000000"/>
                </a:solidFill>
                <a:latin typeface="Consolas" panose="020B0609020204030204" pitchFamily="49" charset="0"/>
              </a:rPr>
              <a:t>        </a:t>
            </a:r>
            <a:r>
              <a:rPr lang="nl-NL" sz="1800" err="1">
                <a:solidFill>
                  <a:srgbClr val="2B91AF"/>
                </a:solidFill>
                <a:latin typeface="Consolas" panose="020B0609020204030204" pitchFamily="49" charset="0"/>
              </a:rPr>
              <a:t>Console</a:t>
            </a:r>
            <a:r>
              <a:rPr lang="nl-NL" sz="1800" err="1">
                <a:solidFill>
                  <a:srgbClr val="000000"/>
                </a:solidFill>
                <a:latin typeface="Consolas" panose="020B0609020204030204" pitchFamily="49" charset="0"/>
              </a:rPr>
              <a:t>.WriteLine</a:t>
            </a:r>
            <a:r>
              <a:rPr lang="nl-NL" sz="1800">
                <a:solidFill>
                  <a:srgbClr val="000000"/>
                </a:solidFill>
                <a:latin typeface="Consolas" panose="020B0609020204030204" pitchFamily="49" charset="0"/>
              </a:rPr>
              <a:t>(</a:t>
            </a:r>
            <a:r>
              <a:rPr lang="nl-NL" sz="1800">
                <a:solidFill>
                  <a:srgbClr val="A31515"/>
                </a:solidFill>
                <a:latin typeface="Consolas" panose="020B0609020204030204" pitchFamily="49" charset="0"/>
              </a:rPr>
              <a:t>"Leeftijd Dog: "</a:t>
            </a:r>
            <a:r>
              <a:rPr lang="nl-NL" sz="1800">
                <a:solidFill>
                  <a:srgbClr val="000000"/>
                </a:solidFill>
                <a:latin typeface="Consolas" panose="020B0609020204030204" pitchFamily="49" charset="0"/>
              </a:rPr>
              <a:t> + dog2.Age);</a:t>
            </a:r>
          </a:p>
          <a:p>
            <a:r>
              <a:rPr lang="en-US" sz="1800">
                <a:solidFill>
                  <a:srgbClr val="000000"/>
                </a:solidFill>
                <a:latin typeface="Consolas" panose="020B0609020204030204" pitchFamily="49" charset="0"/>
              </a:rPr>
              <a:t>    }</a:t>
            </a:r>
          </a:p>
          <a:p>
            <a:r>
              <a:rPr lang="en-US" sz="1800">
                <a:solidFill>
                  <a:srgbClr val="000000"/>
                </a:solidFill>
                <a:latin typeface="Consolas" panose="020B0609020204030204" pitchFamily="49" charset="0"/>
              </a:rPr>
              <a:t>}</a:t>
            </a:r>
            <a:endParaRPr lang="nl-BE" sz="2400"/>
          </a:p>
        </p:txBody>
      </p:sp>
      <p:pic>
        <p:nvPicPr>
          <p:cNvPr id="7" name="Picture 6">
            <a:extLst>
              <a:ext uri="{FF2B5EF4-FFF2-40B4-BE49-F238E27FC236}">
                <a16:creationId xmlns:a16="http://schemas.microsoft.com/office/drawing/2014/main" id="{D8804C2C-B02D-46B7-B44B-FB5D74D2C7EB}"/>
              </a:ext>
            </a:extLst>
          </p:cNvPr>
          <p:cNvPicPr>
            <a:picLocks noChangeAspect="1"/>
          </p:cNvPicPr>
          <p:nvPr/>
        </p:nvPicPr>
        <p:blipFill>
          <a:blip r:embed="rId2"/>
          <a:stretch>
            <a:fillRect/>
          </a:stretch>
        </p:blipFill>
        <p:spPr>
          <a:xfrm>
            <a:off x="911424" y="4221088"/>
            <a:ext cx="2791215" cy="819264"/>
          </a:xfrm>
          <a:prstGeom prst="rect">
            <a:avLst/>
          </a:prstGeom>
        </p:spPr>
      </p:pic>
      <p:sp>
        <p:nvSpPr>
          <p:cNvPr id="8" name="TextBox 7">
            <a:extLst>
              <a:ext uri="{FF2B5EF4-FFF2-40B4-BE49-F238E27FC236}">
                <a16:creationId xmlns:a16="http://schemas.microsoft.com/office/drawing/2014/main" id="{673AB9BD-10C2-407D-A501-B82FC3EC39A5}"/>
              </a:ext>
            </a:extLst>
          </p:cNvPr>
          <p:cNvSpPr txBox="1"/>
          <p:nvPr/>
        </p:nvSpPr>
        <p:spPr>
          <a:xfrm>
            <a:off x="767408" y="5311715"/>
            <a:ext cx="10773477" cy="707886"/>
          </a:xfrm>
          <a:prstGeom prst="rect">
            <a:avLst/>
          </a:prstGeom>
          <a:noFill/>
        </p:spPr>
        <p:txBody>
          <a:bodyPr wrap="square" lIns="91440" tIns="45720" rIns="91440" bIns="45720" rtlCol="0" anchor="t">
            <a:spAutoFit/>
          </a:bodyPr>
          <a:lstStyle/>
          <a:p>
            <a:r>
              <a:rPr lang="en-US" sz="2000" b="1">
                <a:solidFill>
                  <a:srgbClr val="FF0000"/>
                </a:solidFill>
                <a:latin typeface="Tahoma"/>
                <a:ea typeface="Tahoma"/>
                <a:cs typeface="Tahoma"/>
              </a:rPr>
              <a:t>Merk op: </a:t>
            </a:r>
            <a:br>
              <a:rPr lang="en-US" sz="2000" b="1">
                <a:solidFill>
                  <a:srgbClr val="FF0000"/>
                </a:solidFill>
                <a:latin typeface="Tahoma"/>
                <a:ea typeface="Tahoma"/>
                <a:cs typeface="Tahoma"/>
              </a:rPr>
            </a:br>
            <a:r>
              <a:rPr lang="en-US" sz="2000">
                <a:latin typeface="Tahoma"/>
                <a:ea typeface="Tahoma"/>
                <a:cs typeface="Tahoma"/>
              </a:rPr>
              <a:t>de </a:t>
            </a:r>
            <a:r>
              <a:rPr lang="en-US" sz="2000" b="1">
                <a:latin typeface="Tahoma"/>
                <a:ea typeface="Tahoma"/>
                <a:cs typeface="Tahoma"/>
              </a:rPr>
              <a:t>default constructor</a:t>
            </a:r>
            <a:r>
              <a:rPr lang="en-US" sz="2000">
                <a:latin typeface="Tahoma"/>
                <a:ea typeface="Tahoma"/>
                <a:cs typeface="Tahoma"/>
              </a:rPr>
              <a:t> van de parent </a:t>
            </a:r>
            <a:r>
              <a:rPr lang="en-US" sz="2000" err="1">
                <a:latin typeface="Tahoma"/>
                <a:ea typeface="Tahoma"/>
                <a:cs typeface="Tahoma"/>
              </a:rPr>
              <a:t>klasse</a:t>
            </a:r>
            <a:r>
              <a:rPr lang="en-US" sz="2000">
                <a:latin typeface="Tahoma"/>
                <a:ea typeface="Tahoma"/>
                <a:cs typeface="Tahoma"/>
              </a:rPr>
              <a:t> </a:t>
            </a:r>
            <a:r>
              <a:rPr lang="en-US" sz="2000" b="1">
                <a:latin typeface="Tahoma"/>
                <a:ea typeface="Tahoma"/>
                <a:cs typeface="Tahoma"/>
              </a:rPr>
              <a:t>Mammal </a:t>
            </a:r>
            <a:r>
              <a:rPr lang="en-US" sz="2000" err="1">
                <a:latin typeface="Tahoma"/>
                <a:ea typeface="Tahoma"/>
                <a:cs typeface="Tahoma"/>
              </a:rPr>
              <a:t>wordt</a:t>
            </a:r>
            <a:r>
              <a:rPr lang="en-US" sz="2000">
                <a:latin typeface="Tahoma"/>
                <a:ea typeface="Tahoma"/>
                <a:cs typeface="Tahoma"/>
              </a:rPr>
              <a:t> </a:t>
            </a:r>
            <a:r>
              <a:rPr lang="en-US" sz="2000" b="1" err="1">
                <a:latin typeface="Tahoma"/>
                <a:ea typeface="Tahoma"/>
                <a:cs typeface="Tahoma"/>
              </a:rPr>
              <a:t>nog</a:t>
            </a:r>
            <a:r>
              <a:rPr lang="en-US" sz="2000" b="1">
                <a:latin typeface="Tahoma"/>
                <a:ea typeface="Tahoma"/>
                <a:cs typeface="Tahoma"/>
              </a:rPr>
              <a:t> steeds </a:t>
            </a:r>
            <a:r>
              <a:rPr lang="en-US" sz="2000" b="1" err="1">
                <a:latin typeface="Tahoma"/>
                <a:ea typeface="Tahoma"/>
                <a:cs typeface="Tahoma"/>
              </a:rPr>
              <a:t>opgeroepen</a:t>
            </a:r>
            <a:endParaRPr lang="en-US" sz="2000" err="1">
              <a:latin typeface="Tahoma"/>
              <a:ea typeface="Tahoma"/>
              <a:cs typeface="Tahoma"/>
            </a:endParaRPr>
          </a:p>
        </p:txBody>
      </p:sp>
    </p:spTree>
    <p:extLst>
      <p:ext uri="{BB962C8B-B14F-4D97-AF65-F5344CB8AC3E}">
        <p14:creationId xmlns:p14="http://schemas.microsoft.com/office/powerpoint/2010/main" val="1472273171"/>
      </p:ext>
    </p:extLst>
  </p:cSld>
  <p:clrMapOvr>
    <a:masterClrMapping/>
  </p:clrMapOvr>
  <p:transition>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p:cNvSpPr>
            <a:spLocks noGrp="1"/>
          </p:cNvSpPr>
          <p:nvPr>
            <p:ph type="title"/>
          </p:nvPr>
        </p:nvSpPr>
        <p:spPr>
          <a:noFill/>
        </p:spPr>
        <p:txBody>
          <a:bodyPr/>
          <a:lstStyle/>
          <a:p>
            <a:r>
              <a:rPr lang="nl-BE" err="1"/>
              <a:t>Constructor</a:t>
            </a:r>
            <a:endParaRPr lang="nl-BE"/>
          </a:p>
        </p:txBody>
      </p:sp>
      <p:sp>
        <p:nvSpPr>
          <p:cNvPr id="13" name="Tijdelijke aanduiding voor inhoud 12"/>
          <p:cNvSpPr>
            <a:spLocks noGrp="1"/>
          </p:cNvSpPr>
          <p:nvPr>
            <p:ph idx="1"/>
          </p:nvPr>
        </p:nvSpPr>
        <p:spPr/>
        <p:txBody>
          <a:bodyPr lIns="91440" tIns="45720" rIns="91440" bIns="45720" anchor="t"/>
          <a:lstStyle/>
          <a:p>
            <a:r>
              <a:rPr lang="nl-BE">
                <a:latin typeface="Tahoma"/>
                <a:ea typeface="Tahoma"/>
                <a:cs typeface="Tahoma"/>
              </a:rPr>
              <a:t>Een </a:t>
            </a:r>
            <a:r>
              <a:rPr lang="nl-BE" b="1" err="1">
                <a:latin typeface="Tahoma"/>
                <a:ea typeface="Tahoma"/>
                <a:cs typeface="Tahoma"/>
              </a:rPr>
              <a:t>parent</a:t>
            </a:r>
            <a:r>
              <a:rPr lang="nl-BE" b="1">
                <a:latin typeface="Tahoma"/>
                <a:ea typeface="Tahoma"/>
                <a:cs typeface="Tahoma"/>
              </a:rPr>
              <a:t> </a:t>
            </a:r>
            <a:r>
              <a:rPr lang="nl-BE" err="1">
                <a:latin typeface="Tahoma"/>
                <a:ea typeface="Tahoma"/>
                <a:cs typeface="Tahoma"/>
              </a:rPr>
              <a:t>constructor</a:t>
            </a:r>
            <a:r>
              <a:rPr lang="nl-BE">
                <a:latin typeface="Tahoma"/>
                <a:ea typeface="Tahoma"/>
                <a:cs typeface="Tahoma"/>
              </a:rPr>
              <a:t> kan worden </a:t>
            </a:r>
            <a:r>
              <a:rPr lang="nl-BE" b="1">
                <a:latin typeface="Tahoma"/>
                <a:ea typeface="Tahoma"/>
                <a:cs typeface="Tahoma"/>
              </a:rPr>
              <a:t>opgeroepen </a:t>
            </a:r>
            <a:r>
              <a:rPr lang="nl-BE">
                <a:latin typeface="Tahoma"/>
                <a:ea typeface="Tahoma"/>
                <a:cs typeface="Tahoma"/>
              </a:rPr>
              <a:t>via het </a:t>
            </a:r>
            <a:r>
              <a:rPr lang="nl-BE" b="1">
                <a:latin typeface="Tahoma"/>
                <a:ea typeface="Tahoma"/>
                <a:cs typeface="Tahoma"/>
              </a:rPr>
              <a:t>base </a:t>
            </a:r>
            <a:r>
              <a:rPr lang="nl-BE" err="1">
                <a:latin typeface="Tahoma"/>
                <a:ea typeface="Tahoma"/>
                <a:cs typeface="Tahoma"/>
              </a:rPr>
              <a:t>keyword</a:t>
            </a:r>
            <a:endParaRPr lang="nl-BE">
              <a:latin typeface="Tahoma"/>
              <a:ea typeface="Tahoma"/>
              <a:cs typeface="Tahoma"/>
            </a:endParaRPr>
          </a:p>
          <a:p>
            <a:pPr lvl="1"/>
            <a:r>
              <a:rPr lang="nl-BE">
                <a:latin typeface="Tahoma"/>
                <a:ea typeface="Tahoma"/>
                <a:cs typeface="Tahoma"/>
              </a:rPr>
              <a:t>De base call wordt steeds </a:t>
            </a:r>
            <a:r>
              <a:rPr lang="nl-BE" b="1">
                <a:latin typeface="Tahoma"/>
                <a:ea typeface="Tahoma"/>
                <a:cs typeface="Tahoma"/>
              </a:rPr>
              <a:t>impliciet </a:t>
            </a:r>
            <a:r>
              <a:rPr lang="nl-BE">
                <a:latin typeface="Tahoma"/>
                <a:ea typeface="Tahoma"/>
                <a:cs typeface="Tahoma"/>
              </a:rPr>
              <a:t>toegevoegd </a:t>
            </a:r>
          </a:p>
          <a:p>
            <a:pPr lvl="1"/>
            <a:r>
              <a:rPr lang="nl-BE">
                <a:latin typeface="Tahoma"/>
                <a:ea typeface="Tahoma"/>
                <a:cs typeface="Tahoma"/>
              </a:rPr>
              <a:t>Is (dus) </a:t>
            </a:r>
            <a:r>
              <a:rPr lang="nl-BE" b="1">
                <a:latin typeface="Tahoma"/>
                <a:ea typeface="Tahoma"/>
                <a:cs typeface="Tahoma"/>
              </a:rPr>
              <a:t>niet nodig</a:t>
            </a:r>
            <a:r>
              <a:rPr lang="nl-BE">
                <a:latin typeface="Tahoma"/>
                <a:ea typeface="Tahoma"/>
                <a:cs typeface="Tahoma"/>
              </a:rPr>
              <a:t> om toe te voegen (als je de default </a:t>
            </a:r>
            <a:r>
              <a:rPr lang="nl-BE" err="1">
                <a:latin typeface="Tahoma"/>
                <a:ea typeface="Tahoma"/>
                <a:cs typeface="Tahoma"/>
              </a:rPr>
              <a:t>constructor</a:t>
            </a:r>
            <a:r>
              <a:rPr lang="nl-BE">
                <a:latin typeface="Tahoma"/>
                <a:ea typeface="Tahoma"/>
                <a:cs typeface="Tahoma"/>
              </a:rPr>
              <a:t> wil gebruiken)</a:t>
            </a:r>
          </a:p>
        </p:txBody>
      </p:sp>
      <p:sp>
        <p:nvSpPr>
          <p:cNvPr id="7" name="TextBox 4"/>
          <p:cNvSpPr txBox="1">
            <a:spLocks noChangeArrowheads="1"/>
          </p:cNvSpPr>
          <p:nvPr/>
        </p:nvSpPr>
        <p:spPr bwMode="auto">
          <a:xfrm>
            <a:off x="983432" y="2599150"/>
            <a:ext cx="6955750" cy="1938992"/>
          </a:xfrm>
          <a:prstGeom prst="rect">
            <a:avLst/>
          </a:prstGeom>
          <a:solidFill>
            <a:schemeClr val="bg1"/>
          </a:solidFill>
          <a:ln w="9525">
            <a:noFill/>
            <a:miter lim="800000"/>
            <a:headEnd/>
            <a:tailEnd/>
          </a:ln>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nl-BE" sz="2000">
                <a:solidFill>
                  <a:srgbClr val="0000FF"/>
                </a:solidFill>
                <a:latin typeface="Consolas" panose="020B0609020204030204" pitchFamily="49" charset="0"/>
              </a:rPr>
              <a:t>class</a:t>
            </a:r>
            <a:r>
              <a:rPr lang="nl-BE" sz="2000">
                <a:solidFill>
                  <a:srgbClr val="000000"/>
                </a:solidFill>
                <a:latin typeface="Consolas" panose="020B0609020204030204" pitchFamily="49" charset="0"/>
              </a:rPr>
              <a:t> </a:t>
            </a:r>
            <a:r>
              <a:rPr lang="nl-BE" sz="2000">
                <a:solidFill>
                  <a:srgbClr val="2B91AF"/>
                </a:solidFill>
                <a:latin typeface="Consolas" panose="020B0609020204030204" pitchFamily="49" charset="0"/>
              </a:rPr>
              <a:t>Dog</a:t>
            </a:r>
            <a:r>
              <a:rPr lang="nl-BE" sz="2000">
                <a:solidFill>
                  <a:srgbClr val="000000"/>
                </a:solidFill>
                <a:latin typeface="Consolas" panose="020B0609020204030204" pitchFamily="49" charset="0"/>
              </a:rPr>
              <a:t> : </a:t>
            </a:r>
            <a:r>
              <a:rPr lang="nl-BE" sz="2000" err="1">
                <a:solidFill>
                  <a:srgbClr val="2B91AF"/>
                </a:solidFill>
                <a:latin typeface="Consolas" panose="020B0609020204030204" pitchFamily="49" charset="0"/>
              </a:rPr>
              <a:t>Mammal</a:t>
            </a:r>
            <a:endParaRPr lang="nl-BE" sz="2000">
              <a:solidFill>
                <a:srgbClr val="000000"/>
              </a:solidFill>
              <a:latin typeface="Consolas" panose="020B0609020204030204" pitchFamily="49" charset="0"/>
            </a:endParaRPr>
          </a:p>
          <a:p>
            <a:r>
              <a:rPr lang="nl-BE" sz="2000">
                <a:solidFill>
                  <a:srgbClr val="000000"/>
                </a:solidFill>
                <a:latin typeface="Consolas" panose="020B0609020204030204" pitchFamily="49" charset="0"/>
              </a:rPr>
              <a:t>{</a:t>
            </a:r>
          </a:p>
          <a:p>
            <a:r>
              <a:rPr lang="nl-BE" sz="2000">
                <a:solidFill>
                  <a:srgbClr val="000000"/>
                </a:solidFill>
                <a:latin typeface="Consolas" panose="020B0609020204030204" pitchFamily="49" charset="0"/>
              </a:rPr>
              <a:t>    </a:t>
            </a:r>
            <a:r>
              <a:rPr lang="nl-BE" sz="2000">
                <a:solidFill>
                  <a:srgbClr val="0000FF"/>
                </a:solidFill>
                <a:latin typeface="Consolas" panose="020B0609020204030204" pitchFamily="49" charset="0"/>
              </a:rPr>
              <a:t>public</a:t>
            </a:r>
            <a:r>
              <a:rPr lang="nl-BE" sz="2000">
                <a:solidFill>
                  <a:srgbClr val="000000"/>
                </a:solidFill>
                <a:latin typeface="Consolas" panose="020B0609020204030204" pitchFamily="49" charset="0"/>
              </a:rPr>
              <a:t> Dog() : </a:t>
            </a:r>
            <a:r>
              <a:rPr lang="nl-BE" sz="2000">
                <a:solidFill>
                  <a:srgbClr val="0000FF"/>
                </a:solidFill>
                <a:latin typeface="Consolas" panose="020B0609020204030204" pitchFamily="49" charset="0"/>
              </a:rPr>
              <a:t>base</a:t>
            </a:r>
            <a:r>
              <a:rPr lang="nl-BE" sz="2000">
                <a:solidFill>
                  <a:srgbClr val="000000"/>
                </a:solidFill>
                <a:latin typeface="Consolas" panose="020B0609020204030204" pitchFamily="49" charset="0"/>
              </a:rPr>
              <a:t>()</a:t>
            </a:r>
          </a:p>
          <a:p>
            <a:r>
              <a:rPr lang="nl-BE" sz="2000">
                <a:solidFill>
                  <a:srgbClr val="000000"/>
                </a:solidFill>
                <a:latin typeface="Consolas" panose="020B0609020204030204" pitchFamily="49" charset="0"/>
              </a:rPr>
              <a:t>    {</a:t>
            </a:r>
          </a:p>
          <a:p>
            <a:r>
              <a:rPr lang="nl-BE" sz="2000">
                <a:solidFill>
                  <a:srgbClr val="000000"/>
                </a:solidFill>
                <a:latin typeface="Consolas" panose="020B0609020204030204" pitchFamily="49" charset="0"/>
              </a:rPr>
              <a:t>        </a:t>
            </a:r>
            <a:r>
              <a:rPr lang="nl-BE" sz="2000" err="1">
                <a:solidFill>
                  <a:srgbClr val="2B91AF"/>
                </a:solidFill>
                <a:latin typeface="Consolas" panose="020B0609020204030204" pitchFamily="49" charset="0"/>
              </a:rPr>
              <a:t>Console</a:t>
            </a:r>
            <a:r>
              <a:rPr lang="nl-BE" sz="2000" err="1">
                <a:solidFill>
                  <a:srgbClr val="000000"/>
                </a:solidFill>
                <a:latin typeface="Consolas" panose="020B0609020204030204" pitchFamily="49" charset="0"/>
              </a:rPr>
              <a:t>.WriteLine</a:t>
            </a:r>
            <a:r>
              <a:rPr lang="nl-BE" sz="2000">
                <a:solidFill>
                  <a:srgbClr val="000000"/>
                </a:solidFill>
                <a:latin typeface="Consolas" panose="020B0609020204030204" pitchFamily="49" charset="0"/>
              </a:rPr>
              <a:t>(</a:t>
            </a:r>
            <a:r>
              <a:rPr lang="nl-BE" sz="2000">
                <a:solidFill>
                  <a:srgbClr val="A31515"/>
                </a:solidFill>
                <a:latin typeface="Consolas" panose="020B0609020204030204" pitchFamily="49" charset="0"/>
              </a:rPr>
              <a:t>"Ik ben een puppy!!"</a:t>
            </a:r>
            <a:r>
              <a:rPr lang="nl-BE" sz="2000">
                <a:solidFill>
                  <a:srgbClr val="000000"/>
                </a:solidFill>
                <a:latin typeface="Consolas" panose="020B0609020204030204" pitchFamily="49" charset="0"/>
              </a:rPr>
              <a:t>);</a:t>
            </a:r>
          </a:p>
          <a:p>
            <a:r>
              <a:rPr lang="nl-BE" sz="2000">
                <a:solidFill>
                  <a:srgbClr val="000000"/>
                </a:solidFill>
                <a:latin typeface="Consolas" panose="020B0609020204030204" pitchFamily="49" charset="0"/>
              </a:rPr>
              <a:t>    }</a:t>
            </a:r>
            <a:endParaRPr lang="en-US" sz="2000">
              <a:latin typeface="Calibri" pitchFamily="34" charset="0"/>
            </a:endParaRPr>
          </a:p>
        </p:txBody>
      </p:sp>
      <p:sp>
        <p:nvSpPr>
          <p:cNvPr id="3" name="Afgeronde rechthoek 2"/>
          <p:cNvSpPr/>
          <p:nvPr/>
        </p:nvSpPr>
        <p:spPr>
          <a:xfrm>
            <a:off x="3359697" y="3132497"/>
            <a:ext cx="1368152" cy="59300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3903201330"/>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err="1"/>
              <a:t>Constructor</a:t>
            </a:r>
            <a:endParaRPr lang="nl-BE"/>
          </a:p>
        </p:txBody>
      </p:sp>
      <p:sp>
        <p:nvSpPr>
          <p:cNvPr id="3" name="Tijdelijke aanduiding voor inhoud 2"/>
          <p:cNvSpPr>
            <a:spLocks noGrp="1"/>
          </p:cNvSpPr>
          <p:nvPr>
            <p:ph idx="1"/>
          </p:nvPr>
        </p:nvSpPr>
        <p:spPr/>
        <p:txBody>
          <a:bodyPr lIns="91440" tIns="45720" rIns="91440" bIns="45720" anchor="t"/>
          <a:lstStyle/>
          <a:p>
            <a:r>
              <a:rPr lang="nl-BE">
                <a:latin typeface="Tahoma"/>
                <a:ea typeface="Tahoma"/>
                <a:cs typeface="Tahoma"/>
              </a:rPr>
              <a:t>Indien </a:t>
            </a:r>
            <a:r>
              <a:rPr lang="nl-BE" b="1">
                <a:latin typeface="Tahoma"/>
                <a:ea typeface="Tahoma"/>
                <a:cs typeface="Tahoma"/>
              </a:rPr>
              <a:t>geen default </a:t>
            </a:r>
            <a:r>
              <a:rPr lang="nl-BE" err="1">
                <a:latin typeface="Tahoma"/>
                <a:ea typeface="Tahoma"/>
                <a:cs typeface="Tahoma"/>
              </a:rPr>
              <a:t>constructor</a:t>
            </a:r>
            <a:r>
              <a:rPr lang="nl-BE">
                <a:latin typeface="Tahoma"/>
                <a:ea typeface="Tahoma"/>
                <a:cs typeface="Tahoma"/>
              </a:rPr>
              <a:t> – </a:t>
            </a:r>
            <a:r>
              <a:rPr lang="nl-BE" b="1">
                <a:latin typeface="Tahoma"/>
                <a:ea typeface="Tahoma"/>
                <a:cs typeface="Tahoma"/>
              </a:rPr>
              <a:t>opgelet</a:t>
            </a:r>
            <a:r>
              <a:rPr lang="nl-BE">
                <a:latin typeface="Tahoma"/>
                <a:ea typeface="Tahoma"/>
                <a:cs typeface="Tahoma"/>
              </a:rPr>
              <a:t>!</a:t>
            </a:r>
          </a:p>
          <a:p>
            <a:pPr lvl="1"/>
            <a:r>
              <a:rPr lang="en-US" err="1"/>
              <a:t>Wanneer</a:t>
            </a:r>
            <a:r>
              <a:rPr lang="en-US"/>
              <a:t> de </a:t>
            </a:r>
            <a:r>
              <a:rPr lang="en-US">
                <a:solidFill>
                  <a:srgbClr val="FF0000"/>
                </a:solidFill>
              </a:rPr>
              <a:t>parent class </a:t>
            </a:r>
            <a:r>
              <a:rPr lang="en-US" err="1">
                <a:solidFill>
                  <a:srgbClr val="FF0000"/>
                </a:solidFill>
              </a:rPr>
              <a:t>geen</a:t>
            </a:r>
            <a:r>
              <a:rPr lang="en-US">
                <a:solidFill>
                  <a:srgbClr val="FF0000"/>
                </a:solidFill>
              </a:rPr>
              <a:t> default constructor </a:t>
            </a:r>
            <a:r>
              <a:rPr lang="en-US" err="1"/>
              <a:t>voorziet</a:t>
            </a:r>
            <a:r>
              <a:rPr lang="en-US"/>
              <a:t> is de child class </a:t>
            </a:r>
            <a:r>
              <a:rPr lang="en-US" err="1">
                <a:solidFill>
                  <a:srgbClr val="FF0000"/>
                </a:solidFill>
              </a:rPr>
              <a:t>verplicht</a:t>
            </a:r>
            <a:r>
              <a:rPr lang="en-US">
                <a:solidFill>
                  <a:srgbClr val="FF0000"/>
                </a:solidFill>
              </a:rPr>
              <a:t> </a:t>
            </a:r>
            <a:r>
              <a:rPr lang="en-US" err="1">
                <a:solidFill>
                  <a:srgbClr val="FF0000"/>
                </a:solidFill>
              </a:rPr>
              <a:t>expliciet</a:t>
            </a:r>
            <a:r>
              <a:rPr lang="en-US">
                <a:solidFill>
                  <a:srgbClr val="FF0000"/>
                </a:solidFill>
              </a:rPr>
              <a:t> </a:t>
            </a:r>
            <a:r>
              <a:rPr lang="en-US" err="1"/>
              <a:t>een</a:t>
            </a:r>
            <a:r>
              <a:rPr lang="en-US"/>
              <a:t> </a:t>
            </a:r>
            <a:r>
              <a:rPr lang="en-US">
                <a:solidFill>
                  <a:srgbClr val="FF0000"/>
                </a:solidFill>
              </a:rPr>
              <a:t>constructor</a:t>
            </a:r>
            <a:r>
              <a:rPr lang="en-US"/>
              <a:t> van de parent class </a:t>
            </a:r>
            <a:r>
              <a:rPr lang="en-US">
                <a:solidFill>
                  <a:srgbClr val="FF0000"/>
                </a:solidFill>
              </a:rPr>
              <a:t>op </a:t>
            </a:r>
            <a:r>
              <a:rPr lang="en-US" err="1">
                <a:solidFill>
                  <a:srgbClr val="FF0000"/>
                </a:solidFill>
              </a:rPr>
              <a:t>te</a:t>
            </a:r>
            <a:r>
              <a:rPr lang="en-US">
                <a:solidFill>
                  <a:srgbClr val="FF0000"/>
                </a:solidFill>
              </a:rPr>
              <a:t> </a:t>
            </a:r>
            <a:r>
              <a:rPr lang="en-US" err="1">
                <a:solidFill>
                  <a:srgbClr val="FF0000"/>
                </a:solidFill>
              </a:rPr>
              <a:t>roepen</a:t>
            </a:r>
            <a:endParaRPr lang="nl-BE"/>
          </a:p>
        </p:txBody>
      </p:sp>
      <p:sp>
        <p:nvSpPr>
          <p:cNvPr id="4" name="TextBox 3">
            <a:extLst>
              <a:ext uri="{FF2B5EF4-FFF2-40B4-BE49-F238E27FC236}">
                <a16:creationId xmlns:a16="http://schemas.microsoft.com/office/drawing/2014/main" id="{74DE7596-3DD1-4EB9-83CF-11714B9A6A46}"/>
              </a:ext>
            </a:extLst>
          </p:cNvPr>
          <p:cNvSpPr txBox="1">
            <a:spLocks noChangeArrowheads="1"/>
          </p:cNvSpPr>
          <p:nvPr/>
        </p:nvSpPr>
        <p:spPr bwMode="auto">
          <a:xfrm>
            <a:off x="767408" y="2492896"/>
            <a:ext cx="8856984" cy="3170099"/>
          </a:xfrm>
          <a:prstGeom prst="rect">
            <a:avLst/>
          </a:prstGeom>
          <a:solidFill>
            <a:schemeClr val="bg1"/>
          </a:solidFill>
          <a:ln w="9525">
            <a:noFill/>
            <a:miter lim="800000"/>
            <a:headEnd/>
            <a:tailEnd/>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2000">
                <a:solidFill>
                  <a:srgbClr val="0000FF"/>
                </a:solidFill>
                <a:latin typeface="Consolas" panose="020B0609020204030204" pitchFamily="49" charset="0"/>
              </a:rPr>
              <a:t>class</a:t>
            </a:r>
            <a:r>
              <a:rPr lang="en-US" sz="2000">
                <a:solidFill>
                  <a:srgbClr val="000000"/>
                </a:solidFill>
                <a:latin typeface="Consolas" panose="020B0609020204030204" pitchFamily="49" charset="0"/>
              </a:rPr>
              <a:t> </a:t>
            </a:r>
            <a:r>
              <a:rPr lang="en-US" sz="2000">
                <a:solidFill>
                  <a:srgbClr val="2B91AF"/>
                </a:solidFill>
                <a:latin typeface="Consolas" panose="020B0609020204030204" pitchFamily="49" charset="0"/>
              </a:rPr>
              <a:t>Mammal</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a:t>
            </a:r>
          </a:p>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public</a:t>
            </a:r>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int</a:t>
            </a:r>
            <a:r>
              <a:rPr lang="en-US" sz="2000">
                <a:solidFill>
                  <a:srgbClr val="000000"/>
                </a:solidFill>
                <a:latin typeface="Consolas" panose="020B0609020204030204" pitchFamily="49" charset="0"/>
              </a:rPr>
              <a:t> Age { </a:t>
            </a:r>
            <a:r>
              <a:rPr lang="en-US" sz="2000">
                <a:solidFill>
                  <a:srgbClr val="0000FF"/>
                </a:solidFill>
                <a:latin typeface="Consolas" panose="020B0609020204030204" pitchFamily="49" charset="0"/>
              </a:rPr>
              <a:t>get</a:t>
            </a:r>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set</a:t>
            </a:r>
            <a:r>
              <a:rPr lang="en-US" sz="2000">
                <a:solidFill>
                  <a:srgbClr val="000000"/>
                </a:solidFill>
                <a:latin typeface="Consolas" panose="020B0609020204030204" pitchFamily="49" charset="0"/>
              </a:rPr>
              <a:t>; }</a:t>
            </a:r>
          </a:p>
          <a:p>
            <a:r>
              <a:rPr lang="en-US" sz="2000">
                <a:solidFill>
                  <a:srgbClr val="0000FF"/>
                </a:solidFill>
                <a:latin typeface="Consolas" panose="020B0609020204030204" pitchFamily="49" charset="0"/>
              </a:rPr>
              <a:t>    public</a:t>
            </a:r>
            <a:r>
              <a:rPr lang="en-US" sz="2000">
                <a:solidFill>
                  <a:srgbClr val="000000"/>
                </a:solidFill>
                <a:latin typeface="Consolas" panose="020B0609020204030204" pitchFamily="49" charset="0"/>
              </a:rPr>
              <a:t> </a:t>
            </a:r>
            <a:r>
              <a:rPr lang="en-US" sz="2000">
                <a:solidFill>
                  <a:srgbClr val="2B91AF"/>
                </a:solidFill>
                <a:latin typeface="Consolas" panose="020B0609020204030204" pitchFamily="49" charset="0"/>
              </a:rPr>
              <a:t>Mammal</a:t>
            </a:r>
            <a:r>
              <a:rPr lang="en-US" sz="2000">
                <a:solidFill>
                  <a:srgbClr val="000000"/>
                </a:solidFill>
                <a:latin typeface="Consolas" panose="020B0609020204030204" pitchFamily="49" charset="0"/>
              </a:rPr>
              <a:t>(</a:t>
            </a:r>
            <a:r>
              <a:rPr lang="en-US" sz="2000">
                <a:solidFill>
                  <a:srgbClr val="0000FF"/>
                </a:solidFill>
                <a:latin typeface="Consolas" panose="020B0609020204030204" pitchFamily="49" charset="0"/>
              </a:rPr>
              <a:t>int</a:t>
            </a:r>
            <a:r>
              <a:rPr lang="en-US" sz="2000">
                <a:solidFill>
                  <a:srgbClr val="000000"/>
                </a:solidFill>
                <a:latin typeface="Consolas" panose="020B0609020204030204" pitchFamily="49" charset="0"/>
              </a:rPr>
              <a:t> age)</a:t>
            </a:r>
          </a:p>
          <a:p>
            <a:r>
              <a:rPr lang="en-US" sz="2000">
                <a:solidFill>
                  <a:srgbClr val="000000"/>
                </a:solidFill>
                <a:latin typeface="Consolas" panose="020B0609020204030204" pitchFamily="49" charset="0"/>
              </a:rPr>
              <a:t>    {</a:t>
            </a:r>
          </a:p>
          <a:p>
            <a:r>
              <a:rPr lang="en-US" sz="2000">
                <a:solidFill>
                  <a:srgbClr val="000000"/>
                </a:solidFill>
                <a:latin typeface="Consolas" panose="020B0609020204030204" pitchFamily="49" charset="0"/>
              </a:rPr>
              <a:t>        Age = age;</a:t>
            </a:r>
          </a:p>
          <a:p>
            <a:r>
              <a:rPr lang="nl-NL" sz="2000">
                <a:solidFill>
                  <a:srgbClr val="000000"/>
                </a:solidFill>
                <a:latin typeface="Consolas" panose="020B0609020204030204" pitchFamily="49" charset="0"/>
              </a:rPr>
              <a:t>        </a:t>
            </a:r>
            <a:r>
              <a:rPr lang="nl-NL" sz="2000" err="1">
                <a:solidFill>
                  <a:srgbClr val="2B91AF"/>
                </a:solidFill>
                <a:latin typeface="Consolas" panose="020B0609020204030204" pitchFamily="49" charset="0"/>
              </a:rPr>
              <a:t>Console</a:t>
            </a:r>
            <a:r>
              <a:rPr lang="nl-NL" sz="2000" err="1">
                <a:solidFill>
                  <a:srgbClr val="000000"/>
                </a:solidFill>
                <a:latin typeface="Consolas" panose="020B0609020204030204" pitchFamily="49" charset="0"/>
              </a:rPr>
              <a:t>.WriteLine</a:t>
            </a:r>
            <a:r>
              <a:rPr lang="nl-NL" sz="2000">
                <a:solidFill>
                  <a:srgbClr val="000000"/>
                </a:solidFill>
                <a:latin typeface="Consolas" panose="020B0609020204030204" pitchFamily="49" charset="0"/>
              </a:rPr>
              <a:t>(</a:t>
            </a:r>
            <a:r>
              <a:rPr lang="nl-NL" sz="2000">
                <a:solidFill>
                  <a:srgbClr val="A31515"/>
                </a:solidFill>
                <a:latin typeface="Consolas" panose="020B0609020204030204" pitchFamily="49" charset="0"/>
              </a:rPr>
              <a:t>"Ik ben al "</a:t>
            </a:r>
            <a:r>
              <a:rPr lang="nl-NL" sz="2000">
                <a:solidFill>
                  <a:srgbClr val="000000"/>
                </a:solidFill>
                <a:latin typeface="Consolas" panose="020B0609020204030204" pitchFamily="49" charset="0"/>
              </a:rPr>
              <a:t> + Age + </a:t>
            </a:r>
            <a:r>
              <a:rPr lang="nl-NL" sz="2000">
                <a:solidFill>
                  <a:srgbClr val="A31515"/>
                </a:solidFill>
                <a:latin typeface="Consolas" panose="020B0609020204030204" pitchFamily="49" charset="0"/>
              </a:rPr>
              <a:t>" oud"</a:t>
            </a:r>
            <a:r>
              <a:rPr lang="nl-NL" sz="2000">
                <a:solidFill>
                  <a:srgbClr val="000000"/>
                </a:solidFill>
                <a:latin typeface="Consolas" panose="020B0609020204030204" pitchFamily="49" charset="0"/>
              </a:rPr>
              <a:t>);</a:t>
            </a:r>
          </a:p>
          <a:p>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p>
          <a:p>
            <a:endParaRPr lang="en-US" sz="2000">
              <a:latin typeface="Calibri" pitchFamily="34" charset="0"/>
            </a:endParaRPr>
          </a:p>
        </p:txBody>
      </p:sp>
      <p:pic>
        <p:nvPicPr>
          <p:cNvPr id="5" name="Picture 4">
            <a:extLst>
              <a:ext uri="{FF2B5EF4-FFF2-40B4-BE49-F238E27FC236}">
                <a16:creationId xmlns:a16="http://schemas.microsoft.com/office/drawing/2014/main" id="{78D659EE-796D-489F-8D53-5FBDC8271B16}"/>
              </a:ext>
            </a:extLst>
          </p:cNvPr>
          <p:cNvPicPr/>
          <p:nvPr/>
        </p:nvPicPr>
        <p:blipFill rotWithShape="1">
          <a:blip r:embed="rId2"/>
          <a:srcRect l="7790" t="25409" r="55879" b="63660"/>
          <a:stretch/>
        </p:blipFill>
        <p:spPr bwMode="auto">
          <a:xfrm>
            <a:off x="2129148" y="5044535"/>
            <a:ext cx="7308634" cy="123691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49783948"/>
      </p:ext>
    </p:extLst>
  </p:cSld>
  <p:clrMapOvr>
    <a:masterClrMapping/>
  </p:clrMapOvr>
  <p:transition>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p:cNvSpPr>
            <a:spLocks noGrp="1"/>
          </p:cNvSpPr>
          <p:nvPr>
            <p:ph type="title"/>
          </p:nvPr>
        </p:nvSpPr>
        <p:spPr>
          <a:noFill/>
        </p:spPr>
        <p:txBody>
          <a:bodyPr/>
          <a:lstStyle/>
          <a:p>
            <a:r>
              <a:rPr lang="nl-BE" err="1"/>
              <a:t>Constructor</a:t>
            </a:r>
            <a:endParaRPr lang="nl-BE"/>
          </a:p>
        </p:txBody>
      </p:sp>
      <p:sp>
        <p:nvSpPr>
          <p:cNvPr id="6" name="TextBox 3"/>
          <p:cNvSpPr txBox="1">
            <a:spLocks noChangeArrowheads="1"/>
          </p:cNvSpPr>
          <p:nvPr/>
        </p:nvSpPr>
        <p:spPr bwMode="auto">
          <a:xfrm>
            <a:off x="1039469" y="1462703"/>
            <a:ext cx="5832648" cy="4893647"/>
          </a:xfrm>
          <a:prstGeom prst="rect">
            <a:avLst/>
          </a:prstGeom>
          <a:solidFill>
            <a:schemeClr val="bg1"/>
          </a:solidFill>
          <a:ln w="9525">
            <a:noFill/>
            <a:miter lim="800000"/>
            <a:headEnd/>
            <a:tailEnd/>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2600">
                <a:solidFill>
                  <a:srgbClr val="0000FF"/>
                </a:solidFill>
                <a:latin typeface="Calibri" pitchFamily="34" charset="0"/>
              </a:rPr>
              <a:t>class </a:t>
            </a:r>
            <a:r>
              <a:rPr lang="en-US" sz="2600">
                <a:solidFill>
                  <a:srgbClr val="2B91AF"/>
                </a:solidFill>
                <a:latin typeface="Calibri" pitchFamily="34" charset="0"/>
              </a:rPr>
              <a:t>Dog </a:t>
            </a:r>
            <a:r>
              <a:rPr lang="en-US" sz="2600">
                <a:latin typeface="Calibri" pitchFamily="34" charset="0"/>
              </a:rPr>
              <a:t>:</a:t>
            </a:r>
            <a:r>
              <a:rPr lang="en-US" sz="2600">
                <a:solidFill>
                  <a:srgbClr val="2B91AF"/>
                </a:solidFill>
                <a:latin typeface="Calibri" pitchFamily="34" charset="0"/>
              </a:rPr>
              <a:t> Mammal</a:t>
            </a:r>
          </a:p>
          <a:p>
            <a:r>
              <a:rPr lang="en-US" sz="2600">
                <a:latin typeface="Calibri" pitchFamily="34" charset="0"/>
              </a:rPr>
              <a:t>{</a:t>
            </a:r>
          </a:p>
          <a:p>
            <a:r>
              <a:rPr lang="en-US" sz="2600">
                <a:solidFill>
                  <a:srgbClr val="2B91AF"/>
                </a:solidFill>
                <a:latin typeface="Calibri" pitchFamily="34" charset="0"/>
              </a:rPr>
              <a:t>  </a:t>
            </a:r>
            <a:r>
              <a:rPr lang="en-US" sz="2600">
                <a:solidFill>
                  <a:srgbClr val="0000FF"/>
                </a:solidFill>
                <a:latin typeface="Calibri" pitchFamily="34" charset="0"/>
              </a:rPr>
              <a:t>public </a:t>
            </a:r>
            <a:r>
              <a:rPr lang="en-US" sz="2600">
                <a:latin typeface="Calibri" pitchFamily="34" charset="0"/>
              </a:rPr>
              <a:t>Dog() </a:t>
            </a:r>
            <a:r>
              <a:rPr lang="en-US" sz="2600">
                <a:solidFill>
                  <a:schemeClr val="bg1">
                    <a:lumMod val="75000"/>
                  </a:schemeClr>
                </a:solidFill>
                <a:latin typeface="Calibri" pitchFamily="34" charset="0"/>
              </a:rPr>
              <a:t>: base() </a:t>
            </a:r>
          </a:p>
          <a:p>
            <a:r>
              <a:rPr lang="en-US" sz="2600">
                <a:latin typeface="Calibri" pitchFamily="34" charset="0"/>
              </a:rPr>
              <a:t>  {</a:t>
            </a:r>
          </a:p>
          <a:p>
            <a:r>
              <a:rPr lang="nl-NL" sz="2600">
                <a:solidFill>
                  <a:srgbClr val="0000FF"/>
                </a:solidFill>
                <a:latin typeface="Calibri" pitchFamily="34" charset="0"/>
              </a:rPr>
              <a:t> </a:t>
            </a:r>
            <a:r>
              <a:rPr lang="nl-NL" sz="2600" err="1">
                <a:solidFill>
                  <a:srgbClr val="2B91AF"/>
                </a:solidFill>
                <a:latin typeface="Calibri" pitchFamily="34" charset="0"/>
              </a:rPr>
              <a:t>Console</a:t>
            </a:r>
            <a:r>
              <a:rPr lang="nl-NL" sz="2600" err="1">
                <a:latin typeface="Calibri" pitchFamily="34" charset="0"/>
              </a:rPr>
              <a:t>.WriteLine</a:t>
            </a:r>
            <a:r>
              <a:rPr lang="nl-NL" sz="2600">
                <a:latin typeface="Calibri" pitchFamily="34" charset="0"/>
              </a:rPr>
              <a:t>(</a:t>
            </a:r>
            <a:r>
              <a:rPr lang="nl-NL" sz="2600">
                <a:solidFill>
                  <a:srgbClr val="A31515"/>
                </a:solidFill>
                <a:latin typeface="Calibri" pitchFamily="34" charset="0"/>
              </a:rPr>
              <a:t>"Ik ben een puppy!!"</a:t>
            </a:r>
            <a:r>
              <a:rPr lang="nl-NL" sz="2600">
                <a:latin typeface="Calibri" pitchFamily="34" charset="0"/>
              </a:rPr>
              <a:t>);</a:t>
            </a:r>
          </a:p>
          <a:p>
            <a:r>
              <a:rPr lang="en-US" sz="2600">
                <a:latin typeface="Calibri" pitchFamily="34" charset="0"/>
              </a:rPr>
              <a:t>  }</a:t>
            </a:r>
          </a:p>
          <a:p>
            <a:endParaRPr lang="en-US" sz="2600">
              <a:solidFill>
                <a:srgbClr val="A31515"/>
              </a:solidFill>
              <a:latin typeface="Calibri" pitchFamily="34" charset="0"/>
            </a:endParaRPr>
          </a:p>
          <a:p>
            <a:r>
              <a:rPr lang="en-US" sz="2600">
                <a:solidFill>
                  <a:srgbClr val="A31515"/>
                </a:solidFill>
                <a:latin typeface="Calibri" pitchFamily="34" charset="0"/>
              </a:rPr>
              <a:t>  </a:t>
            </a:r>
            <a:r>
              <a:rPr lang="en-US" sz="2600">
                <a:solidFill>
                  <a:srgbClr val="0000FF"/>
                </a:solidFill>
                <a:latin typeface="Calibri" pitchFamily="34" charset="0"/>
              </a:rPr>
              <a:t>public void </a:t>
            </a:r>
            <a:r>
              <a:rPr lang="en-US" sz="2600">
                <a:latin typeface="Calibri" pitchFamily="34" charset="0"/>
              </a:rPr>
              <a:t>Bark()</a:t>
            </a:r>
          </a:p>
          <a:p>
            <a:r>
              <a:rPr lang="en-US" sz="2600">
                <a:latin typeface="Calibri" pitchFamily="34" charset="0"/>
              </a:rPr>
              <a:t>  {</a:t>
            </a:r>
          </a:p>
          <a:p>
            <a:r>
              <a:rPr lang="en-US" sz="2600">
                <a:solidFill>
                  <a:srgbClr val="0000FF"/>
                </a:solidFill>
                <a:latin typeface="Calibri" pitchFamily="34" charset="0"/>
              </a:rPr>
              <a:t> </a:t>
            </a:r>
            <a:r>
              <a:rPr lang="nl-NL" sz="2600" err="1">
                <a:solidFill>
                  <a:srgbClr val="2B91AF"/>
                </a:solidFill>
                <a:latin typeface="Calibri" pitchFamily="34" charset="0"/>
              </a:rPr>
              <a:t>Console</a:t>
            </a:r>
            <a:r>
              <a:rPr lang="nl-NL" sz="2600" err="1">
                <a:latin typeface="Calibri" pitchFamily="34" charset="0"/>
              </a:rPr>
              <a:t>.WriteLine</a:t>
            </a:r>
            <a:r>
              <a:rPr lang="nl-NL" sz="2600">
                <a:latin typeface="Calibri" pitchFamily="34" charset="0"/>
              </a:rPr>
              <a:t>(</a:t>
            </a:r>
            <a:r>
              <a:rPr lang="nl-NL" sz="2600">
                <a:solidFill>
                  <a:srgbClr val="A31515"/>
                </a:solidFill>
                <a:latin typeface="Calibri" pitchFamily="34" charset="0"/>
              </a:rPr>
              <a:t>“Woef!!"</a:t>
            </a:r>
            <a:r>
              <a:rPr lang="nl-NL" sz="2600">
                <a:latin typeface="Calibri" pitchFamily="34" charset="0"/>
              </a:rPr>
              <a:t>);</a:t>
            </a:r>
            <a:endParaRPr lang="en-US" sz="2600">
              <a:latin typeface="Calibri" pitchFamily="34" charset="0"/>
            </a:endParaRPr>
          </a:p>
          <a:p>
            <a:r>
              <a:rPr lang="en-US" sz="2600">
                <a:latin typeface="Calibri" pitchFamily="34" charset="0"/>
              </a:rPr>
              <a:t>  }</a:t>
            </a:r>
          </a:p>
          <a:p>
            <a:r>
              <a:rPr lang="en-US" sz="2600">
                <a:latin typeface="Calibri" pitchFamily="34" charset="0"/>
              </a:rPr>
              <a:t>}</a:t>
            </a:r>
          </a:p>
        </p:txBody>
      </p:sp>
      <p:sp>
        <p:nvSpPr>
          <p:cNvPr id="8" name="TextBox 6"/>
          <p:cNvSpPr txBox="1">
            <a:spLocks noChangeArrowheads="1"/>
          </p:cNvSpPr>
          <p:nvPr/>
        </p:nvSpPr>
        <p:spPr bwMode="auto">
          <a:xfrm>
            <a:off x="5118020" y="1261211"/>
            <a:ext cx="4763996" cy="1200329"/>
          </a:xfrm>
          <a:prstGeom prst="rect">
            <a:avLst/>
          </a:prstGeom>
          <a:noFill/>
          <a:ln w="25400">
            <a:solidFill>
              <a:srgbClr val="FF0000"/>
            </a:solidFill>
            <a:miter lim="800000"/>
            <a:headEnd/>
            <a:tailEnd/>
          </a:ln>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nl-BE" sz="2400">
                <a:solidFill>
                  <a:srgbClr val="FF0000"/>
                </a:solidFill>
                <a:latin typeface="Calibri" pitchFamily="34" charset="0"/>
              </a:rPr>
              <a:t>Impliciete call van de default </a:t>
            </a:r>
            <a:r>
              <a:rPr lang="nl-BE" sz="2400" err="1">
                <a:solidFill>
                  <a:srgbClr val="FF0000"/>
                </a:solidFill>
                <a:latin typeface="Calibri" pitchFamily="34" charset="0"/>
              </a:rPr>
              <a:t>parent</a:t>
            </a:r>
            <a:r>
              <a:rPr lang="nl-BE" sz="2400">
                <a:solidFill>
                  <a:srgbClr val="FF0000"/>
                </a:solidFill>
                <a:latin typeface="Calibri" pitchFamily="34" charset="0"/>
              </a:rPr>
              <a:t> </a:t>
            </a:r>
          </a:p>
          <a:p>
            <a:r>
              <a:rPr lang="nl-BE" sz="2400" err="1">
                <a:solidFill>
                  <a:srgbClr val="FF0000"/>
                </a:solidFill>
                <a:latin typeface="Calibri" pitchFamily="34" charset="0"/>
              </a:rPr>
              <a:t>constructor</a:t>
            </a:r>
            <a:r>
              <a:rPr lang="nl-BE" sz="2400">
                <a:solidFill>
                  <a:srgbClr val="FF0000"/>
                </a:solidFill>
                <a:latin typeface="Calibri" pitchFamily="34" charset="0"/>
              </a:rPr>
              <a:t> zal falen aangezien deze </a:t>
            </a:r>
          </a:p>
          <a:p>
            <a:r>
              <a:rPr lang="nl-BE" sz="2400">
                <a:solidFill>
                  <a:srgbClr val="FF0000"/>
                </a:solidFill>
                <a:latin typeface="Calibri" pitchFamily="34" charset="0"/>
              </a:rPr>
              <a:t>niet bestaat!</a:t>
            </a:r>
            <a:endParaRPr lang="en-US" sz="2400">
              <a:solidFill>
                <a:srgbClr val="FF0000"/>
              </a:solidFill>
              <a:latin typeface="Calibri" pitchFamily="34" charset="0"/>
            </a:endParaRPr>
          </a:p>
        </p:txBody>
      </p:sp>
      <p:cxnSp>
        <p:nvCxnSpPr>
          <p:cNvPr id="9" name="Straight Arrow Connector 8"/>
          <p:cNvCxnSpPr>
            <a:cxnSpLocks/>
            <a:stCxn id="8" idx="1"/>
          </p:cNvCxnSpPr>
          <p:nvPr/>
        </p:nvCxnSpPr>
        <p:spPr>
          <a:xfrm flipH="1">
            <a:off x="4007768" y="1861376"/>
            <a:ext cx="1110252" cy="559512"/>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486577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p:cNvSpPr>
            <a:spLocks noGrp="1"/>
          </p:cNvSpPr>
          <p:nvPr>
            <p:ph type="title"/>
          </p:nvPr>
        </p:nvSpPr>
        <p:spPr>
          <a:noFill/>
        </p:spPr>
        <p:txBody>
          <a:bodyPr/>
          <a:lstStyle/>
          <a:p>
            <a:r>
              <a:rPr lang="nl-BE" err="1"/>
              <a:t>Constructor</a:t>
            </a:r>
            <a:endParaRPr lang="nl-BE"/>
          </a:p>
        </p:txBody>
      </p:sp>
      <p:sp>
        <p:nvSpPr>
          <p:cNvPr id="6" name="TextBox 3"/>
          <p:cNvSpPr txBox="1">
            <a:spLocks noChangeArrowheads="1"/>
          </p:cNvSpPr>
          <p:nvPr/>
        </p:nvSpPr>
        <p:spPr bwMode="auto">
          <a:xfrm>
            <a:off x="1055440" y="1556792"/>
            <a:ext cx="6662465" cy="4493538"/>
          </a:xfrm>
          <a:prstGeom prst="rect">
            <a:avLst/>
          </a:prstGeom>
          <a:solidFill>
            <a:schemeClr val="bg1"/>
          </a:solidFill>
          <a:ln w="9525">
            <a:noFill/>
            <a:miter lim="800000"/>
            <a:headEnd/>
            <a:tailEnd/>
          </a:ln>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2600">
                <a:solidFill>
                  <a:srgbClr val="0000FF"/>
                </a:solidFill>
                <a:latin typeface="Calibri" pitchFamily="34" charset="0"/>
              </a:rPr>
              <a:t>class </a:t>
            </a:r>
            <a:r>
              <a:rPr lang="en-US" sz="2600">
                <a:solidFill>
                  <a:srgbClr val="2B91AF"/>
                </a:solidFill>
                <a:latin typeface="Calibri" pitchFamily="34" charset="0"/>
              </a:rPr>
              <a:t>Dog </a:t>
            </a:r>
            <a:r>
              <a:rPr lang="en-US" sz="2600">
                <a:latin typeface="Calibri" pitchFamily="34" charset="0"/>
              </a:rPr>
              <a:t>:</a:t>
            </a:r>
            <a:r>
              <a:rPr lang="en-US" sz="2600">
                <a:solidFill>
                  <a:srgbClr val="2B91AF"/>
                </a:solidFill>
                <a:latin typeface="Calibri" pitchFamily="34" charset="0"/>
              </a:rPr>
              <a:t> Mammal</a:t>
            </a:r>
          </a:p>
          <a:p>
            <a:r>
              <a:rPr lang="en-US" sz="2600">
                <a:latin typeface="Calibri" pitchFamily="34" charset="0"/>
              </a:rPr>
              <a:t>{</a:t>
            </a:r>
          </a:p>
          <a:p>
            <a:r>
              <a:rPr lang="en-US" sz="2600">
                <a:solidFill>
                  <a:srgbClr val="2B91AF"/>
                </a:solidFill>
                <a:latin typeface="Calibri" pitchFamily="34" charset="0"/>
              </a:rPr>
              <a:t>  </a:t>
            </a:r>
            <a:r>
              <a:rPr lang="en-US" sz="2600">
                <a:solidFill>
                  <a:srgbClr val="0000FF"/>
                </a:solidFill>
                <a:latin typeface="Calibri" pitchFamily="34" charset="0"/>
              </a:rPr>
              <a:t>public </a:t>
            </a:r>
            <a:r>
              <a:rPr lang="en-US" sz="2600">
                <a:latin typeface="Calibri" pitchFamily="34" charset="0"/>
              </a:rPr>
              <a:t>Dog() : </a:t>
            </a:r>
            <a:r>
              <a:rPr lang="en-US" sz="2600">
                <a:solidFill>
                  <a:srgbClr val="0000FF"/>
                </a:solidFill>
                <a:latin typeface="Calibri" pitchFamily="34" charset="0"/>
              </a:rPr>
              <a:t>base</a:t>
            </a:r>
            <a:r>
              <a:rPr lang="en-US" sz="2600">
                <a:latin typeface="Calibri" pitchFamily="34" charset="0"/>
              </a:rPr>
              <a:t>(0)</a:t>
            </a:r>
          </a:p>
          <a:p>
            <a:r>
              <a:rPr lang="en-US" sz="2600">
                <a:latin typeface="Calibri" pitchFamily="34" charset="0"/>
              </a:rPr>
              <a:t>  {</a:t>
            </a:r>
          </a:p>
          <a:p>
            <a:r>
              <a:rPr lang="nl-NL" sz="2600">
                <a:solidFill>
                  <a:srgbClr val="0000FF"/>
                </a:solidFill>
                <a:latin typeface="Calibri" pitchFamily="34" charset="0"/>
              </a:rPr>
              <a:t> 	</a:t>
            </a:r>
            <a:r>
              <a:rPr lang="nl-NL" sz="2600" err="1">
                <a:solidFill>
                  <a:srgbClr val="2B91AF"/>
                </a:solidFill>
                <a:latin typeface="Calibri" pitchFamily="34" charset="0"/>
              </a:rPr>
              <a:t>Console</a:t>
            </a:r>
            <a:r>
              <a:rPr lang="nl-NL" sz="2600" err="1">
                <a:latin typeface="Calibri" pitchFamily="34" charset="0"/>
              </a:rPr>
              <a:t>.WriteLine</a:t>
            </a:r>
            <a:r>
              <a:rPr lang="nl-NL" sz="2600">
                <a:latin typeface="Calibri" pitchFamily="34" charset="0"/>
              </a:rPr>
              <a:t>(</a:t>
            </a:r>
            <a:r>
              <a:rPr lang="nl-NL" sz="2600">
                <a:solidFill>
                  <a:srgbClr val="A31515"/>
                </a:solidFill>
                <a:latin typeface="Calibri" pitchFamily="34" charset="0"/>
              </a:rPr>
              <a:t>"Ik ben een puppy!!"</a:t>
            </a:r>
            <a:r>
              <a:rPr lang="nl-NL" sz="2600">
                <a:latin typeface="Calibri" pitchFamily="34" charset="0"/>
              </a:rPr>
              <a:t>);</a:t>
            </a:r>
          </a:p>
          <a:p>
            <a:r>
              <a:rPr lang="en-US" sz="2600">
                <a:latin typeface="Calibri" pitchFamily="34" charset="0"/>
              </a:rPr>
              <a:t>  }</a:t>
            </a:r>
          </a:p>
          <a:p>
            <a:r>
              <a:rPr lang="en-US" sz="2600">
                <a:solidFill>
                  <a:srgbClr val="0000FF"/>
                </a:solidFill>
                <a:latin typeface="Calibri" pitchFamily="34" charset="0"/>
              </a:rPr>
              <a:t>  </a:t>
            </a:r>
          </a:p>
          <a:p>
            <a:r>
              <a:rPr lang="en-US" sz="2600">
                <a:solidFill>
                  <a:srgbClr val="0000FF"/>
                </a:solidFill>
                <a:latin typeface="Calibri" pitchFamily="34" charset="0"/>
              </a:rPr>
              <a:t>  public void </a:t>
            </a:r>
            <a:r>
              <a:rPr lang="en-US" sz="2600" err="1">
                <a:latin typeface="Calibri" pitchFamily="34" charset="0"/>
              </a:rPr>
              <a:t>Blaf</a:t>
            </a:r>
            <a:r>
              <a:rPr lang="en-US" sz="2600">
                <a:latin typeface="Calibri" pitchFamily="34" charset="0"/>
              </a:rPr>
              <a:t>()</a:t>
            </a:r>
          </a:p>
          <a:p>
            <a:r>
              <a:rPr lang="en-US" sz="2600">
                <a:latin typeface="Calibri" pitchFamily="34" charset="0"/>
              </a:rPr>
              <a:t>  {</a:t>
            </a:r>
          </a:p>
          <a:p>
            <a:r>
              <a:rPr lang="en-US" sz="2600">
                <a:solidFill>
                  <a:srgbClr val="0000FF"/>
                </a:solidFill>
                <a:latin typeface="Calibri" pitchFamily="34" charset="0"/>
              </a:rPr>
              <a:t> 	</a:t>
            </a:r>
            <a:r>
              <a:rPr lang="nl-NL" sz="2600" err="1">
                <a:solidFill>
                  <a:srgbClr val="2B91AF"/>
                </a:solidFill>
                <a:latin typeface="Calibri" pitchFamily="34" charset="0"/>
              </a:rPr>
              <a:t>Console</a:t>
            </a:r>
            <a:r>
              <a:rPr lang="nl-NL" sz="2600" err="1">
                <a:latin typeface="Calibri" pitchFamily="34" charset="0"/>
              </a:rPr>
              <a:t>.WriteLine</a:t>
            </a:r>
            <a:r>
              <a:rPr lang="nl-NL" sz="2600">
                <a:latin typeface="Calibri" pitchFamily="34" charset="0"/>
              </a:rPr>
              <a:t>(</a:t>
            </a:r>
            <a:r>
              <a:rPr lang="nl-NL" sz="2600">
                <a:solidFill>
                  <a:srgbClr val="A31515"/>
                </a:solidFill>
                <a:latin typeface="Calibri" pitchFamily="34" charset="0"/>
              </a:rPr>
              <a:t>“Woef!!"</a:t>
            </a:r>
            <a:r>
              <a:rPr lang="nl-NL" sz="2600">
                <a:latin typeface="Calibri" pitchFamily="34" charset="0"/>
              </a:rPr>
              <a:t>);</a:t>
            </a:r>
            <a:r>
              <a:rPr lang="en-US" sz="2600">
                <a:latin typeface="Calibri" pitchFamily="34" charset="0"/>
              </a:rPr>
              <a:t>  }</a:t>
            </a:r>
          </a:p>
          <a:p>
            <a:r>
              <a:rPr lang="en-US" sz="2600">
                <a:latin typeface="Calibri" pitchFamily="34" charset="0"/>
              </a:rPr>
              <a:t>  }</a:t>
            </a:r>
          </a:p>
        </p:txBody>
      </p:sp>
      <p:sp>
        <p:nvSpPr>
          <p:cNvPr id="2" name="Tekstvak 1"/>
          <p:cNvSpPr txBox="1"/>
          <p:nvPr/>
        </p:nvSpPr>
        <p:spPr>
          <a:xfrm>
            <a:off x="7824192" y="1150972"/>
            <a:ext cx="3168352" cy="1200329"/>
          </a:xfrm>
          <a:prstGeom prst="rect">
            <a:avLst/>
          </a:prstGeom>
          <a:noFill/>
          <a:ln>
            <a:solidFill>
              <a:srgbClr val="00B050"/>
            </a:solidFill>
          </a:ln>
        </p:spPr>
        <p:txBody>
          <a:bodyPr wrap="square" rtlCol="0">
            <a:spAutoFit/>
          </a:bodyPr>
          <a:lstStyle/>
          <a:p>
            <a:r>
              <a:rPr lang="nl-BE" sz="2400"/>
              <a:t>Expliciete call van </a:t>
            </a:r>
            <a:r>
              <a:rPr lang="nl-BE" sz="2400" err="1"/>
              <a:t>parent</a:t>
            </a:r>
            <a:r>
              <a:rPr lang="nl-BE" sz="2400"/>
              <a:t> </a:t>
            </a:r>
            <a:r>
              <a:rPr lang="nl-BE" sz="2400" err="1"/>
              <a:t>constructor</a:t>
            </a:r>
            <a:r>
              <a:rPr lang="nl-BE" sz="2400"/>
              <a:t> met 1 </a:t>
            </a:r>
            <a:r>
              <a:rPr lang="nl-BE" sz="2400" err="1"/>
              <a:t>param</a:t>
            </a:r>
            <a:r>
              <a:rPr lang="nl-BE" sz="2400"/>
              <a:t>  </a:t>
            </a:r>
            <a:r>
              <a:rPr lang="nl-BE" sz="2400">
                <a:sym typeface="Wingdings" pitchFamily="2" charset="2"/>
              </a:rPr>
              <a:t> OK</a:t>
            </a:r>
            <a:endParaRPr lang="nl-BE" sz="2400"/>
          </a:p>
        </p:txBody>
      </p:sp>
      <p:cxnSp>
        <p:nvCxnSpPr>
          <p:cNvPr id="8" name="Rechte verbindingslijn met pijl 7"/>
          <p:cNvCxnSpPr>
            <a:cxnSpLocks/>
            <a:stCxn id="2" idx="1"/>
          </p:cNvCxnSpPr>
          <p:nvPr/>
        </p:nvCxnSpPr>
        <p:spPr>
          <a:xfrm flipH="1">
            <a:off x="4367809" y="1751137"/>
            <a:ext cx="3456383" cy="878546"/>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E2FDC556-53A1-41C4-B3BC-4E09567D1D16}"/>
              </a:ext>
            </a:extLst>
          </p:cNvPr>
          <p:cNvPicPr>
            <a:picLocks noChangeAspect="1"/>
          </p:cNvPicPr>
          <p:nvPr/>
        </p:nvPicPr>
        <p:blipFill>
          <a:blip r:embed="rId2"/>
          <a:stretch>
            <a:fillRect/>
          </a:stretch>
        </p:blipFill>
        <p:spPr>
          <a:xfrm>
            <a:off x="7824192" y="2685946"/>
            <a:ext cx="3019846" cy="743054"/>
          </a:xfrm>
          <a:prstGeom prst="rect">
            <a:avLst/>
          </a:prstGeom>
        </p:spPr>
      </p:pic>
    </p:spTree>
    <p:extLst>
      <p:ext uri="{BB962C8B-B14F-4D97-AF65-F5344CB8AC3E}">
        <p14:creationId xmlns:p14="http://schemas.microsoft.com/office/powerpoint/2010/main" val="362346912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p:cNvSpPr>
            <a:spLocks noGrp="1"/>
          </p:cNvSpPr>
          <p:nvPr>
            <p:ph type="title"/>
          </p:nvPr>
        </p:nvSpPr>
        <p:spPr>
          <a:noFill/>
        </p:spPr>
        <p:txBody>
          <a:bodyPr/>
          <a:lstStyle/>
          <a:p>
            <a:r>
              <a:rPr lang="nl-BE" err="1"/>
              <a:t>Constructor</a:t>
            </a:r>
            <a:endParaRPr lang="nl-BE"/>
          </a:p>
        </p:txBody>
      </p:sp>
      <p:sp>
        <p:nvSpPr>
          <p:cNvPr id="7" name="TextBox 3"/>
          <p:cNvSpPr txBox="1">
            <a:spLocks noChangeArrowheads="1"/>
          </p:cNvSpPr>
          <p:nvPr/>
        </p:nvSpPr>
        <p:spPr bwMode="auto">
          <a:xfrm>
            <a:off x="911424" y="1340768"/>
            <a:ext cx="7776864" cy="4708981"/>
          </a:xfrm>
          <a:prstGeom prst="rect">
            <a:avLst/>
          </a:prstGeom>
          <a:solidFill>
            <a:schemeClr val="bg1"/>
          </a:solidFill>
          <a:ln w="9525">
            <a:noFill/>
            <a:miter lim="800000"/>
            <a:headEnd/>
            <a:tailEnd/>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2000">
                <a:solidFill>
                  <a:srgbClr val="0000FF"/>
                </a:solidFill>
                <a:latin typeface="Consolas" panose="020B0609020204030204" pitchFamily="49" charset="0"/>
              </a:rPr>
              <a:t>class</a:t>
            </a:r>
            <a:r>
              <a:rPr lang="en-US" sz="2000">
                <a:solidFill>
                  <a:srgbClr val="000000"/>
                </a:solidFill>
                <a:latin typeface="Consolas" panose="020B0609020204030204" pitchFamily="49" charset="0"/>
              </a:rPr>
              <a:t> </a:t>
            </a:r>
            <a:r>
              <a:rPr lang="en-US" sz="2000">
                <a:solidFill>
                  <a:srgbClr val="2B91AF"/>
                </a:solidFill>
                <a:latin typeface="Consolas" panose="020B0609020204030204" pitchFamily="49" charset="0"/>
              </a:rPr>
              <a:t>Dog</a:t>
            </a:r>
            <a:r>
              <a:rPr lang="en-US" sz="2000">
                <a:solidFill>
                  <a:srgbClr val="000000"/>
                </a:solidFill>
                <a:latin typeface="Consolas" panose="020B0609020204030204" pitchFamily="49" charset="0"/>
              </a:rPr>
              <a:t> : </a:t>
            </a:r>
            <a:r>
              <a:rPr lang="en-US" sz="2000">
                <a:solidFill>
                  <a:srgbClr val="2B91AF"/>
                </a:solidFill>
                <a:latin typeface="Consolas" panose="020B0609020204030204" pitchFamily="49" charset="0"/>
              </a:rPr>
              <a:t>Mammal</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a:t>
            </a:r>
          </a:p>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public</a:t>
            </a:r>
            <a:r>
              <a:rPr lang="en-US" sz="2000">
                <a:solidFill>
                  <a:srgbClr val="000000"/>
                </a:solidFill>
                <a:latin typeface="Consolas" panose="020B0609020204030204" pitchFamily="49" charset="0"/>
              </a:rPr>
              <a:t> </a:t>
            </a:r>
            <a:r>
              <a:rPr lang="en-US" sz="2000">
                <a:solidFill>
                  <a:srgbClr val="2B91AF"/>
                </a:solidFill>
                <a:latin typeface="Consolas" panose="020B0609020204030204" pitchFamily="49" charset="0"/>
              </a:rPr>
              <a:t>Dog</a:t>
            </a:r>
            <a:r>
              <a:rPr lang="en-US" sz="2000">
                <a:solidFill>
                  <a:srgbClr val="000000"/>
                </a:solidFill>
                <a:latin typeface="Consolas" panose="020B0609020204030204" pitchFamily="49" charset="0"/>
              </a:rPr>
              <a:t>() : </a:t>
            </a:r>
            <a:r>
              <a:rPr lang="en-US" sz="2000">
                <a:solidFill>
                  <a:srgbClr val="0000FF"/>
                </a:solidFill>
                <a:latin typeface="Consolas" panose="020B0609020204030204" pitchFamily="49" charset="0"/>
              </a:rPr>
              <a:t>base</a:t>
            </a:r>
            <a:r>
              <a:rPr lang="en-US" sz="2000">
                <a:solidFill>
                  <a:srgbClr val="000000"/>
                </a:solidFill>
                <a:latin typeface="Consolas" panose="020B0609020204030204" pitchFamily="49" charset="0"/>
              </a:rPr>
              <a:t>(0)</a:t>
            </a:r>
          </a:p>
          <a:p>
            <a:r>
              <a:rPr lang="en-US" sz="2000">
                <a:solidFill>
                  <a:srgbClr val="000000"/>
                </a:solidFill>
                <a:latin typeface="Consolas" panose="020B0609020204030204" pitchFamily="49" charset="0"/>
              </a:rPr>
              <a:t>    {</a:t>
            </a:r>
          </a:p>
          <a:p>
            <a:r>
              <a:rPr lang="nl-NL" sz="2000">
                <a:solidFill>
                  <a:srgbClr val="000000"/>
                </a:solidFill>
                <a:latin typeface="Consolas" panose="020B0609020204030204" pitchFamily="49" charset="0"/>
              </a:rPr>
              <a:t>        </a:t>
            </a:r>
            <a:r>
              <a:rPr lang="nl-NL" sz="2000" err="1">
                <a:solidFill>
                  <a:srgbClr val="2B91AF"/>
                </a:solidFill>
                <a:latin typeface="Consolas" panose="020B0609020204030204" pitchFamily="49" charset="0"/>
              </a:rPr>
              <a:t>Console</a:t>
            </a:r>
            <a:r>
              <a:rPr lang="nl-NL" sz="2000" err="1">
                <a:solidFill>
                  <a:srgbClr val="000000"/>
                </a:solidFill>
                <a:latin typeface="Consolas" panose="020B0609020204030204" pitchFamily="49" charset="0"/>
              </a:rPr>
              <a:t>.WriteLine</a:t>
            </a:r>
            <a:r>
              <a:rPr lang="nl-NL" sz="2000">
                <a:solidFill>
                  <a:srgbClr val="000000"/>
                </a:solidFill>
                <a:latin typeface="Consolas" panose="020B0609020204030204" pitchFamily="49" charset="0"/>
              </a:rPr>
              <a:t>(</a:t>
            </a:r>
            <a:r>
              <a:rPr lang="nl-NL" sz="2000">
                <a:solidFill>
                  <a:srgbClr val="A31515"/>
                </a:solidFill>
                <a:latin typeface="Consolas" panose="020B0609020204030204" pitchFamily="49" charset="0"/>
              </a:rPr>
              <a:t>"Ik ben een puppy!!"</a:t>
            </a:r>
            <a:r>
              <a:rPr lang="nl-NL" sz="2000">
                <a:solidFill>
                  <a:srgbClr val="000000"/>
                </a:solidFill>
                <a:latin typeface="Consolas" panose="020B0609020204030204" pitchFamily="49" charset="0"/>
              </a:rPr>
              <a:t>);</a:t>
            </a:r>
          </a:p>
          <a:p>
            <a:r>
              <a:rPr lang="en-US" sz="2000">
                <a:solidFill>
                  <a:srgbClr val="000000"/>
                </a:solidFill>
                <a:latin typeface="Consolas" panose="020B0609020204030204" pitchFamily="49" charset="0"/>
              </a:rPr>
              <a:t>    }</a:t>
            </a:r>
          </a:p>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public</a:t>
            </a:r>
            <a:r>
              <a:rPr lang="en-US" sz="2000">
                <a:solidFill>
                  <a:srgbClr val="000000"/>
                </a:solidFill>
                <a:latin typeface="Consolas" panose="020B0609020204030204" pitchFamily="49" charset="0"/>
              </a:rPr>
              <a:t> </a:t>
            </a:r>
            <a:r>
              <a:rPr lang="en-US" sz="2000">
                <a:solidFill>
                  <a:srgbClr val="2B91AF"/>
                </a:solidFill>
                <a:latin typeface="Consolas" panose="020B0609020204030204" pitchFamily="49" charset="0"/>
              </a:rPr>
              <a:t>Dog</a:t>
            </a:r>
            <a:r>
              <a:rPr lang="en-US" sz="2000">
                <a:solidFill>
                  <a:srgbClr val="000000"/>
                </a:solidFill>
                <a:latin typeface="Consolas" panose="020B0609020204030204" pitchFamily="49" charset="0"/>
              </a:rPr>
              <a:t>(</a:t>
            </a:r>
            <a:r>
              <a:rPr lang="en-US" sz="2000">
                <a:solidFill>
                  <a:srgbClr val="0000FF"/>
                </a:solidFill>
                <a:latin typeface="Consolas" panose="020B0609020204030204" pitchFamily="49" charset="0"/>
              </a:rPr>
              <a:t>int</a:t>
            </a:r>
            <a:r>
              <a:rPr lang="en-US" sz="2000">
                <a:solidFill>
                  <a:srgbClr val="000000"/>
                </a:solidFill>
                <a:latin typeface="Consolas" panose="020B0609020204030204" pitchFamily="49" charset="0"/>
              </a:rPr>
              <a:t> age) : </a:t>
            </a:r>
            <a:r>
              <a:rPr lang="en-US" sz="2000">
                <a:solidFill>
                  <a:srgbClr val="0000FF"/>
                </a:solidFill>
                <a:latin typeface="Consolas" panose="020B0609020204030204" pitchFamily="49" charset="0"/>
              </a:rPr>
              <a:t>base</a:t>
            </a:r>
            <a:r>
              <a:rPr lang="en-US" sz="2000">
                <a:solidFill>
                  <a:srgbClr val="000000"/>
                </a:solidFill>
                <a:latin typeface="Consolas" panose="020B0609020204030204" pitchFamily="49" charset="0"/>
              </a:rPr>
              <a:t>(age)</a:t>
            </a:r>
          </a:p>
          <a:p>
            <a:r>
              <a:rPr lang="en-US" sz="2000">
                <a:solidFill>
                  <a:srgbClr val="000000"/>
                </a:solidFill>
                <a:latin typeface="Consolas" panose="020B0609020204030204" pitchFamily="49" charset="0"/>
              </a:rPr>
              <a:t>    {</a:t>
            </a:r>
          </a:p>
          <a:p>
            <a:r>
              <a:rPr lang="en-US" sz="2000">
                <a:solidFill>
                  <a:srgbClr val="000000"/>
                </a:solidFill>
                <a:latin typeface="Consolas" panose="020B0609020204030204" pitchFamily="49" charset="0"/>
              </a:rPr>
              <a:t>        </a:t>
            </a:r>
            <a:r>
              <a:rPr lang="en-US" sz="2000">
                <a:solidFill>
                  <a:srgbClr val="008000"/>
                </a:solidFill>
                <a:latin typeface="Consolas" panose="020B0609020204030204" pitchFamily="49" charset="0"/>
              </a:rPr>
              <a:t>//Age = age;</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p>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public</a:t>
            </a:r>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void</a:t>
            </a:r>
            <a:r>
              <a:rPr lang="en-US" sz="2000">
                <a:solidFill>
                  <a:srgbClr val="000000"/>
                </a:solidFill>
                <a:latin typeface="Consolas" panose="020B0609020204030204" pitchFamily="49" charset="0"/>
              </a:rPr>
              <a:t> Bark()</a:t>
            </a:r>
          </a:p>
          <a:p>
            <a:r>
              <a:rPr lang="en-US" sz="2000">
                <a:solidFill>
                  <a:srgbClr val="000000"/>
                </a:solidFill>
                <a:latin typeface="Consolas" panose="020B0609020204030204" pitchFamily="49" charset="0"/>
              </a:rPr>
              <a:t>    {</a:t>
            </a:r>
          </a:p>
          <a:p>
            <a:r>
              <a:rPr lang="en-US" sz="2000">
                <a:solidFill>
                  <a:srgbClr val="000000"/>
                </a:solidFill>
                <a:latin typeface="Consolas" panose="020B0609020204030204" pitchFamily="49" charset="0"/>
              </a:rPr>
              <a:t>        </a:t>
            </a:r>
            <a:r>
              <a:rPr lang="en-US" sz="2000" err="1">
                <a:solidFill>
                  <a:srgbClr val="2B91AF"/>
                </a:solidFill>
                <a:latin typeface="Consolas" panose="020B0609020204030204" pitchFamily="49" charset="0"/>
              </a:rPr>
              <a:t>Console</a:t>
            </a:r>
            <a:r>
              <a:rPr lang="en-US" sz="2000" err="1">
                <a:solidFill>
                  <a:srgbClr val="000000"/>
                </a:solidFill>
                <a:latin typeface="Consolas" panose="020B0609020204030204" pitchFamily="49" charset="0"/>
              </a:rPr>
              <a:t>.WriteLine</a:t>
            </a:r>
            <a:r>
              <a:rPr lang="en-US" sz="2000">
                <a:solidFill>
                  <a:srgbClr val="000000"/>
                </a:solidFill>
                <a:latin typeface="Consolas" panose="020B0609020204030204" pitchFamily="49" charset="0"/>
              </a:rPr>
              <a:t>(</a:t>
            </a:r>
            <a:r>
              <a:rPr lang="en-US" sz="2000">
                <a:solidFill>
                  <a:srgbClr val="A31515"/>
                </a:solidFill>
                <a:latin typeface="Consolas" panose="020B0609020204030204" pitchFamily="49" charset="0"/>
              </a:rPr>
              <a:t>"WOEF!!!"</a:t>
            </a:r>
            <a:r>
              <a:rPr lang="en-US" sz="2000">
                <a:solidFill>
                  <a:srgbClr val="000000"/>
                </a:solidFill>
                <a:latin typeface="Consolas" panose="020B0609020204030204" pitchFamily="49" charset="0"/>
              </a:rPr>
              <a:t>);</a:t>
            </a:r>
          </a:p>
          <a:p>
            <a:r>
              <a:rPr lang="en-US" sz="2000">
                <a:solidFill>
                  <a:srgbClr val="000000"/>
                </a:solidFill>
                <a:latin typeface="Consolas" panose="020B0609020204030204" pitchFamily="49" charset="0"/>
              </a:rPr>
              <a:t>    }</a:t>
            </a:r>
          </a:p>
          <a:p>
            <a:r>
              <a:rPr lang="en-US" sz="2000">
                <a:solidFill>
                  <a:srgbClr val="000000"/>
                </a:solidFill>
                <a:latin typeface="Consolas" panose="020B0609020204030204" pitchFamily="49" charset="0"/>
              </a:rPr>
              <a:t>}</a:t>
            </a:r>
            <a:endParaRPr lang="en-US" sz="2000">
              <a:latin typeface="Calibri" pitchFamily="34" charset="0"/>
            </a:endParaRPr>
          </a:p>
        </p:txBody>
      </p:sp>
      <p:cxnSp>
        <p:nvCxnSpPr>
          <p:cNvPr id="9" name="Straight Connector 24"/>
          <p:cNvCxnSpPr>
            <a:cxnSpLocks/>
          </p:cNvCxnSpPr>
          <p:nvPr/>
        </p:nvCxnSpPr>
        <p:spPr>
          <a:xfrm flipV="1">
            <a:off x="3863752" y="2998987"/>
            <a:ext cx="4176464" cy="1585"/>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26"/>
          <p:cNvCxnSpPr>
            <a:cxnSpLocks/>
          </p:cNvCxnSpPr>
          <p:nvPr/>
        </p:nvCxnSpPr>
        <p:spPr>
          <a:xfrm>
            <a:off x="3881186" y="2998987"/>
            <a:ext cx="0" cy="30420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30"/>
          <p:cNvCxnSpPr>
            <a:cxnSpLocks/>
          </p:cNvCxnSpPr>
          <p:nvPr/>
        </p:nvCxnSpPr>
        <p:spPr>
          <a:xfrm flipH="1">
            <a:off x="5619677" y="3019047"/>
            <a:ext cx="1588" cy="28414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 name="Tekstvak 1"/>
          <p:cNvSpPr txBox="1"/>
          <p:nvPr/>
        </p:nvSpPr>
        <p:spPr>
          <a:xfrm>
            <a:off x="8040216" y="1864885"/>
            <a:ext cx="2808312" cy="2308324"/>
          </a:xfrm>
          <a:prstGeom prst="rect">
            <a:avLst/>
          </a:prstGeom>
          <a:noFill/>
          <a:ln w="38100">
            <a:solidFill>
              <a:srgbClr val="00B050"/>
            </a:solidFill>
          </a:ln>
        </p:spPr>
        <p:txBody>
          <a:bodyPr wrap="square" rtlCol="0">
            <a:spAutoFit/>
          </a:bodyPr>
          <a:lstStyle/>
          <a:p>
            <a:r>
              <a:rPr lang="nl-BE" sz="2400"/>
              <a:t>Expliciete call van </a:t>
            </a:r>
            <a:r>
              <a:rPr lang="nl-BE" sz="2400" err="1"/>
              <a:t>parent</a:t>
            </a:r>
            <a:r>
              <a:rPr lang="nl-BE" sz="2400"/>
              <a:t> </a:t>
            </a:r>
            <a:r>
              <a:rPr lang="nl-BE" sz="2400" err="1"/>
              <a:t>constructor</a:t>
            </a:r>
            <a:r>
              <a:rPr lang="nl-BE" sz="2400"/>
              <a:t> met 1 </a:t>
            </a:r>
            <a:r>
              <a:rPr lang="nl-BE" sz="2400" err="1"/>
              <a:t>param</a:t>
            </a:r>
            <a:r>
              <a:rPr lang="nl-BE" sz="2400"/>
              <a:t>  + doorgeven van </a:t>
            </a:r>
            <a:r>
              <a:rPr lang="nl-BE" sz="2400" err="1"/>
              <a:t>param</a:t>
            </a:r>
            <a:r>
              <a:rPr lang="nl-BE" sz="2400"/>
              <a:t> </a:t>
            </a:r>
            <a:br>
              <a:rPr lang="nl-BE" sz="2400"/>
            </a:br>
            <a:r>
              <a:rPr lang="nl-BE" sz="2400">
                <a:sym typeface="Wingdings" pitchFamily="2" charset="2"/>
              </a:rPr>
              <a:t> OK</a:t>
            </a:r>
            <a:endParaRPr lang="nl-BE" sz="2400"/>
          </a:p>
        </p:txBody>
      </p:sp>
    </p:spTree>
    <p:extLst>
      <p:ext uri="{BB962C8B-B14F-4D97-AF65-F5344CB8AC3E}">
        <p14:creationId xmlns:p14="http://schemas.microsoft.com/office/powerpoint/2010/main" val="143617903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p:cNvSpPr>
            <a:spLocks noGrp="1"/>
          </p:cNvSpPr>
          <p:nvPr>
            <p:ph type="title"/>
          </p:nvPr>
        </p:nvSpPr>
        <p:spPr>
          <a:noFill/>
        </p:spPr>
        <p:txBody>
          <a:bodyPr/>
          <a:lstStyle/>
          <a:p>
            <a:r>
              <a:rPr lang="nl-BE" err="1"/>
              <a:t>Constructor</a:t>
            </a:r>
            <a:endParaRPr lang="nl-BE"/>
          </a:p>
        </p:txBody>
      </p:sp>
      <p:sp>
        <p:nvSpPr>
          <p:cNvPr id="6" name="TextBox 3"/>
          <p:cNvSpPr txBox="1">
            <a:spLocks noChangeArrowheads="1"/>
          </p:cNvSpPr>
          <p:nvPr/>
        </p:nvSpPr>
        <p:spPr bwMode="auto">
          <a:xfrm>
            <a:off x="911424" y="1628800"/>
            <a:ext cx="8537741" cy="2554545"/>
          </a:xfrm>
          <a:prstGeom prst="rect">
            <a:avLst/>
          </a:prstGeom>
          <a:solidFill>
            <a:schemeClr val="bg1"/>
          </a:solidFill>
          <a:ln w="9525">
            <a:noFill/>
            <a:miter lim="800000"/>
            <a:headEnd/>
            <a:tailEnd/>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2000">
                <a:solidFill>
                  <a:srgbClr val="0000FF"/>
                </a:solidFill>
                <a:latin typeface="Consolas" panose="020B0609020204030204" pitchFamily="49" charset="0"/>
              </a:rPr>
              <a:t>class</a:t>
            </a:r>
            <a:r>
              <a:rPr lang="en-US" sz="2000">
                <a:solidFill>
                  <a:srgbClr val="000000"/>
                </a:solidFill>
                <a:latin typeface="Consolas" panose="020B0609020204030204" pitchFamily="49" charset="0"/>
              </a:rPr>
              <a:t> </a:t>
            </a:r>
            <a:r>
              <a:rPr lang="en-US" sz="2000">
                <a:solidFill>
                  <a:srgbClr val="2B91AF"/>
                </a:solidFill>
                <a:latin typeface="Consolas" panose="020B0609020204030204" pitchFamily="49" charset="0"/>
              </a:rPr>
              <a:t>Program</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a:t>
            </a:r>
          </a:p>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static</a:t>
            </a:r>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void</a:t>
            </a:r>
            <a:r>
              <a:rPr lang="en-US" sz="2000">
                <a:solidFill>
                  <a:srgbClr val="000000"/>
                </a:solidFill>
                <a:latin typeface="Consolas" panose="020B0609020204030204" pitchFamily="49" charset="0"/>
              </a:rPr>
              <a:t> Main(</a:t>
            </a:r>
            <a:r>
              <a:rPr lang="en-US" sz="2000">
                <a:solidFill>
                  <a:srgbClr val="0000FF"/>
                </a:solidFill>
                <a:latin typeface="Consolas" panose="020B0609020204030204" pitchFamily="49" charset="0"/>
              </a:rPr>
              <a:t>string</a:t>
            </a:r>
            <a:r>
              <a:rPr lang="en-US" sz="2000">
                <a:solidFill>
                  <a:srgbClr val="000000"/>
                </a:solidFill>
                <a:latin typeface="Consolas" panose="020B0609020204030204" pitchFamily="49" charset="0"/>
              </a:rPr>
              <a:t>[] </a:t>
            </a:r>
            <a:r>
              <a:rPr lang="en-US" sz="2000" err="1">
                <a:solidFill>
                  <a:srgbClr val="000000"/>
                </a:solidFill>
                <a:latin typeface="Consolas" panose="020B0609020204030204" pitchFamily="49" charset="0"/>
              </a:rPr>
              <a:t>args</a:t>
            </a:r>
            <a:r>
              <a:rPr lang="en-US" sz="2000">
                <a:solidFill>
                  <a:srgbClr val="000000"/>
                </a:solidFill>
                <a:latin typeface="Consolas" panose="020B0609020204030204" pitchFamily="49" charset="0"/>
              </a:rPr>
              <a:t>)</a:t>
            </a:r>
          </a:p>
          <a:p>
            <a:r>
              <a:rPr lang="en-US" sz="2000">
                <a:solidFill>
                  <a:srgbClr val="000000"/>
                </a:solidFill>
                <a:latin typeface="Consolas" panose="020B0609020204030204" pitchFamily="49" charset="0"/>
              </a:rPr>
              <a:t>    {</a:t>
            </a:r>
          </a:p>
          <a:p>
            <a:r>
              <a:rPr lang="da-DK" sz="2000">
                <a:solidFill>
                  <a:srgbClr val="000000"/>
                </a:solidFill>
                <a:latin typeface="Consolas" panose="020B0609020204030204" pitchFamily="49" charset="0"/>
              </a:rPr>
              <a:t>        </a:t>
            </a:r>
            <a:r>
              <a:rPr lang="da-DK" sz="2000">
                <a:solidFill>
                  <a:srgbClr val="2B91AF"/>
                </a:solidFill>
                <a:latin typeface="Consolas" panose="020B0609020204030204" pitchFamily="49" charset="0"/>
              </a:rPr>
              <a:t>Dog</a:t>
            </a:r>
            <a:r>
              <a:rPr lang="da-DK" sz="2000">
                <a:solidFill>
                  <a:srgbClr val="000000"/>
                </a:solidFill>
                <a:latin typeface="Consolas" panose="020B0609020204030204" pitchFamily="49" charset="0"/>
              </a:rPr>
              <a:t> dog = </a:t>
            </a:r>
            <a:r>
              <a:rPr lang="da-DK" sz="2000">
                <a:solidFill>
                  <a:srgbClr val="0000FF"/>
                </a:solidFill>
                <a:latin typeface="Consolas" panose="020B0609020204030204" pitchFamily="49" charset="0"/>
              </a:rPr>
              <a:t>new</a:t>
            </a:r>
            <a:r>
              <a:rPr lang="da-DK" sz="2000">
                <a:solidFill>
                  <a:srgbClr val="000000"/>
                </a:solidFill>
                <a:latin typeface="Consolas" panose="020B0609020204030204" pitchFamily="49" charset="0"/>
              </a:rPr>
              <a:t> </a:t>
            </a:r>
            <a:r>
              <a:rPr lang="da-DK" sz="2000">
                <a:solidFill>
                  <a:srgbClr val="2B91AF"/>
                </a:solidFill>
                <a:latin typeface="Consolas" panose="020B0609020204030204" pitchFamily="49" charset="0"/>
              </a:rPr>
              <a:t>Dog</a:t>
            </a:r>
            <a:r>
              <a:rPr lang="da-DK" sz="2000">
                <a:solidFill>
                  <a:srgbClr val="000000"/>
                </a:solidFill>
                <a:latin typeface="Consolas" panose="020B0609020204030204" pitchFamily="49" charset="0"/>
              </a:rPr>
              <a:t>(5);</a:t>
            </a:r>
          </a:p>
          <a:p>
            <a:r>
              <a:rPr lang="nl-NL" sz="2000">
                <a:solidFill>
                  <a:srgbClr val="000000"/>
                </a:solidFill>
                <a:latin typeface="Consolas" panose="020B0609020204030204" pitchFamily="49" charset="0"/>
              </a:rPr>
              <a:t>        </a:t>
            </a:r>
            <a:r>
              <a:rPr lang="nl-NL" sz="2000" err="1">
                <a:solidFill>
                  <a:srgbClr val="2B91AF"/>
                </a:solidFill>
                <a:latin typeface="Consolas" panose="020B0609020204030204" pitchFamily="49" charset="0"/>
              </a:rPr>
              <a:t>Console</a:t>
            </a:r>
            <a:r>
              <a:rPr lang="nl-NL" sz="2000" err="1">
                <a:solidFill>
                  <a:srgbClr val="000000"/>
                </a:solidFill>
                <a:latin typeface="Consolas" panose="020B0609020204030204" pitchFamily="49" charset="0"/>
              </a:rPr>
              <a:t>.WriteLine</a:t>
            </a:r>
            <a:r>
              <a:rPr lang="nl-NL" sz="2000">
                <a:solidFill>
                  <a:srgbClr val="000000"/>
                </a:solidFill>
                <a:latin typeface="Consolas" panose="020B0609020204030204" pitchFamily="49" charset="0"/>
              </a:rPr>
              <a:t>(</a:t>
            </a:r>
            <a:r>
              <a:rPr lang="nl-NL" sz="2000">
                <a:solidFill>
                  <a:srgbClr val="A31515"/>
                </a:solidFill>
                <a:latin typeface="Consolas" panose="020B0609020204030204" pitchFamily="49" charset="0"/>
              </a:rPr>
              <a:t>"Leeftijd Dog: "</a:t>
            </a:r>
            <a:r>
              <a:rPr lang="nl-NL" sz="2000">
                <a:solidFill>
                  <a:srgbClr val="000000"/>
                </a:solidFill>
                <a:latin typeface="Consolas" panose="020B0609020204030204" pitchFamily="49" charset="0"/>
              </a:rPr>
              <a:t> + </a:t>
            </a:r>
            <a:r>
              <a:rPr lang="nl-NL" sz="2000" err="1">
                <a:solidFill>
                  <a:srgbClr val="000000"/>
                </a:solidFill>
                <a:latin typeface="Consolas" panose="020B0609020204030204" pitchFamily="49" charset="0"/>
              </a:rPr>
              <a:t>dog.Age</a:t>
            </a:r>
            <a:r>
              <a:rPr lang="nl-NL" sz="2000">
                <a:solidFill>
                  <a:srgbClr val="000000"/>
                </a:solidFill>
                <a:latin typeface="Consolas" panose="020B0609020204030204" pitchFamily="49" charset="0"/>
              </a:rPr>
              <a:t>);</a:t>
            </a:r>
          </a:p>
          <a:p>
            <a:r>
              <a:rPr lang="en-US" sz="2000">
                <a:solidFill>
                  <a:srgbClr val="000000"/>
                </a:solidFill>
                <a:latin typeface="Consolas" panose="020B0609020204030204" pitchFamily="49" charset="0"/>
              </a:rPr>
              <a:t>    }</a:t>
            </a:r>
          </a:p>
          <a:p>
            <a:r>
              <a:rPr lang="en-US" sz="2000">
                <a:solidFill>
                  <a:srgbClr val="000000"/>
                </a:solidFill>
                <a:latin typeface="Consolas" panose="020B0609020204030204" pitchFamily="49" charset="0"/>
              </a:rPr>
              <a:t>}</a:t>
            </a:r>
            <a:endParaRPr lang="en-US" sz="2000">
              <a:latin typeface="Calibri" pitchFamily="34" charset="0"/>
            </a:endParaRPr>
          </a:p>
        </p:txBody>
      </p:sp>
      <p:pic>
        <p:nvPicPr>
          <p:cNvPr id="11" name="Picture 10">
            <a:extLst>
              <a:ext uri="{FF2B5EF4-FFF2-40B4-BE49-F238E27FC236}">
                <a16:creationId xmlns:a16="http://schemas.microsoft.com/office/drawing/2014/main" id="{21648CAE-4DE3-4A9C-95E5-7A6EA115DE31}"/>
              </a:ext>
            </a:extLst>
          </p:cNvPr>
          <p:cNvPicPr>
            <a:picLocks noChangeAspect="1"/>
          </p:cNvPicPr>
          <p:nvPr/>
        </p:nvPicPr>
        <p:blipFill>
          <a:blip r:embed="rId2"/>
          <a:stretch>
            <a:fillRect/>
          </a:stretch>
        </p:blipFill>
        <p:spPr>
          <a:xfrm>
            <a:off x="1055440" y="4448695"/>
            <a:ext cx="3333750" cy="771525"/>
          </a:xfrm>
          <a:prstGeom prst="rect">
            <a:avLst/>
          </a:prstGeom>
        </p:spPr>
      </p:pic>
    </p:spTree>
    <p:extLst>
      <p:ext uri="{BB962C8B-B14F-4D97-AF65-F5344CB8AC3E}">
        <p14:creationId xmlns:p14="http://schemas.microsoft.com/office/powerpoint/2010/main" val="280839377"/>
      </p:ext>
    </p:extLst>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a:t>Inleiding</a:t>
            </a:r>
          </a:p>
        </p:txBody>
      </p:sp>
      <p:sp>
        <p:nvSpPr>
          <p:cNvPr id="3" name="Tijdelijke aanduiding voor inhoud 2"/>
          <p:cNvSpPr>
            <a:spLocks noGrp="1"/>
          </p:cNvSpPr>
          <p:nvPr>
            <p:ph idx="1"/>
          </p:nvPr>
        </p:nvSpPr>
        <p:spPr/>
        <p:txBody>
          <a:bodyPr lIns="91440" tIns="45720" rIns="91440" bIns="45720" anchor="t"/>
          <a:lstStyle/>
          <a:p>
            <a:r>
              <a:rPr lang="nl-BE" b="1">
                <a:latin typeface="Tahoma"/>
                <a:ea typeface="Tahoma"/>
                <a:cs typeface="Tahoma"/>
              </a:rPr>
              <a:t>Situatieschets</a:t>
            </a:r>
          </a:p>
          <a:p>
            <a:pPr lvl="1"/>
            <a:r>
              <a:rPr lang="nl-BE">
                <a:latin typeface="Tahoma"/>
                <a:ea typeface="Tahoma"/>
                <a:cs typeface="Tahoma"/>
              </a:rPr>
              <a:t>Maak een </a:t>
            </a:r>
            <a:r>
              <a:rPr lang="nl-BE" b="1">
                <a:latin typeface="Tahoma"/>
                <a:ea typeface="Tahoma"/>
                <a:cs typeface="Tahoma"/>
              </a:rPr>
              <a:t>programma </a:t>
            </a:r>
            <a:r>
              <a:rPr lang="nl-BE">
                <a:latin typeface="Tahoma"/>
                <a:ea typeface="Tahoma"/>
                <a:cs typeface="Tahoma"/>
              </a:rPr>
              <a:t>voor het beheren van </a:t>
            </a:r>
            <a:r>
              <a:rPr lang="nl-BE" b="1">
                <a:latin typeface="Tahoma"/>
                <a:ea typeface="Tahoma"/>
                <a:cs typeface="Tahoma"/>
              </a:rPr>
              <a:t>zoogdieren</a:t>
            </a:r>
            <a:endParaRPr lang="nl-BE" b="1"/>
          </a:p>
          <a:p>
            <a:pPr lvl="1"/>
            <a:r>
              <a:rPr lang="nl-BE"/>
              <a:t>Als goede OO programmeur =&gt; creatie van de klassen:</a:t>
            </a:r>
          </a:p>
          <a:p>
            <a:pPr lvl="2"/>
            <a:r>
              <a:rPr lang="nl-BE"/>
              <a:t>Beer</a:t>
            </a:r>
          </a:p>
          <a:p>
            <a:pPr lvl="2"/>
            <a:r>
              <a:rPr lang="nl-BE"/>
              <a:t>Aap</a:t>
            </a:r>
          </a:p>
          <a:p>
            <a:pPr lvl="2"/>
            <a:r>
              <a:rPr lang="nl-BE"/>
              <a:t>Vis</a:t>
            </a:r>
          </a:p>
          <a:p>
            <a:pPr lvl="2"/>
            <a:r>
              <a:rPr lang="nl-BE"/>
              <a:t>…</a:t>
            </a:r>
          </a:p>
        </p:txBody>
      </p:sp>
    </p:spTree>
    <p:extLst>
      <p:ext uri="{BB962C8B-B14F-4D97-AF65-F5344CB8AC3E}">
        <p14:creationId xmlns:p14="http://schemas.microsoft.com/office/powerpoint/2010/main" val="2488954626"/>
      </p:ext>
    </p:extLst>
  </p:cSld>
  <p:clrMapOvr>
    <a:masterClrMapping/>
  </p:clrMapOvr>
  <p:transition>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33DCD-F0F7-4368-AC55-BF91CBA314E5}"/>
              </a:ext>
            </a:extLst>
          </p:cNvPr>
          <p:cNvSpPr>
            <a:spLocks noGrp="1"/>
          </p:cNvSpPr>
          <p:nvPr>
            <p:ph type="title"/>
          </p:nvPr>
        </p:nvSpPr>
        <p:spPr/>
        <p:txBody>
          <a:bodyPr/>
          <a:lstStyle/>
          <a:p>
            <a:r>
              <a:rPr lang="nl-BE"/>
              <a:t>Oefening</a:t>
            </a:r>
            <a:endParaRPr lang="en-US"/>
          </a:p>
        </p:txBody>
      </p:sp>
      <p:sp>
        <p:nvSpPr>
          <p:cNvPr id="3" name="Content Placeholder 2">
            <a:extLst>
              <a:ext uri="{FF2B5EF4-FFF2-40B4-BE49-F238E27FC236}">
                <a16:creationId xmlns:a16="http://schemas.microsoft.com/office/drawing/2014/main" id="{FA4EBBE6-2B2F-4EF6-AE9C-0CA583CD0E19}"/>
              </a:ext>
            </a:extLst>
          </p:cNvPr>
          <p:cNvSpPr>
            <a:spLocks noGrp="1"/>
          </p:cNvSpPr>
          <p:nvPr>
            <p:ph idx="1"/>
          </p:nvPr>
        </p:nvSpPr>
        <p:spPr/>
        <p:txBody>
          <a:bodyPr/>
          <a:lstStyle/>
          <a:p>
            <a:r>
              <a:rPr lang="nl-BE" dirty="0"/>
              <a:t>Breid de vorige oefening uit zodat het mogelijk is om zowel een </a:t>
            </a:r>
            <a:r>
              <a:rPr lang="nl-BE" dirty="0" err="1"/>
              <a:t>Car</a:t>
            </a:r>
            <a:r>
              <a:rPr lang="nl-BE" dirty="0"/>
              <a:t> als </a:t>
            </a:r>
            <a:r>
              <a:rPr lang="nl-BE" dirty="0" err="1"/>
              <a:t>MotorCycle</a:t>
            </a:r>
            <a:r>
              <a:rPr lang="nl-BE" dirty="0"/>
              <a:t> object aan te maken waarvan de Running property van de Engine onmiddellijk kan bepaald worden. </a:t>
            </a:r>
          </a:p>
          <a:p>
            <a:r>
              <a:rPr lang="nl-BE" dirty="0"/>
              <a:t>Zorg er wel voor dat het nog </a:t>
            </a:r>
            <a:r>
              <a:rPr lang="nl-BE" dirty="0" err="1"/>
              <a:t>steed</a:t>
            </a:r>
            <a:r>
              <a:rPr lang="nl-BE" dirty="0"/>
              <a:t> mogelijk is om een object zonder parameters aan te maken. </a:t>
            </a:r>
            <a:endParaRPr lang="en-US" dirty="0"/>
          </a:p>
        </p:txBody>
      </p:sp>
      <p:sp>
        <p:nvSpPr>
          <p:cNvPr id="5" name="TextBox 4">
            <a:extLst>
              <a:ext uri="{FF2B5EF4-FFF2-40B4-BE49-F238E27FC236}">
                <a16:creationId xmlns:a16="http://schemas.microsoft.com/office/drawing/2014/main" id="{9ED05A51-A840-472A-B2ED-CFD6A11660DD}"/>
              </a:ext>
            </a:extLst>
          </p:cNvPr>
          <p:cNvSpPr txBox="1"/>
          <p:nvPr/>
        </p:nvSpPr>
        <p:spPr>
          <a:xfrm>
            <a:off x="7464152" y="605159"/>
            <a:ext cx="3384376" cy="369332"/>
          </a:xfrm>
          <a:prstGeom prst="rect">
            <a:avLst/>
          </a:prstGeom>
          <a:noFill/>
        </p:spPr>
        <p:txBody>
          <a:bodyPr wrap="square">
            <a:spAutoFit/>
          </a:bodyPr>
          <a:lstStyle/>
          <a:p>
            <a:r>
              <a:rPr lang="en-US" sz="1800" err="1">
                <a:solidFill>
                  <a:srgbClr val="000000"/>
                </a:solidFill>
                <a:latin typeface="Consolas" panose="020B0609020204030204" pitchFamily="49" charset="0"/>
              </a:rPr>
              <a:t>Ucll.Pca.Inheritance_Ctor</a:t>
            </a:r>
            <a:endParaRPr lang="en-US"/>
          </a:p>
        </p:txBody>
      </p:sp>
    </p:spTree>
    <p:extLst>
      <p:ext uri="{BB962C8B-B14F-4D97-AF65-F5344CB8AC3E}">
        <p14:creationId xmlns:p14="http://schemas.microsoft.com/office/powerpoint/2010/main" val="5070705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96133-F489-4CEF-AC3B-113BB29BEA9A}"/>
              </a:ext>
            </a:extLst>
          </p:cNvPr>
          <p:cNvSpPr>
            <a:spLocks noGrp="1"/>
          </p:cNvSpPr>
          <p:nvPr>
            <p:ph type="ctrTitle"/>
          </p:nvPr>
        </p:nvSpPr>
        <p:spPr/>
        <p:txBody>
          <a:bodyPr/>
          <a:lstStyle/>
          <a:p>
            <a:r>
              <a:rPr lang="nl-BE"/>
              <a:t>Polymorfisme</a:t>
            </a:r>
            <a:endParaRPr lang="en-US"/>
          </a:p>
        </p:txBody>
      </p:sp>
      <p:sp>
        <p:nvSpPr>
          <p:cNvPr id="3" name="Text Placeholder 2">
            <a:extLst>
              <a:ext uri="{FF2B5EF4-FFF2-40B4-BE49-F238E27FC236}">
                <a16:creationId xmlns:a16="http://schemas.microsoft.com/office/drawing/2014/main" id="{69289842-35FA-4BAB-8F10-BD56B08E1D8E}"/>
              </a:ext>
            </a:extLst>
          </p:cNvPr>
          <p:cNvSpPr>
            <a:spLocks noGrp="1"/>
          </p:cNvSpPr>
          <p:nvPr>
            <p:ph type="body" sz="quarter" idx="10"/>
          </p:nvPr>
        </p:nvSpPr>
        <p:spPr/>
        <p:txBody>
          <a:bodyPr/>
          <a:lstStyle/>
          <a:p>
            <a:endParaRPr lang="en-US"/>
          </a:p>
        </p:txBody>
      </p:sp>
      <p:sp>
        <p:nvSpPr>
          <p:cNvPr id="4" name="Subtitle 3">
            <a:extLst>
              <a:ext uri="{FF2B5EF4-FFF2-40B4-BE49-F238E27FC236}">
                <a16:creationId xmlns:a16="http://schemas.microsoft.com/office/drawing/2014/main" id="{352056D7-4077-4FEE-82F0-256AE9E86A55}"/>
              </a:ext>
            </a:extLst>
          </p:cNvPr>
          <p:cNvSpPr>
            <a:spLocks noGrp="1"/>
          </p:cNvSpPr>
          <p:nvPr>
            <p:ph type="subTitle" idx="1"/>
          </p:nvPr>
        </p:nvSpPr>
        <p:spPr/>
        <p:txBody>
          <a:bodyPr/>
          <a:lstStyle/>
          <a:p>
            <a:r>
              <a:rPr lang="nl-BE"/>
              <a:t>Inleiding</a:t>
            </a:r>
          </a:p>
          <a:p>
            <a:endParaRPr lang="nl-BE"/>
          </a:p>
          <a:p>
            <a:r>
              <a:rPr lang="nl-BE" err="1"/>
              <a:t>Hïerarchie</a:t>
            </a:r>
            <a:endParaRPr lang="nl-BE"/>
          </a:p>
          <a:p>
            <a:endParaRPr lang="nl-BE"/>
          </a:p>
          <a:p>
            <a:r>
              <a:rPr lang="nl-BE"/>
              <a:t>Syntax</a:t>
            </a:r>
          </a:p>
          <a:p>
            <a:endParaRPr lang="nl-BE" i="1"/>
          </a:p>
          <a:p>
            <a:r>
              <a:rPr lang="nl-BE" err="1"/>
              <a:t>Constructor</a:t>
            </a:r>
            <a:endParaRPr lang="nl-BE"/>
          </a:p>
          <a:p>
            <a:endParaRPr lang="nl-BE"/>
          </a:p>
          <a:p>
            <a:r>
              <a:rPr lang="nl-BE"/>
              <a:t>Polymorfisme</a:t>
            </a:r>
          </a:p>
          <a:p>
            <a:endParaRPr lang="nl-BE"/>
          </a:p>
          <a:p>
            <a:r>
              <a:rPr lang="nl-BE" err="1"/>
              <a:t>Overriding</a:t>
            </a:r>
            <a:endParaRPr lang="en-US"/>
          </a:p>
        </p:txBody>
      </p:sp>
      <p:sp>
        <p:nvSpPr>
          <p:cNvPr id="5" name="Isosceles Triangle 4">
            <a:extLst>
              <a:ext uri="{FF2B5EF4-FFF2-40B4-BE49-F238E27FC236}">
                <a16:creationId xmlns:a16="http://schemas.microsoft.com/office/drawing/2014/main" id="{3A04044F-0FC8-4F1F-8B3A-8501E3EC2429}"/>
              </a:ext>
            </a:extLst>
          </p:cNvPr>
          <p:cNvSpPr/>
          <p:nvPr/>
        </p:nvSpPr>
        <p:spPr>
          <a:xfrm rot="16200000">
            <a:off x="2343664" y="3491104"/>
            <a:ext cx="313037" cy="28283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312671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a:t>Polymorfisme</a:t>
            </a:r>
          </a:p>
        </p:txBody>
      </p:sp>
      <p:sp>
        <p:nvSpPr>
          <p:cNvPr id="3" name="Tijdelijke aanduiding voor inhoud 2"/>
          <p:cNvSpPr>
            <a:spLocks noGrp="1"/>
          </p:cNvSpPr>
          <p:nvPr>
            <p:ph idx="1"/>
          </p:nvPr>
        </p:nvSpPr>
        <p:spPr/>
        <p:txBody>
          <a:bodyPr lIns="91440" tIns="45720" rIns="91440" bIns="45720" anchor="t"/>
          <a:lstStyle/>
          <a:p>
            <a:r>
              <a:rPr lang="nl-BE" b="1">
                <a:latin typeface="Tahoma"/>
                <a:ea typeface="Tahoma"/>
                <a:cs typeface="Tahoma"/>
              </a:rPr>
              <a:t>Polymorfisme </a:t>
            </a:r>
            <a:r>
              <a:rPr lang="nl-BE">
                <a:latin typeface="Tahoma"/>
                <a:ea typeface="Tahoma"/>
                <a:cs typeface="Tahoma"/>
              </a:rPr>
              <a:t>definitie</a:t>
            </a:r>
            <a:endParaRPr lang="en-US"/>
          </a:p>
          <a:p>
            <a:pPr lvl="1"/>
            <a:r>
              <a:rPr lang="nl-BE">
                <a:latin typeface="Tahoma"/>
                <a:ea typeface="Tahoma"/>
                <a:cs typeface="Tahoma"/>
              </a:rPr>
              <a:t>Betekent letterlijk </a:t>
            </a:r>
            <a:r>
              <a:rPr lang="nl-BE" b="1">
                <a:latin typeface="Tahoma"/>
                <a:ea typeface="Tahoma"/>
                <a:cs typeface="Tahoma"/>
              </a:rPr>
              <a:t>meerdere vormen </a:t>
            </a:r>
            <a:r>
              <a:rPr lang="nl-BE">
                <a:latin typeface="Tahoma"/>
                <a:ea typeface="Tahoma"/>
                <a:cs typeface="Tahoma"/>
              </a:rPr>
              <a:t>(veelvormigheid)</a:t>
            </a:r>
            <a:endParaRPr lang="nl-BE"/>
          </a:p>
          <a:p>
            <a:pPr lvl="1"/>
            <a:r>
              <a:rPr lang="nl-BE" b="1">
                <a:latin typeface="Tahoma"/>
                <a:ea typeface="Tahoma"/>
                <a:cs typeface="Tahoma"/>
              </a:rPr>
              <a:t>Gevolg </a:t>
            </a:r>
            <a:r>
              <a:rPr lang="nl-BE">
                <a:latin typeface="Tahoma"/>
                <a:ea typeface="Tahoma"/>
                <a:cs typeface="Tahoma"/>
              </a:rPr>
              <a:t>van </a:t>
            </a:r>
            <a:r>
              <a:rPr lang="nl-BE" b="1">
                <a:latin typeface="Tahoma"/>
                <a:ea typeface="Tahoma"/>
                <a:cs typeface="Tahoma"/>
              </a:rPr>
              <a:t>overerving </a:t>
            </a:r>
            <a:r>
              <a:rPr lang="nl-BE">
                <a:latin typeface="Tahoma"/>
                <a:ea typeface="Tahoma"/>
                <a:cs typeface="Tahoma"/>
              </a:rPr>
              <a:t>en de </a:t>
            </a:r>
            <a:r>
              <a:rPr lang="nl-BE" b="1">
                <a:latin typeface="Tahoma"/>
                <a:ea typeface="Tahoma"/>
                <a:cs typeface="Tahoma"/>
              </a:rPr>
              <a:t>“… is een … “-relatie</a:t>
            </a:r>
            <a:r>
              <a:rPr lang="nl-BE">
                <a:latin typeface="Tahoma"/>
                <a:ea typeface="Tahoma"/>
                <a:cs typeface="Tahoma"/>
              </a:rPr>
              <a:t> </a:t>
            </a:r>
            <a:endParaRPr lang="nl-BE"/>
          </a:p>
          <a:p>
            <a:pPr lvl="1"/>
            <a:r>
              <a:rPr lang="nl-BE">
                <a:latin typeface="Tahoma"/>
                <a:ea typeface="Tahoma"/>
                <a:cs typeface="Tahoma"/>
              </a:rPr>
              <a:t>Een </a:t>
            </a:r>
            <a:r>
              <a:rPr lang="nl-BE" b="1">
                <a:latin typeface="Tahoma"/>
                <a:ea typeface="Tahoma"/>
                <a:cs typeface="Tahoma"/>
              </a:rPr>
              <a:t>object </a:t>
            </a:r>
            <a:r>
              <a:rPr lang="nl-BE">
                <a:latin typeface="Tahoma"/>
                <a:ea typeface="Tahoma"/>
                <a:cs typeface="Tahoma"/>
              </a:rPr>
              <a:t>meerdere </a:t>
            </a:r>
            <a:r>
              <a:rPr lang="nl-BE" b="1">
                <a:latin typeface="Tahoma"/>
                <a:ea typeface="Tahoma"/>
                <a:cs typeface="Tahoma"/>
              </a:rPr>
              <a:t>“vormen”</a:t>
            </a:r>
            <a:r>
              <a:rPr lang="nl-BE">
                <a:latin typeface="Tahoma"/>
                <a:ea typeface="Tahoma"/>
                <a:cs typeface="Tahoma"/>
              </a:rPr>
              <a:t> kan aannemen</a:t>
            </a:r>
          </a:p>
          <a:p>
            <a:pPr lvl="1"/>
            <a:r>
              <a:rPr lang="nl-BE">
                <a:latin typeface="Tahoma"/>
                <a:ea typeface="Tahoma"/>
                <a:cs typeface="Tahoma"/>
              </a:rPr>
              <a:t>Bijvoorbeeld: Een Cat kan zowel een Cat als een </a:t>
            </a:r>
            <a:r>
              <a:rPr lang="nl-BE" err="1">
                <a:latin typeface="Tahoma"/>
                <a:ea typeface="Tahoma"/>
                <a:cs typeface="Tahoma"/>
              </a:rPr>
              <a:t>Mammal</a:t>
            </a:r>
            <a:r>
              <a:rPr lang="nl-BE">
                <a:latin typeface="Tahoma"/>
                <a:ea typeface="Tahoma"/>
                <a:cs typeface="Tahoma"/>
              </a:rPr>
              <a:t> zijn</a:t>
            </a:r>
            <a:endParaRPr lang="nl-BE"/>
          </a:p>
        </p:txBody>
      </p:sp>
    </p:spTree>
    <p:extLst>
      <p:ext uri="{BB962C8B-B14F-4D97-AF65-F5344CB8AC3E}">
        <p14:creationId xmlns:p14="http://schemas.microsoft.com/office/powerpoint/2010/main" val="1357528018"/>
      </p:ext>
    </p:extLst>
  </p:cSld>
  <p:clrMapOvr>
    <a:masterClrMapping/>
  </p:clrMapOvr>
  <p:transition>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a:t>Polymorfisme</a:t>
            </a:r>
          </a:p>
        </p:txBody>
      </p:sp>
      <p:sp>
        <p:nvSpPr>
          <p:cNvPr id="3" name="Tijdelijke aanduiding voor inhoud 2"/>
          <p:cNvSpPr>
            <a:spLocks noGrp="1"/>
          </p:cNvSpPr>
          <p:nvPr>
            <p:ph idx="1"/>
          </p:nvPr>
        </p:nvSpPr>
        <p:spPr/>
        <p:txBody>
          <a:bodyPr lIns="91440" tIns="45720" rIns="91440" bIns="45720" anchor="t"/>
          <a:lstStyle/>
          <a:p>
            <a:r>
              <a:rPr lang="nl-BE" b="1">
                <a:latin typeface="Tahoma"/>
                <a:ea typeface="Tahoma"/>
                <a:cs typeface="Tahoma"/>
              </a:rPr>
              <a:t>Polymorfisme praktisch v</a:t>
            </a:r>
            <a:r>
              <a:rPr lang="en-US" b="1" err="1">
                <a:latin typeface="Tahoma"/>
                <a:ea typeface="Tahoma"/>
                <a:cs typeface="Tahoma"/>
              </a:rPr>
              <a:t>oorbeeld</a:t>
            </a:r>
            <a:r>
              <a:rPr lang="en-US">
                <a:latin typeface="Tahoma"/>
                <a:ea typeface="Tahoma"/>
                <a:cs typeface="Tahoma"/>
              </a:rPr>
              <a:t>:</a:t>
            </a:r>
            <a:endParaRPr lang="nl-BE">
              <a:latin typeface="Tahoma"/>
              <a:ea typeface="Tahoma"/>
              <a:cs typeface="Tahoma"/>
            </a:endParaRPr>
          </a:p>
          <a:p>
            <a:pPr lvl="1"/>
            <a:r>
              <a:rPr lang="en-US">
                <a:latin typeface="Tahoma"/>
                <a:ea typeface="Tahoma"/>
                <a:cs typeface="Tahoma"/>
              </a:rPr>
              <a:t>Cat </a:t>
            </a:r>
            <a:r>
              <a:rPr lang="en-US" err="1">
                <a:latin typeface="Tahoma"/>
                <a:ea typeface="Tahoma"/>
                <a:cs typeface="Tahoma"/>
              </a:rPr>
              <a:t>en</a:t>
            </a:r>
            <a:r>
              <a:rPr lang="en-US">
                <a:latin typeface="Tahoma"/>
                <a:ea typeface="Tahoma"/>
                <a:cs typeface="Tahoma"/>
              </a:rPr>
              <a:t> Dog-</a:t>
            </a:r>
            <a:r>
              <a:rPr lang="en-US" err="1">
                <a:latin typeface="Tahoma"/>
                <a:ea typeface="Tahoma"/>
                <a:cs typeface="Tahoma"/>
              </a:rPr>
              <a:t>objecten</a:t>
            </a:r>
            <a:r>
              <a:rPr lang="en-US">
                <a:latin typeface="Tahoma"/>
                <a:ea typeface="Tahoma"/>
                <a:cs typeface="Tahoma"/>
              </a:rPr>
              <a:t> </a:t>
            </a:r>
            <a:r>
              <a:rPr lang="en-US" err="1">
                <a:latin typeface="Tahoma"/>
                <a:ea typeface="Tahoma"/>
                <a:cs typeface="Tahoma"/>
              </a:rPr>
              <a:t>kunnen</a:t>
            </a:r>
            <a:r>
              <a:rPr lang="en-US">
                <a:latin typeface="Tahoma"/>
                <a:ea typeface="Tahoma"/>
                <a:cs typeface="Tahoma"/>
              </a:rPr>
              <a:t> de </a:t>
            </a:r>
            <a:r>
              <a:rPr lang="en-US" err="1">
                <a:latin typeface="Tahoma"/>
                <a:ea typeface="Tahoma"/>
                <a:cs typeface="Tahoma"/>
              </a:rPr>
              <a:t>vorm</a:t>
            </a:r>
            <a:r>
              <a:rPr lang="en-US">
                <a:latin typeface="Tahoma"/>
                <a:ea typeface="Tahoma"/>
                <a:cs typeface="Tahoma"/>
              </a:rPr>
              <a:t> </a:t>
            </a:r>
            <a:r>
              <a:rPr lang="en-US" err="1">
                <a:latin typeface="Tahoma"/>
                <a:ea typeface="Tahoma"/>
                <a:cs typeface="Tahoma"/>
              </a:rPr>
              <a:t>aannemen</a:t>
            </a:r>
            <a:endParaRPr lang="en-US">
              <a:latin typeface="Tahoma"/>
              <a:ea typeface="Tahoma"/>
              <a:cs typeface="Tahoma"/>
            </a:endParaRPr>
          </a:p>
          <a:p>
            <a:pPr lvl="2"/>
            <a:r>
              <a:rPr lang="en-US">
                <a:latin typeface="Tahoma"/>
                <a:ea typeface="Tahoma"/>
                <a:cs typeface="Tahoma"/>
              </a:rPr>
              <a:t>Van </a:t>
            </a:r>
            <a:r>
              <a:rPr lang="en-US" err="1">
                <a:latin typeface="Tahoma"/>
                <a:ea typeface="Tahoma"/>
                <a:cs typeface="Tahoma"/>
              </a:rPr>
              <a:t>zichzelf</a:t>
            </a:r>
            <a:endParaRPr lang="en-US">
              <a:latin typeface="Tahoma"/>
              <a:ea typeface="Tahoma"/>
              <a:cs typeface="Tahoma"/>
            </a:endParaRPr>
          </a:p>
          <a:p>
            <a:pPr lvl="2"/>
            <a:r>
              <a:rPr lang="en-US">
                <a:latin typeface="Tahoma"/>
                <a:ea typeface="Tahoma"/>
                <a:cs typeface="Tahoma"/>
              </a:rPr>
              <a:t>Van </a:t>
            </a:r>
            <a:r>
              <a:rPr lang="en-US" err="1">
                <a:latin typeface="Tahoma"/>
                <a:ea typeface="Tahoma"/>
                <a:cs typeface="Tahoma"/>
              </a:rPr>
              <a:t>hun</a:t>
            </a:r>
            <a:r>
              <a:rPr lang="en-US">
                <a:latin typeface="Tahoma"/>
                <a:ea typeface="Tahoma"/>
                <a:cs typeface="Tahoma"/>
              </a:rPr>
              <a:t> parent Mammal</a:t>
            </a:r>
          </a:p>
          <a:p>
            <a:pPr lvl="2"/>
            <a:endParaRPr lang="en-US">
              <a:latin typeface="Tahoma"/>
              <a:ea typeface="Tahoma"/>
              <a:cs typeface="Tahoma"/>
            </a:endParaRPr>
          </a:p>
          <a:p>
            <a:pPr lvl="2"/>
            <a:endParaRPr lang="en-US">
              <a:latin typeface="Tahoma"/>
              <a:ea typeface="Tahoma"/>
              <a:cs typeface="Tahoma"/>
            </a:endParaRPr>
          </a:p>
          <a:p>
            <a:pPr lvl="2"/>
            <a:endParaRPr lang="en-US">
              <a:latin typeface="Tahoma"/>
              <a:ea typeface="Tahoma"/>
              <a:cs typeface="Tahoma"/>
            </a:endParaRPr>
          </a:p>
          <a:p>
            <a:pPr lvl="2"/>
            <a:endParaRPr lang="en-US">
              <a:latin typeface="Tahoma"/>
              <a:ea typeface="Tahoma"/>
              <a:cs typeface="Tahoma"/>
            </a:endParaRPr>
          </a:p>
          <a:p>
            <a:pPr lvl="2"/>
            <a:endParaRPr lang="en-US">
              <a:latin typeface="Tahoma"/>
              <a:ea typeface="Tahoma"/>
              <a:cs typeface="Tahoma"/>
            </a:endParaRPr>
          </a:p>
          <a:p>
            <a:pPr lvl="2"/>
            <a:endParaRPr lang="en-US">
              <a:latin typeface="Tahoma"/>
              <a:ea typeface="Tahoma"/>
              <a:cs typeface="Tahoma"/>
            </a:endParaRPr>
          </a:p>
          <a:p>
            <a:pPr lvl="2"/>
            <a:endParaRPr lang="en-US">
              <a:latin typeface="Tahoma"/>
              <a:ea typeface="Tahoma"/>
              <a:cs typeface="Tahoma"/>
            </a:endParaRPr>
          </a:p>
          <a:p>
            <a:pPr lvl="2"/>
            <a:endParaRPr lang="en-US">
              <a:latin typeface="Tahoma"/>
              <a:ea typeface="Tahoma"/>
              <a:cs typeface="Tahoma"/>
            </a:endParaRPr>
          </a:p>
          <a:p>
            <a:pPr lvl="1"/>
            <a:r>
              <a:rPr lang="en-US" b="1">
                <a:latin typeface="Tahoma"/>
                <a:ea typeface="Tahoma"/>
                <a:cs typeface="Tahoma"/>
              </a:rPr>
              <a:t>Let </a:t>
            </a:r>
            <a:r>
              <a:rPr lang="en-US" b="1" err="1">
                <a:latin typeface="Tahoma"/>
                <a:ea typeface="Tahoma"/>
                <a:cs typeface="Tahoma"/>
              </a:rPr>
              <a:t>wel</a:t>
            </a:r>
            <a:r>
              <a:rPr lang="en-US" b="1">
                <a:latin typeface="Tahoma"/>
                <a:ea typeface="Tahoma"/>
                <a:cs typeface="Tahoma"/>
              </a:rPr>
              <a:t>:</a:t>
            </a:r>
          </a:p>
          <a:p>
            <a:pPr lvl="2"/>
            <a:r>
              <a:rPr lang="en-US">
                <a:latin typeface="Tahoma"/>
                <a:ea typeface="Tahoma"/>
                <a:cs typeface="Tahoma"/>
              </a:rPr>
              <a:t>Een </a:t>
            </a:r>
            <a:r>
              <a:rPr lang="en-US" b="1">
                <a:latin typeface="Tahoma"/>
                <a:ea typeface="Tahoma"/>
                <a:cs typeface="Tahoma"/>
              </a:rPr>
              <a:t>Mammal </a:t>
            </a:r>
            <a:r>
              <a:rPr lang="en-US">
                <a:latin typeface="Tahoma"/>
                <a:ea typeface="Tahoma"/>
                <a:cs typeface="Tahoma"/>
              </a:rPr>
              <a:t>(parent) </a:t>
            </a:r>
            <a:r>
              <a:rPr lang="en-US" err="1">
                <a:latin typeface="Tahoma"/>
                <a:ea typeface="Tahoma"/>
                <a:cs typeface="Tahoma"/>
              </a:rPr>
              <a:t>kan</a:t>
            </a:r>
            <a:r>
              <a:rPr lang="en-US">
                <a:latin typeface="Tahoma"/>
                <a:ea typeface="Tahoma"/>
                <a:cs typeface="Tahoma"/>
              </a:rPr>
              <a:t> </a:t>
            </a:r>
            <a:r>
              <a:rPr lang="en-US" b="1" err="1">
                <a:latin typeface="Tahoma"/>
                <a:ea typeface="Tahoma"/>
                <a:cs typeface="Tahoma"/>
              </a:rPr>
              <a:t>niet</a:t>
            </a:r>
            <a:r>
              <a:rPr lang="en-US" b="1">
                <a:latin typeface="Tahoma"/>
                <a:ea typeface="Tahoma"/>
                <a:cs typeface="Tahoma"/>
              </a:rPr>
              <a:t> de </a:t>
            </a:r>
            <a:r>
              <a:rPr lang="en-US" b="1" err="1">
                <a:latin typeface="Tahoma"/>
                <a:ea typeface="Tahoma"/>
                <a:cs typeface="Tahoma"/>
              </a:rPr>
              <a:t>vorm</a:t>
            </a:r>
            <a:r>
              <a:rPr lang="en-US" b="1">
                <a:latin typeface="Tahoma"/>
                <a:ea typeface="Tahoma"/>
                <a:cs typeface="Tahoma"/>
              </a:rPr>
              <a:t> </a:t>
            </a:r>
            <a:r>
              <a:rPr lang="en-US">
                <a:latin typeface="Tahoma"/>
                <a:ea typeface="Tahoma"/>
                <a:cs typeface="Tahoma"/>
              </a:rPr>
              <a:t>van </a:t>
            </a:r>
            <a:r>
              <a:rPr lang="en-US" err="1">
                <a:latin typeface="Tahoma"/>
                <a:ea typeface="Tahoma"/>
                <a:cs typeface="Tahoma"/>
              </a:rPr>
              <a:t>een</a:t>
            </a:r>
            <a:r>
              <a:rPr lang="en-US">
                <a:latin typeface="Tahoma"/>
                <a:ea typeface="Tahoma"/>
                <a:cs typeface="Tahoma"/>
              </a:rPr>
              <a:t> </a:t>
            </a:r>
            <a:r>
              <a:rPr lang="en-US" b="1">
                <a:latin typeface="Tahoma"/>
                <a:ea typeface="Tahoma"/>
                <a:cs typeface="Tahoma"/>
              </a:rPr>
              <a:t>Child </a:t>
            </a:r>
            <a:r>
              <a:rPr lang="en-US" b="1" err="1">
                <a:latin typeface="Tahoma"/>
                <a:ea typeface="Tahoma"/>
                <a:cs typeface="Tahoma"/>
              </a:rPr>
              <a:t>aannemen</a:t>
            </a:r>
            <a:endParaRPr lang="en-US">
              <a:latin typeface="Tahoma"/>
              <a:ea typeface="Tahoma"/>
              <a:cs typeface="Tahoma"/>
            </a:endParaRPr>
          </a:p>
          <a:p>
            <a:pPr lvl="2"/>
            <a:endParaRPr lang="en-US">
              <a:latin typeface="Tahoma"/>
              <a:ea typeface="Tahoma"/>
              <a:cs typeface="Tahoma"/>
            </a:endParaRPr>
          </a:p>
          <a:p>
            <a:pPr lvl="2"/>
            <a:endParaRPr lang="en-US">
              <a:latin typeface="Tahoma"/>
              <a:ea typeface="Tahoma"/>
              <a:cs typeface="Tahoma"/>
            </a:endParaRPr>
          </a:p>
          <a:p>
            <a:pPr lvl="2"/>
            <a:endParaRPr lang="en-US">
              <a:latin typeface="Tahoma"/>
              <a:ea typeface="Tahoma"/>
              <a:cs typeface="Tahoma"/>
            </a:endParaRPr>
          </a:p>
        </p:txBody>
      </p:sp>
      <p:sp>
        <p:nvSpPr>
          <p:cNvPr id="4" name="TextBox 3">
            <a:extLst>
              <a:ext uri="{FF2B5EF4-FFF2-40B4-BE49-F238E27FC236}">
                <a16:creationId xmlns:a16="http://schemas.microsoft.com/office/drawing/2014/main" id="{B4A20A2A-FE54-4A0D-9122-06F8A9DB052A}"/>
              </a:ext>
            </a:extLst>
          </p:cNvPr>
          <p:cNvSpPr txBox="1">
            <a:spLocks noChangeArrowheads="1"/>
          </p:cNvSpPr>
          <p:nvPr/>
        </p:nvSpPr>
        <p:spPr bwMode="auto">
          <a:xfrm>
            <a:off x="1285325" y="2664654"/>
            <a:ext cx="7632848" cy="2554545"/>
          </a:xfrm>
          <a:prstGeom prst="rect">
            <a:avLst/>
          </a:prstGeom>
          <a:solidFill>
            <a:schemeClr val="bg1"/>
          </a:solidFill>
          <a:ln w="9525">
            <a:noFill/>
            <a:miter lim="800000"/>
            <a:headEnd/>
            <a:tailEnd/>
          </a:ln>
        </p:spPr>
        <p:txBody>
          <a:bodyPr wrap="square" lIns="91440" tIns="45720" rIns="91440" bIns="45720" anchor="t">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2000">
                <a:solidFill>
                  <a:srgbClr val="2B91AF"/>
                </a:solidFill>
                <a:latin typeface="Consolas"/>
              </a:rPr>
              <a:t>Mammal</a:t>
            </a:r>
            <a:r>
              <a:rPr lang="en-US" sz="2000">
                <a:solidFill>
                  <a:srgbClr val="000000"/>
                </a:solidFill>
                <a:latin typeface="Consolas"/>
              </a:rPr>
              <a:t> </a:t>
            </a:r>
            <a:r>
              <a:rPr lang="en-US" sz="2000" err="1">
                <a:solidFill>
                  <a:srgbClr val="000000"/>
                </a:solidFill>
                <a:latin typeface="Consolas"/>
              </a:rPr>
              <a:t>myDog</a:t>
            </a:r>
            <a:r>
              <a:rPr lang="en-US" sz="2000">
                <a:solidFill>
                  <a:srgbClr val="000000"/>
                </a:solidFill>
                <a:latin typeface="Consolas"/>
              </a:rPr>
              <a:t> = </a:t>
            </a:r>
            <a:r>
              <a:rPr lang="en-US" sz="2000">
                <a:solidFill>
                  <a:srgbClr val="0000FF"/>
                </a:solidFill>
                <a:latin typeface="Consolas"/>
              </a:rPr>
              <a:t>new</a:t>
            </a:r>
            <a:r>
              <a:rPr lang="en-US" sz="2000">
                <a:solidFill>
                  <a:srgbClr val="000000"/>
                </a:solidFill>
                <a:latin typeface="Consolas"/>
              </a:rPr>
              <a:t> </a:t>
            </a:r>
            <a:r>
              <a:rPr lang="en-US" sz="2000">
                <a:solidFill>
                  <a:srgbClr val="2B91AF"/>
                </a:solidFill>
                <a:latin typeface="Consolas"/>
              </a:rPr>
              <a:t>Dog</a:t>
            </a:r>
            <a:r>
              <a:rPr lang="en-US" sz="2000">
                <a:solidFill>
                  <a:srgbClr val="000000"/>
                </a:solidFill>
                <a:latin typeface="Consolas"/>
              </a:rPr>
              <a:t>();</a:t>
            </a:r>
            <a:endParaRPr lang="en-US" sz="2000">
              <a:solidFill>
                <a:srgbClr val="000000"/>
              </a:solidFill>
              <a:latin typeface="Consolas" panose="020B0609020204030204" pitchFamily="49" charset="0"/>
            </a:endParaRPr>
          </a:p>
          <a:p>
            <a:r>
              <a:rPr lang="en-US" sz="2000">
                <a:solidFill>
                  <a:srgbClr val="2B91AF"/>
                </a:solidFill>
                <a:latin typeface="Consolas"/>
              </a:rPr>
              <a:t>Dog </a:t>
            </a:r>
            <a:r>
              <a:rPr lang="en-US" sz="2000" err="1">
                <a:solidFill>
                  <a:srgbClr val="000000"/>
                </a:solidFill>
                <a:latin typeface="Consolas"/>
              </a:rPr>
              <a:t>myOtherDog</a:t>
            </a:r>
            <a:r>
              <a:rPr lang="en-US" sz="2000">
                <a:solidFill>
                  <a:srgbClr val="000000"/>
                </a:solidFill>
                <a:latin typeface="Consolas"/>
              </a:rPr>
              <a:t> = </a:t>
            </a:r>
            <a:r>
              <a:rPr lang="en-US" sz="2000">
                <a:solidFill>
                  <a:srgbClr val="0000FF"/>
                </a:solidFill>
                <a:latin typeface="Consolas"/>
              </a:rPr>
              <a:t>new</a:t>
            </a:r>
            <a:r>
              <a:rPr lang="en-US" sz="2000">
                <a:solidFill>
                  <a:srgbClr val="000000"/>
                </a:solidFill>
                <a:latin typeface="Consolas"/>
              </a:rPr>
              <a:t> </a:t>
            </a:r>
            <a:r>
              <a:rPr lang="en-US" sz="2000">
                <a:solidFill>
                  <a:srgbClr val="2B91AF"/>
                </a:solidFill>
                <a:latin typeface="Consolas"/>
              </a:rPr>
              <a:t>Dog</a:t>
            </a:r>
            <a:r>
              <a:rPr lang="en-US" sz="2000">
                <a:solidFill>
                  <a:srgbClr val="000000"/>
                </a:solidFill>
                <a:latin typeface="Consolas"/>
              </a:rPr>
              <a:t>();</a:t>
            </a:r>
            <a:endParaRPr lang="en-US" sz="2000">
              <a:solidFill>
                <a:srgbClr val="000000"/>
              </a:solidFill>
              <a:latin typeface="Consolas" panose="020B0609020204030204" pitchFamily="49" charset="0"/>
            </a:endParaRPr>
          </a:p>
          <a:p>
            <a:endParaRPr lang="en-US" sz="2000">
              <a:solidFill>
                <a:srgbClr val="2B91AF"/>
              </a:solidFill>
              <a:latin typeface="Consolas"/>
            </a:endParaRPr>
          </a:p>
          <a:p>
            <a:r>
              <a:rPr lang="en-US" sz="2000">
                <a:solidFill>
                  <a:srgbClr val="2B91AF"/>
                </a:solidFill>
                <a:latin typeface="Consolas"/>
              </a:rPr>
              <a:t>Mammal</a:t>
            </a:r>
            <a:r>
              <a:rPr lang="en-US" sz="2000">
                <a:solidFill>
                  <a:srgbClr val="000000"/>
                </a:solidFill>
                <a:latin typeface="Consolas"/>
              </a:rPr>
              <a:t> </a:t>
            </a:r>
            <a:r>
              <a:rPr lang="en-US" sz="2000" err="1">
                <a:solidFill>
                  <a:srgbClr val="000000"/>
                </a:solidFill>
                <a:latin typeface="Consolas"/>
              </a:rPr>
              <a:t>myCat</a:t>
            </a:r>
            <a:r>
              <a:rPr lang="en-US" sz="2000">
                <a:solidFill>
                  <a:srgbClr val="000000"/>
                </a:solidFill>
                <a:latin typeface="Consolas"/>
              </a:rPr>
              <a:t> = </a:t>
            </a:r>
            <a:r>
              <a:rPr lang="en-US" sz="2000">
                <a:solidFill>
                  <a:srgbClr val="0000FF"/>
                </a:solidFill>
                <a:latin typeface="Consolas"/>
              </a:rPr>
              <a:t>new</a:t>
            </a:r>
            <a:r>
              <a:rPr lang="en-US" sz="2000">
                <a:solidFill>
                  <a:srgbClr val="000000"/>
                </a:solidFill>
                <a:latin typeface="Consolas"/>
              </a:rPr>
              <a:t> </a:t>
            </a:r>
            <a:r>
              <a:rPr lang="en-US" sz="2000">
                <a:solidFill>
                  <a:srgbClr val="2B91AF"/>
                </a:solidFill>
                <a:latin typeface="Consolas"/>
              </a:rPr>
              <a:t>Cat</a:t>
            </a:r>
            <a:r>
              <a:rPr lang="en-US" sz="2000">
                <a:solidFill>
                  <a:srgbClr val="000000"/>
                </a:solidFill>
                <a:latin typeface="Consolas"/>
              </a:rPr>
              <a:t>();</a:t>
            </a:r>
            <a:endParaRPr lang="en-US" sz="2000">
              <a:solidFill>
                <a:srgbClr val="2B91AF"/>
              </a:solidFill>
              <a:latin typeface="Calibri"/>
              <a:cs typeface="Calibri"/>
            </a:endParaRPr>
          </a:p>
          <a:p>
            <a:r>
              <a:rPr lang="en-US" sz="2000">
                <a:solidFill>
                  <a:srgbClr val="2B91AF"/>
                </a:solidFill>
                <a:latin typeface="Consolas"/>
                <a:cs typeface="Arial"/>
              </a:rPr>
              <a:t>Cat</a:t>
            </a:r>
            <a:r>
              <a:rPr lang="en-US" sz="2000">
                <a:solidFill>
                  <a:srgbClr val="000000"/>
                </a:solidFill>
                <a:latin typeface="Consolas"/>
                <a:cs typeface="Arial"/>
              </a:rPr>
              <a:t> </a:t>
            </a:r>
            <a:r>
              <a:rPr lang="en-US" sz="2000" err="1">
                <a:solidFill>
                  <a:srgbClr val="000000"/>
                </a:solidFill>
                <a:latin typeface="Consolas"/>
                <a:cs typeface="Arial"/>
              </a:rPr>
              <a:t>myOtherCat</a:t>
            </a:r>
            <a:r>
              <a:rPr lang="en-US" sz="2000">
                <a:solidFill>
                  <a:srgbClr val="000000"/>
                </a:solidFill>
                <a:latin typeface="Consolas"/>
                <a:cs typeface="Arial"/>
              </a:rPr>
              <a:t> </a:t>
            </a:r>
            <a:r>
              <a:rPr lang="en-US" sz="2000">
                <a:solidFill>
                  <a:srgbClr val="000000"/>
                </a:solidFill>
                <a:latin typeface="Arial"/>
                <a:cs typeface="Arial"/>
              </a:rPr>
              <a:t>= </a:t>
            </a:r>
            <a:r>
              <a:rPr lang="en-US" sz="2000">
                <a:solidFill>
                  <a:srgbClr val="0000FF"/>
                </a:solidFill>
                <a:latin typeface="Arial"/>
                <a:cs typeface="Arial"/>
              </a:rPr>
              <a:t>new</a:t>
            </a:r>
            <a:r>
              <a:rPr lang="en-US" sz="2000">
                <a:solidFill>
                  <a:srgbClr val="000000"/>
                </a:solidFill>
                <a:latin typeface="Arial"/>
                <a:cs typeface="Arial"/>
              </a:rPr>
              <a:t> </a:t>
            </a:r>
            <a:r>
              <a:rPr lang="en-US" sz="2000">
                <a:solidFill>
                  <a:srgbClr val="2B91AF"/>
                </a:solidFill>
                <a:latin typeface="Arial"/>
                <a:cs typeface="Arial"/>
              </a:rPr>
              <a:t>Cat</a:t>
            </a:r>
            <a:r>
              <a:rPr lang="en-US" sz="2000">
                <a:solidFill>
                  <a:srgbClr val="000000"/>
                </a:solidFill>
                <a:latin typeface="Arial"/>
                <a:cs typeface="Arial"/>
              </a:rPr>
              <a:t>();</a:t>
            </a:r>
            <a:endParaRPr lang="en-US" sz="2000">
              <a:latin typeface="Arial"/>
              <a:cs typeface="Arial"/>
            </a:endParaRPr>
          </a:p>
          <a:p>
            <a:endParaRPr lang="en-US" sz="2000">
              <a:solidFill>
                <a:srgbClr val="000000"/>
              </a:solidFill>
              <a:latin typeface="Consolas"/>
            </a:endParaRPr>
          </a:p>
          <a:p>
            <a:r>
              <a:rPr lang="en-US" sz="2000">
                <a:solidFill>
                  <a:srgbClr val="2B91AF"/>
                </a:solidFill>
                <a:latin typeface="Calibri"/>
                <a:cs typeface="Calibri"/>
              </a:rPr>
              <a:t>Dog </a:t>
            </a:r>
            <a:r>
              <a:rPr lang="en-US" sz="2000" err="1">
                <a:latin typeface="Calibri"/>
                <a:cs typeface="Calibri"/>
              </a:rPr>
              <a:t>Dog</a:t>
            </a:r>
            <a:r>
              <a:rPr lang="en-US" sz="2000">
                <a:latin typeface="Calibri"/>
                <a:cs typeface="Calibri"/>
              </a:rPr>
              <a:t> = </a:t>
            </a:r>
            <a:r>
              <a:rPr lang="en-US" sz="2000">
                <a:solidFill>
                  <a:srgbClr val="0000FF"/>
                </a:solidFill>
                <a:latin typeface="Calibri"/>
                <a:cs typeface="Calibri"/>
              </a:rPr>
              <a:t>new </a:t>
            </a:r>
            <a:r>
              <a:rPr lang="en-US" sz="2000">
                <a:solidFill>
                  <a:srgbClr val="2B91AF"/>
                </a:solidFill>
                <a:latin typeface="Calibri"/>
                <a:cs typeface="Calibri"/>
              </a:rPr>
              <a:t>Mammal </a:t>
            </a:r>
            <a:r>
              <a:rPr lang="en-US" sz="2000">
                <a:latin typeface="Calibri"/>
                <a:cs typeface="Calibri"/>
              </a:rPr>
              <a:t>();</a:t>
            </a:r>
          </a:p>
          <a:p>
            <a:endParaRPr lang="en-US" sz="2000">
              <a:latin typeface="Calibri" pitchFamily="34" charset="0"/>
            </a:endParaRPr>
          </a:p>
        </p:txBody>
      </p:sp>
      <p:sp>
        <p:nvSpPr>
          <p:cNvPr id="5" name="Tekstvak 5">
            <a:extLst>
              <a:ext uri="{FF2B5EF4-FFF2-40B4-BE49-F238E27FC236}">
                <a16:creationId xmlns:a16="http://schemas.microsoft.com/office/drawing/2014/main" id="{78670AA7-42A5-45D1-9EAA-CD235A20D779}"/>
              </a:ext>
            </a:extLst>
          </p:cNvPr>
          <p:cNvSpPr txBox="1"/>
          <p:nvPr/>
        </p:nvSpPr>
        <p:spPr>
          <a:xfrm>
            <a:off x="5494244" y="4595484"/>
            <a:ext cx="1552092" cy="369332"/>
          </a:xfrm>
          <a:prstGeom prst="rect">
            <a:avLst/>
          </a:prstGeom>
          <a:noFill/>
        </p:spPr>
        <p:txBody>
          <a:bodyPr wrap="none" rtlCol="0">
            <a:spAutoFit/>
          </a:bodyPr>
          <a:lstStyle/>
          <a:p>
            <a:r>
              <a:rPr lang="nl-BE"/>
              <a:t>Niet mogelijk!</a:t>
            </a:r>
          </a:p>
        </p:txBody>
      </p:sp>
      <p:cxnSp>
        <p:nvCxnSpPr>
          <p:cNvPr id="6" name="Rechte verbindingslijn met pijl 7">
            <a:extLst>
              <a:ext uri="{FF2B5EF4-FFF2-40B4-BE49-F238E27FC236}">
                <a16:creationId xmlns:a16="http://schemas.microsoft.com/office/drawing/2014/main" id="{20C61CF7-C7F2-49FD-AA2C-12DD05EE128E}"/>
              </a:ext>
            </a:extLst>
          </p:cNvPr>
          <p:cNvCxnSpPr>
            <a:cxnSpLocks/>
          </p:cNvCxnSpPr>
          <p:nvPr/>
        </p:nvCxnSpPr>
        <p:spPr>
          <a:xfrm flipH="1" flipV="1">
            <a:off x="4418181" y="4772476"/>
            <a:ext cx="974981" cy="767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7" name="Rechthoek 4">
            <a:extLst>
              <a:ext uri="{FF2B5EF4-FFF2-40B4-BE49-F238E27FC236}">
                <a16:creationId xmlns:a16="http://schemas.microsoft.com/office/drawing/2014/main" id="{FED5719F-0CF2-4DDF-934C-BB85CDDD5DA2}"/>
              </a:ext>
            </a:extLst>
          </p:cNvPr>
          <p:cNvSpPr/>
          <p:nvPr/>
        </p:nvSpPr>
        <p:spPr>
          <a:xfrm>
            <a:off x="1336746" y="4561285"/>
            <a:ext cx="2980691" cy="360040"/>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BE"/>
          </a:p>
        </p:txBody>
      </p:sp>
      <p:sp>
        <p:nvSpPr>
          <p:cNvPr id="8" name="TextBox 7">
            <a:extLst>
              <a:ext uri="{FF2B5EF4-FFF2-40B4-BE49-F238E27FC236}">
                <a16:creationId xmlns:a16="http://schemas.microsoft.com/office/drawing/2014/main" id="{B9EBA217-399C-433F-8599-241E2A952842}"/>
              </a:ext>
            </a:extLst>
          </p:cNvPr>
          <p:cNvSpPr txBox="1"/>
          <p:nvPr/>
        </p:nvSpPr>
        <p:spPr>
          <a:xfrm>
            <a:off x="6357257" y="2850503"/>
            <a:ext cx="4015843" cy="307777"/>
          </a:xfrm>
          <a:prstGeom prst="rect">
            <a:avLst/>
          </a:prstGeom>
          <a:noFill/>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sz="1400" b="1">
                <a:solidFill>
                  <a:srgbClr val="00B050"/>
                </a:solidFill>
                <a:latin typeface="Segoe UI Light"/>
                <a:cs typeface="Segoe UI Light"/>
              </a:rPr>
              <a:t>Dog </a:t>
            </a:r>
            <a:r>
              <a:rPr lang="en-US" sz="1400" b="1" err="1">
                <a:solidFill>
                  <a:srgbClr val="00B050"/>
                </a:solidFill>
                <a:latin typeface="Segoe UI Light"/>
                <a:cs typeface="Segoe UI Light"/>
              </a:rPr>
              <a:t>kan</a:t>
            </a:r>
            <a:r>
              <a:rPr lang="en-US" sz="1400" b="1">
                <a:solidFill>
                  <a:srgbClr val="00B050"/>
                </a:solidFill>
                <a:latin typeface="Segoe UI Light"/>
                <a:cs typeface="Segoe UI Light"/>
              </a:rPr>
              <a:t> </a:t>
            </a:r>
            <a:r>
              <a:rPr lang="en-US" sz="1400" b="1" err="1">
                <a:solidFill>
                  <a:srgbClr val="00B050"/>
                </a:solidFill>
                <a:latin typeface="Segoe UI Light"/>
                <a:cs typeface="Segoe UI Light"/>
              </a:rPr>
              <a:t>zich</a:t>
            </a:r>
            <a:r>
              <a:rPr lang="en-US" sz="1400" b="1">
                <a:solidFill>
                  <a:srgbClr val="00B050"/>
                </a:solidFill>
                <a:latin typeface="Segoe UI Light"/>
                <a:cs typeface="Segoe UI Light"/>
              </a:rPr>
              <a:t> </a:t>
            </a:r>
            <a:r>
              <a:rPr lang="en-US" sz="1400" b="1" err="1">
                <a:solidFill>
                  <a:srgbClr val="00B050"/>
                </a:solidFill>
                <a:latin typeface="Segoe UI Light"/>
                <a:cs typeface="Segoe UI Light"/>
              </a:rPr>
              <a:t>zowel</a:t>
            </a:r>
            <a:r>
              <a:rPr lang="en-US" sz="1400" b="1">
                <a:solidFill>
                  <a:srgbClr val="00B050"/>
                </a:solidFill>
                <a:latin typeface="Segoe UI Light"/>
                <a:cs typeface="Segoe UI Light"/>
              </a:rPr>
              <a:t> </a:t>
            </a:r>
            <a:r>
              <a:rPr lang="en-US" sz="1400" b="1" err="1">
                <a:solidFill>
                  <a:srgbClr val="00B050"/>
                </a:solidFill>
                <a:latin typeface="Segoe UI Light"/>
                <a:cs typeface="Segoe UI Light"/>
              </a:rPr>
              <a:t>als</a:t>
            </a:r>
            <a:r>
              <a:rPr lang="en-US" sz="1400" b="1">
                <a:solidFill>
                  <a:srgbClr val="00B050"/>
                </a:solidFill>
                <a:latin typeface="Segoe UI Light"/>
                <a:cs typeface="Segoe UI Light"/>
              </a:rPr>
              <a:t> Dog </a:t>
            </a:r>
            <a:r>
              <a:rPr lang="en-US" sz="1400" b="1" err="1">
                <a:solidFill>
                  <a:srgbClr val="00B050"/>
                </a:solidFill>
                <a:latin typeface="Segoe UI Light"/>
                <a:cs typeface="Segoe UI Light"/>
              </a:rPr>
              <a:t>als</a:t>
            </a:r>
            <a:r>
              <a:rPr lang="en-US" sz="1400" b="1">
                <a:solidFill>
                  <a:srgbClr val="00B050"/>
                </a:solidFill>
                <a:latin typeface="Segoe UI Light"/>
                <a:cs typeface="Segoe UI Light"/>
              </a:rPr>
              <a:t> Mammal </a:t>
            </a:r>
            <a:r>
              <a:rPr lang="en-US" sz="1400" b="1" err="1">
                <a:solidFill>
                  <a:srgbClr val="00B050"/>
                </a:solidFill>
                <a:latin typeface="Segoe UI Light"/>
                <a:cs typeface="Segoe UI Light"/>
              </a:rPr>
              <a:t>gedragen</a:t>
            </a:r>
            <a:endParaRPr lang="en-US" sz="1400" b="1" err="1">
              <a:solidFill>
                <a:srgbClr val="00B050"/>
              </a:solidFill>
              <a:latin typeface="Segoe UI Light" panose="020B0502040204020203" pitchFamily="34" charset="0"/>
              <a:cs typeface="Segoe UI Light" panose="020B0502040204020203" pitchFamily="34" charset="0"/>
            </a:endParaRPr>
          </a:p>
        </p:txBody>
      </p:sp>
      <p:sp>
        <p:nvSpPr>
          <p:cNvPr id="9" name="TextBox 8">
            <a:extLst>
              <a:ext uri="{FF2B5EF4-FFF2-40B4-BE49-F238E27FC236}">
                <a16:creationId xmlns:a16="http://schemas.microsoft.com/office/drawing/2014/main" id="{50B1E96D-6ED8-4AA4-9C6D-765B11DD66CC}"/>
              </a:ext>
            </a:extLst>
          </p:cNvPr>
          <p:cNvSpPr txBox="1"/>
          <p:nvPr/>
        </p:nvSpPr>
        <p:spPr>
          <a:xfrm>
            <a:off x="6403910" y="3822442"/>
            <a:ext cx="3858749" cy="307777"/>
          </a:xfrm>
          <a:prstGeom prst="rect">
            <a:avLst/>
          </a:prstGeom>
          <a:noFill/>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sz="1400" b="1">
                <a:solidFill>
                  <a:srgbClr val="00B050"/>
                </a:solidFill>
                <a:latin typeface="Segoe UI Light"/>
                <a:cs typeface="Segoe UI Light"/>
              </a:rPr>
              <a:t>Cat </a:t>
            </a:r>
            <a:r>
              <a:rPr lang="en-US" sz="1400" b="1" err="1">
                <a:solidFill>
                  <a:srgbClr val="00B050"/>
                </a:solidFill>
                <a:latin typeface="Segoe UI Light"/>
                <a:cs typeface="Segoe UI Light"/>
              </a:rPr>
              <a:t>kan</a:t>
            </a:r>
            <a:r>
              <a:rPr lang="en-US" sz="1400" b="1">
                <a:solidFill>
                  <a:srgbClr val="00B050"/>
                </a:solidFill>
                <a:latin typeface="Segoe UI Light"/>
                <a:cs typeface="Segoe UI Light"/>
              </a:rPr>
              <a:t> </a:t>
            </a:r>
            <a:r>
              <a:rPr lang="en-US" sz="1400" b="1" err="1">
                <a:solidFill>
                  <a:srgbClr val="00B050"/>
                </a:solidFill>
                <a:latin typeface="Segoe UI Light"/>
                <a:cs typeface="Segoe UI Light"/>
              </a:rPr>
              <a:t>zich</a:t>
            </a:r>
            <a:r>
              <a:rPr lang="en-US" sz="1400" b="1">
                <a:solidFill>
                  <a:srgbClr val="00B050"/>
                </a:solidFill>
                <a:latin typeface="Segoe UI Light"/>
                <a:cs typeface="Segoe UI Light"/>
              </a:rPr>
              <a:t> </a:t>
            </a:r>
            <a:r>
              <a:rPr lang="en-US" sz="1400" b="1" err="1">
                <a:solidFill>
                  <a:srgbClr val="00B050"/>
                </a:solidFill>
                <a:latin typeface="Segoe UI Light"/>
                <a:cs typeface="Segoe UI Light"/>
              </a:rPr>
              <a:t>zowel</a:t>
            </a:r>
            <a:r>
              <a:rPr lang="en-US" sz="1400" b="1">
                <a:solidFill>
                  <a:srgbClr val="00B050"/>
                </a:solidFill>
                <a:latin typeface="Segoe UI Light"/>
                <a:cs typeface="Segoe UI Light"/>
              </a:rPr>
              <a:t> </a:t>
            </a:r>
            <a:r>
              <a:rPr lang="en-US" sz="1400" b="1" err="1">
                <a:solidFill>
                  <a:srgbClr val="00B050"/>
                </a:solidFill>
                <a:latin typeface="Segoe UI Light"/>
                <a:cs typeface="Segoe UI Light"/>
              </a:rPr>
              <a:t>als</a:t>
            </a:r>
            <a:r>
              <a:rPr lang="en-US" sz="1400" b="1">
                <a:solidFill>
                  <a:srgbClr val="00B050"/>
                </a:solidFill>
                <a:latin typeface="Segoe UI Light"/>
                <a:cs typeface="Segoe UI Light"/>
              </a:rPr>
              <a:t> Cat </a:t>
            </a:r>
            <a:r>
              <a:rPr lang="en-US" sz="1400" b="1" err="1">
                <a:solidFill>
                  <a:srgbClr val="00B050"/>
                </a:solidFill>
                <a:latin typeface="Segoe UI Light"/>
                <a:cs typeface="Segoe UI Light"/>
              </a:rPr>
              <a:t>als</a:t>
            </a:r>
            <a:r>
              <a:rPr lang="en-US" sz="1400" b="1">
                <a:solidFill>
                  <a:srgbClr val="00B050"/>
                </a:solidFill>
                <a:latin typeface="Segoe UI Light"/>
                <a:cs typeface="Segoe UI Light"/>
              </a:rPr>
              <a:t> Mammal </a:t>
            </a:r>
            <a:r>
              <a:rPr lang="en-US" sz="1400" b="1" err="1">
                <a:solidFill>
                  <a:srgbClr val="00B050"/>
                </a:solidFill>
                <a:latin typeface="Segoe UI Light"/>
                <a:cs typeface="Segoe UI Light"/>
              </a:rPr>
              <a:t>gedragen</a:t>
            </a:r>
            <a:endParaRPr lang="en-US" sz="1400" b="1" err="1">
              <a:solidFill>
                <a:srgbClr val="00B050"/>
              </a:solidFill>
              <a:latin typeface="Segoe UI Light" panose="020B0502040204020203" pitchFamily="34" charset="0"/>
              <a:cs typeface="Segoe UI Light" panose="020B0502040204020203" pitchFamily="34" charset="0"/>
            </a:endParaRPr>
          </a:p>
        </p:txBody>
      </p:sp>
      <p:cxnSp>
        <p:nvCxnSpPr>
          <p:cNvPr id="10" name="Rechte verbindingslijn met pijl 7">
            <a:extLst>
              <a:ext uri="{FF2B5EF4-FFF2-40B4-BE49-F238E27FC236}">
                <a16:creationId xmlns:a16="http://schemas.microsoft.com/office/drawing/2014/main" id="{6EAB26A6-F95F-42B2-AA43-C978141D9FC8}"/>
              </a:ext>
            </a:extLst>
          </p:cNvPr>
          <p:cNvCxnSpPr>
            <a:cxnSpLocks/>
          </p:cNvCxnSpPr>
          <p:nvPr/>
        </p:nvCxnSpPr>
        <p:spPr>
          <a:xfrm flipH="1" flipV="1">
            <a:off x="5289038" y="3971598"/>
            <a:ext cx="974981" cy="7674"/>
          </a:xfrm>
          <a:prstGeom prst="straightConnector1">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12" name="Rechte verbindingslijn met pijl 7">
            <a:extLst>
              <a:ext uri="{FF2B5EF4-FFF2-40B4-BE49-F238E27FC236}">
                <a16:creationId xmlns:a16="http://schemas.microsoft.com/office/drawing/2014/main" id="{633178D8-0C16-47FA-980B-9268E4BE7A48}"/>
              </a:ext>
            </a:extLst>
          </p:cNvPr>
          <p:cNvCxnSpPr>
            <a:cxnSpLocks/>
          </p:cNvCxnSpPr>
          <p:nvPr/>
        </p:nvCxnSpPr>
        <p:spPr>
          <a:xfrm flipH="1" flipV="1">
            <a:off x="5257936" y="2999659"/>
            <a:ext cx="974981" cy="7674"/>
          </a:xfrm>
          <a:prstGeom prst="straightConnector1">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928337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p:cNvSpPr>
            <a:spLocks noGrp="1"/>
          </p:cNvSpPr>
          <p:nvPr>
            <p:ph type="title"/>
          </p:nvPr>
        </p:nvSpPr>
        <p:spPr>
          <a:noFill/>
        </p:spPr>
        <p:txBody>
          <a:bodyPr/>
          <a:lstStyle/>
          <a:p>
            <a:r>
              <a:rPr lang="nl-BE"/>
              <a:t>Polymorfisme</a:t>
            </a:r>
          </a:p>
        </p:txBody>
      </p:sp>
      <p:sp>
        <p:nvSpPr>
          <p:cNvPr id="2" name="Tijdelijke aanduiding voor inhoud 1"/>
          <p:cNvSpPr>
            <a:spLocks noGrp="1"/>
          </p:cNvSpPr>
          <p:nvPr>
            <p:ph idx="1"/>
          </p:nvPr>
        </p:nvSpPr>
        <p:spPr/>
        <p:txBody>
          <a:bodyPr lIns="91440" tIns="45720" rIns="91440" bIns="45720" anchor="t"/>
          <a:lstStyle/>
          <a:p>
            <a:pPr marL="267970" indent="-267970">
              <a:buFont typeface="Arial" pitchFamily="34" charset="0"/>
              <a:buChar char="•"/>
              <a:defRPr/>
            </a:pPr>
            <a:r>
              <a:rPr lang="nl-BE">
                <a:latin typeface="Tahoma"/>
                <a:ea typeface="Tahoma"/>
                <a:cs typeface="Tahoma"/>
              </a:rPr>
              <a:t>Alle klassen erven impliciet over van </a:t>
            </a:r>
            <a:r>
              <a:rPr lang="nl-BE" b="1" err="1">
                <a:latin typeface="Tahoma"/>
                <a:ea typeface="Tahoma"/>
                <a:cs typeface="Tahoma"/>
              </a:rPr>
              <a:t>System.Object</a:t>
            </a:r>
            <a:r>
              <a:rPr lang="nl-BE">
                <a:latin typeface="Tahoma"/>
                <a:ea typeface="Tahoma"/>
                <a:cs typeface="Tahoma"/>
              </a:rPr>
              <a:t> (via boomstructuur)</a:t>
            </a:r>
            <a:endParaRPr lang="en-US">
              <a:latin typeface="Tahoma"/>
              <a:ea typeface="Tahoma"/>
              <a:cs typeface="Tahoma"/>
            </a:endParaRPr>
          </a:p>
          <a:p>
            <a:pPr lvl="1">
              <a:defRPr/>
            </a:pPr>
            <a:r>
              <a:rPr lang="nl-BE">
                <a:latin typeface="Tahoma"/>
                <a:ea typeface="Tahoma"/>
                <a:cs typeface="Tahoma"/>
              </a:rPr>
              <a:t>De compiler zal elke </a:t>
            </a:r>
            <a:r>
              <a:rPr lang="nl-BE" b="1">
                <a:latin typeface="Tahoma"/>
                <a:ea typeface="Tahoma"/>
                <a:cs typeface="Tahoma"/>
              </a:rPr>
              <a:t>klasse impliciet </a:t>
            </a:r>
            <a:r>
              <a:rPr lang="nl-BE">
                <a:latin typeface="Tahoma"/>
                <a:ea typeface="Tahoma"/>
                <a:cs typeface="Tahoma"/>
              </a:rPr>
              <a:t>laten overerven van Object</a:t>
            </a:r>
          </a:p>
          <a:p>
            <a:pPr lvl="1">
              <a:defRPr/>
            </a:pPr>
            <a:r>
              <a:rPr lang="nl-BE">
                <a:latin typeface="Tahoma"/>
                <a:ea typeface="Tahoma"/>
                <a:cs typeface="Tahoma"/>
              </a:rPr>
              <a:t>Door </a:t>
            </a:r>
            <a:r>
              <a:rPr lang="nl-BE" b="1">
                <a:latin typeface="Tahoma"/>
                <a:ea typeface="Tahoma"/>
                <a:cs typeface="Tahoma"/>
              </a:rPr>
              <a:t>polymorfisme </a:t>
            </a:r>
            <a:r>
              <a:rPr lang="nl-BE">
                <a:latin typeface="Tahoma"/>
                <a:ea typeface="Tahoma"/>
                <a:cs typeface="Tahoma"/>
              </a:rPr>
              <a:t>is onderstaande steeds mogelijk:</a:t>
            </a:r>
            <a:endParaRPr lang="en-US">
              <a:latin typeface="Tahoma"/>
              <a:ea typeface="Tahoma"/>
              <a:cs typeface="Tahoma"/>
            </a:endParaRPr>
          </a:p>
          <a:p>
            <a:endParaRPr lang="nl-BE"/>
          </a:p>
        </p:txBody>
      </p:sp>
      <p:sp>
        <p:nvSpPr>
          <p:cNvPr id="12" name="TextBox 3"/>
          <p:cNvSpPr txBox="1">
            <a:spLocks noChangeArrowheads="1"/>
          </p:cNvSpPr>
          <p:nvPr/>
        </p:nvSpPr>
        <p:spPr bwMode="auto">
          <a:xfrm>
            <a:off x="864146" y="2803922"/>
            <a:ext cx="3299621" cy="1323439"/>
          </a:xfrm>
          <a:prstGeom prst="rect">
            <a:avLst/>
          </a:prstGeom>
          <a:solidFill>
            <a:schemeClr val="bg1"/>
          </a:solidFill>
          <a:ln w="9525">
            <a:noFill/>
            <a:miter lim="800000"/>
            <a:headEnd/>
            <a:tailEnd/>
          </a:ln>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2000">
                <a:solidFill>
                  <a:srgbClr val="2B91AF"/>
                </a:solidFill>
                <a:latin typeface="Calibri" pitchFamily="34" charset="0"/>
              </a:rPr>
              <a:t>Object </a:t>
            </a:r>
            <a:r>
              <a:rPr lang="en-US" sz="2000">
                <a:latin typeface="Calibri" pitchFamily="34" charset="0"/>
              </a:rPr>
              <a:t>obj1 =</a:t>
            </a:r>
            <a:r>
              <a:rPr lang="en-US" sz="2000">
                <a:solidFill>
                  <a:srgbClr val="2B91AF"/>
                </a:solidFill>
                <a:latin typeface="Calibri" pitchFamily="34" charset="0"/>
              </a:rPr>
              <a:t> </a:t>
            </a:r>
            <a:r>
              <a:rPr lang="en-US" sz="2000">
                <a:solidFill>
                  <a:srgbClr val="0000FF"/>
                </a:solidFill>
                <a:latin typeface="Calibri" pitchFamily="34" charset="0"/>
              </a:rPr>
              <a:t>new </a:t>
            </a:r>
            <a:r>
              <a:rPr lang="en-US" sz="2000">
                <a:solidFill>
                  <a:srgbClr val="2B91AF"/>
                </a:solidFill>
                <a:latin typeface="Calibri" pitchFamily="34" charset="0"/>
              </a:rPr>
              <a:t>Dog</a:t>
            </a:r>
            <a:r>
              <a:rPr lang="en-US" sz="2000">
                <a:latin typeface="Calibri" pitchFamily="34" charset="0"/>
              </a:rPr>
              <a:t>();</a:t>
            </a:r>
          </a:p>
          <a:p>
            <a:r>
              <a:rPr lang="en-US" sz="2000">
                <a:solidFill>
                  <a:srgbClr val="2B91AF"/>
                </a:solidFill>
                <a:latin typeface="Calibri" pitchFamily="34" charset="0"/>
              </a:rPr>
              <a:t>Object </a:t>
            </a:r>
            <a:r>
              <a:rPr lang="en-US" sz="2000">
                <a:latin typeface="Calibri" pitchFamily="34" charset="0"/>
              </a:rPr>
              <a:t>obj2 =</a:t>
            </a:r>
            <a:r>
              <a:rPr lang="en-US" sz="2000">
                <a:solidFill>
                  <a:srgbClr val="2B91AF"/>
                </a:solidFill>
                <a:latin typeface="Calibri" pitchFamily="34" charset="0"/>
              </a:rPr>
              <a:t> </a:t>
            </a:r>
            <a:r>
              <a:rPr lang="en-US" sz="2000">
                <a:solidFill>
                  <a:srgbClr val="0000FF"/>
                </a:solidFill>
                <a:latin typeface="Calibri" pitchFamily="34" charset="0"/>
              </a:rPr>
              <a:t>new </a:t>
            </a:r>
            <a:r>
              <a:rPr lang="en-US" sz="2000">
                <a:solidFill>
                  <a:srgbClr val="2B91AF"/>
                </a:solidFill>
                <a:latin typeface="Calibri" pitchFamily="34" charset="0"/>
              </a:rPr>
              <a:t>Cat</a:t>
            </a:r>
            <a:r>
              <a:rPr lang="en-US" sz="2000">
                <a:latin typeface="Calibri" pitchFamily="34" charset="0"/>
              </a:rPr>
              <a:t>();</a:t>
            </a:r>
          </a:p>
          <a:p>
            <a:r>
              <a:rPr lang="en-US" sz="2000">
                <a:solidFill>
                  <a:srgbClr val="2B91AF"/>
                </a:solidFill>
                <a:latin typeface="Calibri" pitchFamily="34" charset="0"/>
              </a:rPr>
              <a:t>Object </a:t>
            </a:r>
            <a:r>
              <a:rPr lang="en-US" sz="2000">
                <a:latin typeface="Calibri" pitchFamily="34" charset="0"/>
              </a:rPr>
              <a:t>obj3 =</a:t>
            </a:r>
            <a:r>
              <a:rPr lang="en-US" sz="2000">
                <a:solidFill>
                  <a:srgbClr val="2B91AF"/>
                </a:solidFill>
                <a:latin typeface="Calibri" pitchFamily="34" charset="0"/>
              </a:rPr>
              <a:t> </a:t>
            </a:r>
            <a:r>
              <a:rPr lang="en-US" sz="2000">
                <a:solidFill>
                  <a:srgbClr val="0000FF"/>
                </a:solidFill>
                <a:latin typeface="Calibri" pitchFamily="34" charset="0"/>
              </a:rPr>
              <a:t>new </a:t>
            </a:r>
            <a:r>
              <a:rPr lang="en-US" sz="2000">
                <a:solidFill>
                  <a:srgbClr val="2B91AF"/>
                </a:solidFill>
                <a:latin typeface="Calibri" pitchFamily="34" charset="0"/>
              </a:rPr>
              <a:t>Mammal</a:t>
            </a:r>
            <a:r>
              <a:rPr lang="en-US" sz="2000">
                <a:latin typeface="Calibri" pitchFamily="34" charset="0"/>
              </a:rPr>
              <a:t>();</a:t>
            </a:r>
          </a:p>
          <a:p>
            <a:endParaRPr lang="en-US" sz="2000">
              <a:latin typeface="Calibri" pitchFamily="34" charset="0"/>
            </a:endParaRPr>
          </a:p>
        </p:txBody>
      </p:sp>
      <p:graphicFrame>
        <p:nvGraphicFramePr>
          <p:cNvPr id="3" name="Diagram 2">
            <a:extLst>
              <a:ext uri="{FF2B5EF4-FFF2-40B4-BE49-F238E27FC236}">
                <a16:creationId xmlns:a16="http://schemas.microsoft.com/office/drawing/2014/main" id="{61F85E06-ABC5-42C0-BEB3-13A32F184552}"/>
              </a:ext>
            </a:extLst>
          </p:cNvPr>
          <p:cNvGraphicFramePr/>
          <p:nvPr>
            <p:extLst>
              <p:ext uri="{D42A27DB-BD31-4B8C-83A1-F6EECF244321}">
                <p14:modId xmlns:p14="http://schemas.microsoft.com/office/powerpoint/2010/main" val="630715704"/>
              </p:ext>
            </p:extLst>
          </p:nvPr>
        </p:nvGraphicFramePr>
        <p:xfrm>
          <a:off x="3719736" y="2803922"/>
          <a:ext cx="8128000" cy="34294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7912814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p:cNvSpPr>
            <a:spLocks noGrp="1"/>
          </p:cNvSpPr>
          <p:nvPr>
            <p:ph type="title"/>
          </p:nvPr>
        </p:nvSpPr>
        <p:spPr>
          <a:noFill/>
        </p:spPr>
        <p:txBody>
          <a:bodyPr>
            <a:normAutofit/>
          </a:bodyPr>
          <a:lstStyle/>
          <a:p>
            <a:r>
              <a:rPr lang="nl-BE"/>
              <a:t>Polymorfisme</a:t>
            </a:r>
          </a:p>
        </p:txBody>
      </p:sp>
      <p:sp>
        <p:nvSpPr>
          <p:cNvPr id="2" name="Tijdelijke aanduiding voor inhoud 1"/>
          <p:cNvSpPr>
            <a:spLocks noGrp="1"/>
          </p:cNvSpPr>
          <p:nvPr>
            <p:ph idx="1"/>
          </p:nvPr>
        </p:nvSpPr>
        <p:spPr/>
        <p:txBody>
          <a:bodyPr lIns="91440" tIns="45720" rIns="91440" bIns="45720" anchor="t"/>
          <a:lstStyle/>
          <a:p>
            <a:r>
              <a:rPr lang="nl-BE"/>
              <a:t>Toepassingen van polymorfisme</a:t>
            </a:r>
          </a:p>
          <a:p>
            <a:pPr lvl="1"/>
            <a:r>
              <a:rPr lang="nl-BE">
                <a:latin typeface="Tahoma"/>
                <a:ea typeface="Tahoma"/>
                <a:cs typeface="Tahoma"/>
              </a:rPr>
              <a:t>Polymorfisme en </a:t>
            </a:r>
            <a:r>
              <a:rPr lang="nl-BE" err="1">
                <a:latin typeface="Tahoma"/>
                <a:ea typeface="Tahoma"/>
                <a:cs typeface="Tahoma"/>
              </a:rPr>
              <a:t>Collections</a:t>
            </a:r>
            <a:endParaRPr lang="nl-BE" err="1"/>
          </a:p>
          <a:p>
            <a:pPr lvl="1"/>
            <a:r>
              <a:rPr lang="nl-BE"/>
              <a:t>Polymorfisme en parameters</a:t>
            </a:r>
          </a:p>
          <a:p>
            <a:r>
              <a:rPr lang="nl-BE"/>
              <a:t>Voorbeeld</a:t>
            </a:r>
          </a:p>
          <a:p>
            <a:pPr lvl="1"/>
            <a:r>
              <a:rPr lang="nl-BE"/>
              <a:t>Onderstaande functie wordt toegevoegd aan de </a:t>
            </a:r>
            <a:r>
              <a:rPr lang="nl-BE" err="1"/>
              <a:t>Mammal</a:t>
            </a:r>
            <a:r>
              <a:rPr lang="nl-BE"/>
              <a:t> klasse</a:t>
            </a:r>
          </a:p>
          <a:p>
            <a:pPr lvl="1"/>
            <a:r>
              <a:rPr lang="nl-BE"/>
              <a:t>Wordt overgeërfd door Cat en Dog</a:t>
            </a:r>
            <a:endParaRPr lang="en-US"/>
          </a:p>
          <a:p>
            <a:endParaRPr lang="nl-BE"/>
          </a:p>
        </p:txBody>
      </p:sp>
      <p:sp>
        <p:nvSpPr>
          <p:cNvPr id="12" name="TextBox 3"/>
          <p:cNvSpPr txBox="1">
            <a:spLocks noChangeArrowheads="1"/>
          </p:cNvSpPr>
          <p:nvPr/>
        </p:nvSpPr>
        <p:spPr bwMode="auto">
          <a:xfrm>
            <a:off x="2207569" y="4251427"/>
            <a:ext cx="184731" cy="892552"/>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sz="2600">
              <a:latin typeface="Calibri" pitchFamily="34" charset="0"/>
            </a:endParaRPr>
          </a:p>
          <a:p>
            <a:endParaRPr lang="en-US" sz="2600">
              <a:latin typeface="Calibri" pitchFamily="34" charset="0"/>
            </a:endParaRPr>
          </a:p>
        </p:txBody>
      </p:sp>
      <p:sp>
        <p:nvSpPr>
          <p:cNvPr id="9" name="TextBox 8">
            <a:extLst>
              <a:ext uri="{FF2B5EF4-FFF2-40B4-BE49-F238E27FC236}">
                <a16:creationId xmlns:a16="http://schemas.microsoft.com/office/drawing/2014/main" id="{8DD6276D-E934-4AE6-8D01-C3483DE8B5C9}"/>
              </a:ext>
            </a:extLst>
          </p:cNvPr>
          <p:cNvSpPr txBox="1"/>
          <p:nvPr/>
        </p:nvSpPr>
        <p:spPr>
          <a:xfrm>
            <a:off x="838200" y="3753312"/>
            <a:ext cx="8498160" cy="1323439"/>
          </a:xfrm>
          <a:prstGeom prst="rect">
            <a:avLst/>
          </a:prstGeom>
          <a:noFill/>
        </p:spPr>
        <p:txBody>
          <a:bodyPr wrap="square">
            <a:spAutoFit/>
          </a:bodyPr>
          <a:lstStyle/>
          <a:p>
            <a:r>
              <a:rPr lang="en-US" sz="2000">
                <a:solidFill>
                  <a:srgbClr val="0000FF"/>
                </a:solidFill>
                <a:latin typeface="Consolas" panose="020B0609020204030204" pitchFamily="49" charset="0"/>
              </a:rPr>
              <a:t>public</a:t>
            </a:r>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string</a:t>
            </a:r>
            <a:r>
              <a:rPr lang="en-US" sz="2000">
                <a:solidFill>
                  <a:srgbClr val="000000"/>
                </a:solidFill>
                <a:latin typeface="Consolas" panose="020B0609020204030204" pitchFamily="49" charset="0"/>
              </a:rPr>
              <a:t> </a:t>
            </a:r>
            <a:r>
              <a:rPr lang="en-US" sz="2000" err="1">
                <a:solidFill>
                  <a:srgbClr val="000000"/>
                </a:solidFill>
                <a:latin typeface="Consolas" panose="020B0609020204030204" pitchFamily="49" charset="0"/>
              </a:rPr>
              <a:t>GetDescription</a:t>
            </a:r>
            <a:r>
              <a:rPr lang="en-US" sz="2000">
                <a:solidFill>
                  <a:srgbClr val="000000"/>
                </a:solidFill>
                <a:latin typeface="Consolas" panose="020B0609020204030204" pitchFamily="49" charset="0"/>
              </a:rPr>
              <a:t>()</a:t>
            </a:r>
          </a:p>
          <a:p>
            <a:r>
              <a:rPr lang="en-US" sz="2000">
                <a:solidFill>
                  <a:srgbClr val="000000"/>
                </a:solidFill>
                <a:latin typeface="Consolas" panose="020B0609020204030204" pitchFamily="49" charset="0"/>
              </a:rPr>
              <a:t>{</a:t>
            </a:r>
          </a:p>
          <a:p>
            <a:r>
              <a:rPr lang="nl-NL" sz="2000">
                <a:solidFill>
                  <a:srgbClr val="000000"/>
                </a:solidFill>
                <a:latin typeface="Consolas" panose="020B0609020204030204" pitchFamily="49" charset="0"/>
              </a:rPr>
              <a:t>    </a:t>
            </a:r>
            <a:r>
              <a:rPr lang="nl-NL" sz="2000">
                <a:solidFill>
                  <a:srgbClr val="0000FF"/>
                </a:solidFill>
                <a:latin typeface="Consolas" panose="020B0609020204030204" pitchFamily="49" charset="0"/>
              </a:rPr>
              <a:t>return</a:t>
            </a:r>
            <a:r>
              <a:rPr lang="nl-NL" sz="2000">
                <a:solidFill>
                  <a:srgbClr val="000000"/>
                </a:solidFill>
                <a:latin typeface="Consolas" panose="020B0609020204030204" pitchFamily="49" charset="0"/>
              </a:rPr>
              <a:t> </a:t>
            </a:r>
            <a:r>
              <a:rPr lang="nl-NL" sz="2000">
                <a:solidFill>
                  <a:srgbClr val="A31515"/>
                </a:solidFill>
                <a:latin typeface="Consolas" panose="020B0609020204030204" pitchFamily="49" charset="0"/>
              </a:rPr>
              <a:t>"Ik ben een zoogdier van "</a:t>
            </a:r>
            <a:r>
              <a:rPr lang="nl-NL" sz="2000">
                <a:solidFill>
                  <a:srgbClr val="000000"/>
                </a:solidFill>
                <a:latin typeface="Consolas" panose="020B0609020204030204" pitchFamily="49" charset="0"/>
              </a:rPr>
              <a:t> + Age + </a:t>
            </a:r>
            <a:r>
              <a:rPr lang="nl-NL" sz="2000">
                <a:solidFill>
                  <a:srgbClr val="A31515"/>
                </a:solidFill>
                <a:latin typeface="Consolas" panose="020B0609020204030204" pitchFamily="49" charset="0"/>
              </a:rPr>
              <a:t>" jaar oud"</a:t>
            </a:r>
            <a:r>
              <a:rPr lang="nl-NL" sz="2000">
                <a:solidFill>
                  <a:srgbClr val="000000"/>
                </a:solidFill>
                <a:latin typeface="Consolas" panose="020B0609020204030204" pitchFamily="49" charset="0"/>
              </a:rPr>
              <a:t>;</a:t>
            </a:r>
          </a:p>
          <a:p>
            <a:r>
              <a:rPr lang="en-US" sz="2000">
                <a:solidFill>
                  <a:srgbClr val="000000"/>
                </a:solidFill>
                <a:latin typeface="Consolas" panose="020B0609020204030204" pitchFamily="49" charset="0"/>
              </a:rPr>
              <a:t>}</a:t>
            </a:r>
            <a:endParaRPr lang="en-US" sz="2000"/>
          </a:p>
        </p:txBody>
      </p:sp>
      <p:sp>
        <p:nvSpPr>
          <p:cNvPr id="10" name="TextBox 9">
            <a:extLst>
              <a:ext uri="{FF2B5EF4-FFF2-40B4-BE49-F238E27FC236}">
                <a16:creationId xmlns:a16="http://schemas.microsoft.com/office/drawing/2014/main" id="{997CA965-A85B-4231-BE7B-B9593CCE7117}"/>
              </a:ext>
            </a:extLst>
          </p:cNvPr>
          <p:cNvSpPr txBox="1"/>
          <p:nvPr/>
        </p:nvSpPr>
        <p:spPr>
          <a:xfrm>
            <a:off x="838200" y="5220923"/>
            <a:ext cx="6096000" cy="707886"/>
          </a:xfrm>
          <a:prstGeom prst="rect">
            <a:avLst/>
          </a:prstGeom>
          <a:noFill/>
        </p:spPr>
        <p:txBody>
          <a:bodyPr wrap="square">
            <a:spAutoFit/>
          </a:bodyPr>
          <a:lstStyle/>
          <a:p>
            <a:r>
              <a:rPr lang="en-US" sz="2000" err="1">
                <a:solidFill>
                  <a:srgbClr val="2B91AF"/>
                </a:solidFill>
                <a:latin typeface="Consolas" panose="020B0609020204030204" pitchFamily="49" charset="0"/>
              </a:rPr>
              <a:t>Console</a:t>
            </a:r>
            <a:r>
              <a:rPr lang="en-US" sz="2000" err="1">
                <a:solidFill>
                  <a:srgbClr val="000000"/>
                </a:solidFill>
                <a:latin typeface="Consolas" panose="020B0609020204030204" pitchFamily="49" charset="0"/>
              </a:rPr>
              <a:t>.WriteLine</a:t>
            </a:r>
            <a:r>
              <a:rPr lang="en-US" sz="2000">
                <a:solidFill>
                  <a:srgbClr val="000000"/>
                </a:solidFill>
                <a:latin typeface="Consolas" panose="020B0609020204030204" pitchFamily="49" charset="0"/>
              </a:rPr>
              <a:t>(</a:t>
            </a:r>
            <a:r>
              <a:rPr lang="en-US" sz="2000" err="1">
                <a:solidFill>
                  <a:srgbClr val="000000"/>
                </a:solidFill>
                <a:latin typeface="Consolas" panose="020B0609020204030204" pitchFamily="49" charset="0"/>
              </a:rPr>
              <a:t>dog.GetDescription</a:t>
            </a:r>
            <a:r>
              <a:rPr lang="en-US" sz="2000">
                <a:solidFill>
                  <a:srgbClr val="000000"/>
                </a:solidFill>
                <a:latin typeface="Consolas" panose="020B0609020204030204" pitchFamily="49" charset="0"/>
              </a:rPr>
              <a:t>());</a:t>
            </a:r>
          </a:p>
          <a:p>
            <a:r>
              <a:rPr lang="en-US" sz="2000" err="1">
                <a:solidFill>
                  <a:srgbClr val="2B91AF"/>
                </a:solidFill>
                <a:latin typeface="Consolas" panose="020B0609020204030204" pitchFamily="49" charset="0"/>
              </a:rPr>
              <a:t>Console</a:t>
            </a:r>
            <a:r>
              <a:rPr lang="en-US" sz="2000" err="1">
                <a:solidFill>
                  <a:srgbClr val="000000"/>
                </a:solidFill>
                <a:latin typeface="Consolas" panose="020B0609020204030204" pitchFamily="49" charset="0"/>
              </a:rPr>
              <a:t>.WriteLine</a:t>
            </a:r>
            <a:r>
              <a:rPr lang="en-US" sz="2000">
                <a:solidFill>
                  <a:srgbClr val="000000"/>
                </a:solidFill>
                <a:latin typeface="Consolas" panose="020B0609020204030204" pitchFamily="49" charset="0"/>
              </a:rPr>
              <a:t>(</a:t>
            </a:r>
            <a:r>
              <a:rPr lang="en-US" sz="2000" err="1">
                <a:solidFill>
                  <a:srgbClr val="000000"/>
                </a:solidFill>
                <a:latin typeface="Consolas" panose="020B0609020204030204" pitchFamily="49" charset="0"/>
              </a:rPr>
              <a:t>cat.GetDescription</a:t>
            </a:r>
            <a:r>
              <a:rPr lang="en-US" sz="2000">
                <a:solidFill>
                  <a:srgbClr val="000000"/>
                </a:solidFill>
                <a:latin typeface="Consolas" panose="020B0609020204030204" pitchFamily="49" charset="0"/>
              </a:rPr>
              <a:t>());</a:t>
            </a:r>
            <a:endParaRPr lang="en-US" sz="2000"/>
          </a:p>
        </p:txBody>
      </p:sp>
    </p:spTree>
    <p:extLst>
      <p:ext uri="{BB962C8B-B14F-4D97-AF65-F5344CB8AC3E}">
        <p14:creationId xmlns:p14="http://schemas.microsoft.com/office/powerpoint/2010/main" val="250032228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p:cNvSpPr>
            <a:spLocks noGrp="1"/>
          </p:cNvSpPr>
          <p:nvPr>
            <p:ph type="title"/>
          </p:nvPr>
        </p:nvSpPr>
        <p:spPr>
          <a:noFill/>
        </p:spPr>
        <p:txBody>
          <a:bodyPr>
            <a:normAutofit/>
          </a:bodyPr>
          <a:lstStyle/>
          <a:p>
            <a:r>
              <a:rPr lang="nl-BE"/>
              <a:t>Polymorfisme</a:t>
            </a:r>
          </a:p>
        </p:txBody>
      </p:sp>
      <p:sp>
        <p:nvSpPr>
          <p:cNvPr id="2" name="Tijdelijke aanduiding voor inhoud 1"/>
          <p:cNvSpPr>
            <a:spLocks noGrp="1"/>
          </p:cNvSpPr>
          <p:nvPr>
            <p:ph idx="1"/>
          </p:nvPr>
        </p:nvSpPr>
        <p:spPr/>
        <p:txBody>
          <a:bodyPr lIns="91440" tIns="45720" rIns="91440" bIns="45720" anchor="t"/>
          <a:lstStyle/>
          <a:p>
            <a:r>
              <a:rPr lang="nl-BE"/>
              <a:t>Voorbeeld</a:t>
            </a:r>
          </a:p>
          <a:p>
            <a:pPr lvl="1"/>
            <a:r>
              <a:rPr lang="nl-BE">
                <a:latin typeface="Tahoma"/>
                <a:ea typeface="Tahoma"/>
                <a:cs typeface="Tahoma"/>
              </a:rPr>
              <a:t>Oproep mogelijk via </a:t>
            </a:r>
            <a:r>
              <a:rPr lang="nl-BE" err="1">
                <a:latin typeface="Tahoma"/>
                <a:ea typeface="Tahoma"/>
                <a:cs typeface="Tahoma"/>
              </a:rPr>
              <a:t>Mammal</a:t>
            </a:r>
            <a:r>
              <a:rPr lang="nl-BE">
                <a:latin typeface="Tahoma"/>
                <a:ea typeface="Tahoma"/>
                <a:cs typeface="Tahoma"/>
              </a:rPr>
              <a:t> referentie</a:t>
            </a:r>
          </a:p>
          <a:p>
            <a:endParaRPr lang="nl-BE"/>
          </a:p>
        </p:txBody>
      </p:sp>
      <p:sp>
        <p:nvSpPr>
          <p:cNvPr id="12" name="TextBox 3"/>
          <p:cNvSpPr txBox="1">
            <a:spLocks noChangeArrowheads="1"/>
          </p:cNvSpPr>
          <p:nvPr/>
        </p:nvSpPr>
        <p:spPr bwMode="auto">
          <a:xfrm>
            <a:off x="2207569" y="4251427"/>
            <a:ext cx="184731" cy="892552"/>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sz="2600">
              <a:latin typeface="Calibri" pitchFamily="34" charset="0"/>
            </a:endParaRPr>
          </a:p>
          <a:p>
            <a:endParaRPr lang="en-US" sz="2600">
              <a:latin typeface="Calibri" pitchFamily="34" charset="0"/>
            </a:endParaRPr>
          </a:p>
        </p:txBody>
      </p:sp>
      <p:sp>
        <p:nvSpPr>
          <p:cNvPr id="8" name="TextBox 7">
            <a:extLst>
              <a:ext uri="{FF2B5EF4-FFF2-40B4-BE49-F238E27FC236}">
                <a16:creationId xmlns:a16="http://schemas.microsoft.com/office/drawing/2014/main" id="{B7C392AB-9238-469A-832A-FA72D976E96E}"/>
              </a:ext>
            </a:extLst>
          </p:cNvPr>
          <p:cNvSpPr txBox="1"/>
          <p:nvPr/>
        </p:nvSpPr>
        <p:spPr>
          <a:xfrm>
            <a:off x="838200" y="2420888"/>
            <a:ext cx="7632848" cy="861774"/>
          </a:xfrm>
          <a:prstGeom prst="rect">
            <a:avLst/>
          </a:prstGeom>
          <a:noFill/>
        </p:spPr>
        <p:txBody>
          <a:bodyPr wrap="square">
            <a:spAutoFit/>
          </a:bodyPr>
          <a:lstStyle/>
          <a:p>
            <a:pPr marL="71755" marR="71755">
              <a:spcBef>
                <a:spcPts val="600"/>
              </a:spcBef>
              <a:spcAft>
                <a:spcPts val="600"/>
              </a:spcAft>
            </a:pPr>
            <a:r>
              <a:rPr lang="en-US" sz="2000">
                <a:solidFill>
                  <a:srgbClr val="2B91AF"/>
                </a:solidFill>
                <a:effectLst/>
                <a:latin typeface="Consolas" panose="020B0609020204030204" pitchFamily="49" charset="0"/>
                <a:ea typeface="Times New Roman" panose="02020603050405020304" pitchFamily="18" charset="0"/>
                <a:cs typeface="Consolas" panose="020B0609020204030204" pitchFamily="49" charset="0"/>
              </a:rPr>
              <a:t>Mammal</a:t>
            </a:r>
            <a:r>
              <a:rPr lang="en-US" sz="200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US" sz="2000" err="1">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myMammal</a:t>
            </a:r>
            <a:r>
              <a:rPr lang="en-US" sz="200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 </a:t>
            </a:r>
            <a:r>
              <a:rPr lang="en-US" sz="2000">
                <a:solidFill>
                  <a:srgbClr val="0000FF"/>
                </a:solidFill>
                <a:effectLst/>
                <a:latin typeface="Consolas" panose="020B0609020204030204" pitchFamily="49" charset="0"/>
                <a:ea typeface="Times New Roman" panose="02020603050405020304" pitchFamily="18" charset="0"/>
                <a:cs typeface="Consolas" panose="020B0609020204030204" pitchFamily="49" charset="0"/>
              </a:rPr>
              <a:t>new</a:t>
            </a:r>
            <a:r>
              <a:rPr lang="en-US" sz="200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US" sz="2000">
                <a:solidFill>
                  <a:srgbClr val="2B91AF"/>
                </a:solidFill>
                <a:effectLst/>
                <a:latin typeface="Consolas" panose="020B0609020204030204" pitchFamily="49" charset="0"/>
                <a:ea typeface="Times New Roman" panose="02020603050405020304" pitchFamily="18" charset="0"/>
                <a:cs typeface="Consolas" panose="020B0609020204030204" pitchFamily="49" charset="0"/>
              </a:rPr>
              <a:t>Dog</a:t>
            </a:r>
            <a:r>
              <a:rPr lang="en-US" sz="200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endParaRPr lang="en-US" sz="2000">
              <a:effectLst/>
              <a:latin typeface="Consolas" panose="020B0609020204030204" pitchFamily="49" charset="0"/>
              <a:ea typeface="Times New Roman" panose="02020603050405020304" pitchFamily="18" charset="0"/>
              <a:cs typeface="Times New Roman" panose="02020603050405020304" pitchFamily="18" charset="0"/>
            </a:endParaRPr>
          </a:p>
          <a:p>
            <a:pPr marL="71755" marR="71755">
              <a:spcBef>
                <a:spcPts val="600"/>
              </a:spcBef>
              <a:spcAft>
                <a:spcPts val="600"/>
              </a:spcAft>
            </a:pPr>
            <a:r>
              <a:rPr lang="en-US" sz="2000" err="1">
                <a:solidFill>
                  <a:srgbClr val="2B91AF"/>
                </a:solidFill>
                <a:effectLst/>
                <a:latin typeface="Consolas" panose="020B0609020204030204" pitchFamily="49" charset="0"/>
                <a:ea typeface="Times New Roman" panose="02020603050405020304" pitchFamily="18" charset="0"/>
                <a:cs typeface="Consolas" panose="020B0609020204030204" pitchFamily="49" charset="0"/>
              </a:rPr>
              <a:t>Console</a:t>
            </a:r>
            <a:r>
              <a:rPr lang="en-US" sz="2000" err="1">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.WriteLine</a:t>
            </a:r>
            <a:r>
              <a:rPr lang="en-US" sz="200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lang="en-US" sz="2000" err="1">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myMammal.GetDescription</a:t>
            </a:r>
            <a:r>
              <a:rPr lang="en-US" sz="200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endParaRPr lang="en-US" sz="2000">
              <a:effectLst/>
              <a:latin typeface="Consolas" panose="020B0609020204030204" pitchFamily="49"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734287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p:cNvSpPr>
            <a:spLocks noGrp="1"/>
          </p:cNvSpPr>
          <p:nvPr>
            <p:ph type="title"/>
          </p:nvPr>
        </p:nvSpPr>
        <p:spPr>
          <a:noFill/>
        </p:spPr>
        <p:txBody>
          <a:bodyPr>
            <a:normAutofit/>
          </a:bodyPr>
          <a:lstStyle/>
          <a:p>
            <a:r>
              <a:rPr lang="nl-BE"/>
              <a:t>Polymorfisme</a:t>
            </a:r>
          </a:p>
        </p:txBody>
      </p:sp>
      <p:sp>
        <p:nvSpPr>
          <p:cNvPr id="2" name="Tijdelijke aanduiding voor inhoud 1"/>
          <p:cNvSpPr>
            <a:spLocks noGrp="1"/>
          </p:cNvSpPr>
          <p:nvPr>
            <p:ph idx="1"/>
          </p:nvPr>
        </p:nvSpPr>
        <p:spPr/>
        <p:txBody>
          <a:bodyPr lIns="91440" tIns="45720" rIns="91440" bIns="45720" anchor="t"/>
          <a:lstStyle/>
          <a:p>
            <a:r>
              <a:rPr lang="nl-BE"/>
              <a:t>Polymorfisme - List</a:t>
            </a:r>
          </a:p>
          <a:p>
            <a:pPr lvl="1"/>
            <a:r>
              <a:rPr lang="nl-BE" b="1">
                <a:latin typeface="Tahoma"/>
                <a:ea typeface="Tahoma"/>
                <a:cs typeface="Tahoma"/>
              </a:rPr>
              <a:t>Indien geen polymorfisme</a:t>
            </a:r>
            <a:r>
              <a:rPr lang="nl-BE">
                <a:latin typeface="Tahoma"/>
                <a:ea typeface="Tahoma"/>
                <a:cs typeface="Tahoma"/>
              </a:rPr>
              <a:t>: 2 </a:t>
            </a:r>
            <a:r>
              <a:rPr lang="nl-BE" b="1">
                <a:latin typeface="Tahoma"/>
                <a:ea typeface="Tahoma"/>
                <a:cs typeface="Tahoma"/>
              </a:rPr>
              <a:t>aparte list </a:t>
            </a:r>
            <a:r>
              <a:rPr lang="nl-BE">
                <a:latin typeface="Tahoma"/>
                <a:ea typeface="Tahoma"/>
                <a:cs typeface="Tahoma"/>
              </a:rPr>
              <a:t>objecten nodig</a:t>
            </a:r>
            <a:endParaRPr lang="en-US">
              <a:latin typeface="Tahoma"/>
              <a:ea typeface="Tahoma"/>
              <a:cs typeface="Tahoma"/>
            </a:endParaRPr>
          </a:p>
          <a:p>
            <a:endParaRPr lang="nl-BE"/>
          </a:p>
        </p:txBody>
      </p:sp>
      <p:sp>
        <p:nvSpPr>
          <p:cNvPr id="12" name="TextBox 3"/>
          <p:cNvSpPr txBox="1">
            <a:spLocks noChangeArrowheads="1"/>
          </p:cNvSpPr>
          <p:nvPr/>
        </p:nvSpPr>
        <p:spPr bwMode="auto">
          <a:xfrm>
            <a:off x="2207569" y="4251427"/>
            <a:ext cx="184731" cy="892552"/>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sz="2600">
              <a:latin typeface="Calibri" pitchFamily="34" charset="0"/>
            </a:endParaRPr>
          </a:p>
          <a:p>
            <a:endParaRPr lang="en-US" sz="2600">
              <a:latin typeface="Calibri" pitchFamily="34" charset="0"/>
            </a:endParaRPr>
          </a:p>
        </p:txBody>
      </p:sp>
      <p:sp>
        <p:nvSpPr>
          <p:cNvPr id="7" name="TextBox 6">
            <a:extLst>
              <a:ext uri="{FF2B5EF4-FFF2-40B4-BE49-F238E27FC236}">
                <a16:creationId xmlns:a16="http://schemas.microsoft.com/office/drawing/2014/main" id="{3C4EA8A5-4949-4BB7-8545-30900E056968}"/>
              </a:ext>
            </a:extLst>
          </p:cNvPr>
          <p:cNvSpPr txBox="1"/>
          <p:nvPr/>
        </p:nvSpPr>
        <p:spPr>
          <a:xfrm>
            <a:off x="838200" y="2640109"/>
            <a:ext cx="6096000" cy="2246769"/>
          </a:xfrm>
          <a:prstGeom prst="rect">
            <a:avLst/>
          </a:prstGeom>
          <a:noFill/>
        </p:spPr>
        <p:txBody>
          <a:bodyPr wrap="square">
            <a:spAutoFit/>
          </a:bodyPr>
          <a:lstStyle/>
          <a:p>
            <a:r>
              <a:rPr lang="en-US" sz="2000">
                <a:solidFill>
                  <a:srgbClr val="2B91AF"/>
                </a:solidFill>
                <a:latin typeface="Consolas" panose="020B0609020204030204" pitchFamily="49" charset="0"/>
              </a:rPr>
              <a:t>List</a:t>
            </a:r>
            <a:r>
              <a:rPr lang="en-US" sz="2000">
                <a:solidFill>
                  <a:srgbClr val="000000"/>
                </a:solidFill>
                <a:latin typeface="Consolas" panose="020B0609020204030204" pitchFamily="49" charset="0"/>
              </a:rPr>
              <a:t>&lt;</a:t>
            </a:r>
            <a:r>
              <a:rPr lang="en-US" sz="2000">
                <a:solidFill>
                  <a:srgbClr val="2B91AF"/>
                </a:solidFill>
                <a:latin typeface="Consolas" panose="020B0609020204030204" pitchFamily="49" charset="0"/>
              </a:rPr>
              <a:t>Dog</a:t>
            </a:r>
            <a:r>
              <a:rPr lang="en-US" sz="2000">
                <a:solidFill>
                  <a:srgbClr val="000000"/>
                </a:solidFill>
                <a:latin typeface="Consolas" panose="020B0609020204030204" pitchFamily="49" charset="0"/>
              </a:rPr>
              <a:t>&gt; dogs = </a:t>
            </a:r>
            <a:r>
              <a:rPr lang="en-US" sz="2000">
                <a:solidFill>
                  <a:srgbClr val="0000FF"/>
                </a:solidFill>
                <a:latin typeface="Consolas" panose="020B0609020204030204" pitchFamily="49" charset="0"/>
              </a:rPr>
              <a:t>new</a:t>
            </a:r>
            <a:r>
              <a:rPr lang="en-US" sz="2000">
                <a:solidFill>
                  <a:srgbClr val="000000"/>
                </a:solidFill>
                <a:latin typeface="Consolas" panose="020B0609020204030204" pitchFamily="49" charset="0"/>
              </a:rPr>
              <a:t> </a:t>
            </a:r>
            <a:r>
              <a:rPr lang="en-US" sz="2000">
                <a:solidFill>
                  <a:srgbClr val="2B91AF"/>
                </a:solidFill>
                <a:latin typeface="Consolas" panose="020B0609020204030204" pitchFamily="49" charset="0"/>
              </a:rPr>
              <a:t>List</a:t>
            </a:r>
            <a:r>
              <a:rPr lang="en-US" sz="2000">
                <a:solidFill>
                  <a:srgbClr val="000000"/>
                </a:solidFill>
                <a:latin typeface="Consolas" panose="020B0609020204030204" pitchFamily="49" charset="0"/>
              </a:rPr>
              <a:t>&lt;</a:t>
            </a:r>
            <a:r>
              <a:rPr lang="en-US" sz="2000">
                <a:solidFill>
                  <a:srgbClr val="2B91AF"/>
                </a:solidFill>
                <a:latin typeface="Consolas" panose="020B0609020204030204" pitchFamily="49" charset="0"/>
              </a:rPr>
              <a:t>Dog</a:t>
            </a:r>
            <a:r>
              <a:rPr lang="en-US" sz="2000">
                <a:solidFill>
                  <a:srgbClr val="000000"/>
                </a:solidFill>
                <a:latin typeface="Consolas" panose="020B0609020204030204" pitchFamily="49" charset="0"/>
              </a:rPr>
              <a:t>&gt;();</a:t>
            </a:r>
          </a:p>
          <a:p>
            <a:r>
              <a:rPr lang="en-US" sz="2000">
                <a:solidFill>
                  <a:srgbClr val="2B91AF"/>
                </a:solidFill>
                <a:latin typeface="Consolas" panose="020B0609020204030204" pitchFamily="49" charset="0"/>
              </a:rPr>
              <a:t>List</a:t>
            </a:r>
            <a:r>
              <a:rPr lang="en-US" sz="2000">
                <a:solidFill>
                  <a:srgbClr val="000000"/>
                </a:solidFill>
                <a:latin typeface="Consolas" panose="020B0609020204030204" pitchFamily="49" charset="0"/>
              </a:rPr>
              <a:t>&lt;</a:t>
            </a:r>
            <a:r>
              <a:rPr lang="en-US" sz="2000">
                <a:solidFill>
                  <a:srgbClr val="2B91AF"/>
                </a:solidFill>
                <a:latin typeface="Consolas" panose="020B0609020204030204" pitchFamily="49" charset="0"/>
              </a:rPr>
              <a:t>Cat</a:t>
            </a:r>
            <a:r>
              <a:rPr lang="en-US" sz="2000">
                <a:solidFill>
                  <a:srgbClr val="000000"/>
                </a:solidFill>
                <a:latin typeface="Consolas" panose="020B0609020204030204" pitchFamily="49" charset="0"/>
              </a:rPr>
              <a:t>&gt; cats = </a:t>
            </a:r>
            <a:r>
              <a:rPr lang="en-US" sz="2000">
                <a:solidFill>
                  <a:srgbClr val="0000FF"/>
                </a:solidFill>
                <a:latin typeface="Consolas" panose="020B0609020204030204" pitchFamily="49" charset="0"/>
              </a:rPr>
              <a:t>new</a:t>
            </a:r>
            <a:r>
              <a:rPr lang="en-US" sz="2000">
                <a:solidFill>
                  <a:srgbClr val="000000"/>
                </a:solidFill>
                <a:latin typeface="Consolas" panose="020B0609020204030204" pitchFamily="49" charset="0"/>
              </a:rPr>
              <a:t> </a:t>
            </a:r>
            <a:r>
              <a:rPr lang="en-US" sz="2000">
                <a:solidFill>
                  <a:srgbClr val="2B91AF"/>
                </a:solidFill>
                <a:latin typeface="Consolas" panose="020B0609020204030204" pitchFamily="49" charset="0"/>
              </a:rPr>
              <a:t>List</a:t>
            </a:r>
            <a:r>
              <a:rPr lang="en-US" sz="2000">
                <a:solidFill>
                  <a:srgbClr val="000000"/>
                </a:solidFill>
                <a:latin typeface="Consolas" panose="020B0609020204030204" pitchFamily="49" charset="0"/>
              </a:rPr>
              <a:t>&lt;</a:t>
            </a:r>
            <a:r>
              <a:rPr lang="en-US" sz="2000">
                <a:solidFill>
                  <a:srgbClr val="2B91AF"/>
                </a:solidFill>
                <a:latin typeface="Consolas" panose="020B0609020204030204" pitchFamily="49" charset="0"/>
              </a:rPr>
              <a:t>Cat</a:t>
            </a:r>
            <a:r>
              <a:rPr lang="en-US" sz="2000">
                <a:solidFill>
                  <a:srgbClr val="000000"/>
                </a:solidFill>
                <a:latin typeface="Consolas" panose="020B0609020204030204" pitchFamily="49" charset="0"/>
              </a:rPr>
              <a:t>&gt;();</a:t>
            </a:r>
          </a:p>
          <a:p>
            <a:endParaRPr lang="en-US" sz="2000">
              <a:solidFill>
                <a:srgbClr val="000000"/>
              </a:solidFill>
              <a:latin typeface="Consolas" panose="020B0609020204030204" pitchFamily="49" charset="0"/>
            </a:endParaRPr>
          </a:p>
          <a:p>
            <a:r>
              <a:rPr lang="en-US" sz="2000" err="1">
                <a:solidFill>
                  <a:srgbClr val="000000"/>
                </a:solidFill>
                <a:latin typeface="Consolas" panose="020B0609020204030204" pitchFamily="49" charset="0"/>
              </a:rPr>
              <a:t>dogs.Add</a:t>
            </a:r>
            <a:r>
              <a:rPr lang="en-US" sz="2000">
                <a:solidFill>
                  <a:srgbClr val="000000"/>
                </a:solidFill>
                <a:latin typeface="Consolas" panose="020B0609020204030204" pitchFamily="49" charset="0"/>
              </a:rPr>
              <a:t>(</a:t>
            </a:r>
            <a:r>
              <a:rPr lang="en-US" sz="2000">
                <a:solidFill>
                  <a:srgbClr val="0000FF"/>
                </a:solidFill>
                <a:latin typeface="Consolas" panose="020B0609020204030204" pitchFamily="49" charset="0"/>
              </a:rPr>
              <a:t>new</a:t>
            </a:r>
            <a:r>
              <a:rPr lang="en-US" sz="2000">
                <a:solidFill>
                  <a:srgbClr val="000000"/>
                </a:solidFill>
                <a:latin typeface="Consolas" panose="020B0609020204030204" pitchFamily="49" charset="0"/>
              </a:rPr>
              <a:t> </a:t>
            </a:r>
            <a:r>
              <a:rPr lang="en-US" sz="2000">
                <a:solidFill>
                  <a:srgbClr val="2B91AF"/>
                </a:solidFill>
                <a:latin typeface="Consolas" panose="020B0609020204030204" pitchFamily="49" charset="0"/>
              </a:rPr>
              <a:t>Dog</a:t>
            </a:r>
            <a:r>
              <a:rPr lang="en-US" sz="2000">
                <a:solidFill>
                  <a:srgbClr val="000000"/>
                </a:solidFill>
                <a:latin typeface="Consolas" panose="020B0609020204030204" pitchFamily="49" charset="0"/>
              </a:rPr>
              <a:t>(2));</a:t>
            </a:r>
          </a:p>
          <a:p>
            <a:r>
              <a:rPr lang="en-US" sz="2000" err="1">
                <a:solidFill>
                  <a:srgbClr val="000000"/>
                </a:solidFill>
                <a:latin typeface="Consolas" panose="020B0609020204030204" pitchFamily="49" charset="0"/>
              </a:rPr>
              <a:t>dogs.Add</a:t>
            </a:r>
            <a:r>
              <a:rPr lang="en-US" sz="2000">
                <a:solidFill>
                  <a:srgbClr val="000000"/>
                </a:solidFill>
                <a:latin typeface="Consolas" panose="020B0609020204030204" pitchFamily="49" charset="0"/>
              </a:rPr>
              <a:t>(dog);</a:t>
            </a:r>
          </a:p>
          <a:p>
            <a:r>
              <a:rPr lang="en-US" sz="2000" err="1">
                <a:solidFill>
                  <a:srgbClr val="000000"/>
                </a:solidFill>
                <a:latin typeface="Consolas" panose="020B0609020204030204" pitchFamily="49" charset="0"/>
              </a:rPr>
              <a:t>cats.Add</a:t>
            </a:r>
            <a:r>
              <a:rPr lang="en-US" sz="2000">
                <a:solidFill>
                  <a:srgbClr val="000000"/>
                </a:solidFill>
                <a:latin typeface="Consolas" panose="020B0609020204030204" pitchFamily="49" charset="0"/>
              </a:rPr>
              <a:t>(</a:t>
            </a:r>
            <a:r>
              <a:rPr lang="en-US" sz="2000">
                <a:solidFill>
                  <a:srgbClr val="0000FF"/>
                </a:solidFill>
                <a:latin typeface="Consolas" panose="020B0609020204030204" pitchFamily="49" charset="0"/>
              </a:rPr>
              <a:t>new</a:t>
            </a:r>
            <a:r>
              <a:rPr lang="en-US" sz="2000">
                <a:solidFill>
                  <a:srgbClr val="000000"/>
                </a:solidFill>
                <a:latin typeface="Consolas" panose="020B0609020204030204" pitchFamily="49" charset="0"/>
              </a:rPr>
              <a:t> </a:t>
            </a:r>
            <a:r>
              <a:rPr lang="en-US" sz="2000">
                <a:solidFill>
                  <a:srgbClr val="2B91AF"/>
                </a:solidFill>
                <a:latin typeface="Consolas" panose="020B0609020204030204" pitchFamily="49" charset="0"/>
              </a:rPr>
              <a:t>Cat</a:t>
            </a:r>
            <a:r>
              <a:rPr lang="en-US" sz="2000">
                <a:solidFill>
                  <a:srgbClr val="000000"/>
                </a:solidFill>
                <a:latin typeface="Consolas" panose="020B0609020204030204" pitchFamily="49" charset="0"/>
              </a:rPr>
              <a:t>());</a:t>
            </a:r>
          </a:p>
          <a:p>
            <a:r>
              <a:rPr lang="en-US" sz="2000" err="1">
                <a:solidFill>
                  <a:srgbClr val="000000"/>
                </a:solidFill>
                <a:latin typeface="Consolas" panose="020B0609020204030204" pitchFamily="49" charset="0"/>
              </a:rPr>
              <a:t>cats.Add</a:t>
            </a:r>
            <a:r>
              <a:rPr lang="en-US" sz="2000">
                <a:solidFill>
                  <a:srgbClr val="000000"/>
                </a:solidFill>
                <a:latin typeface="Consolas" panose="020B0609020204030204" pitchFamily="49" charset="0"/>
              </a:rPr>
              <a:t>(cat);</a:t>
            </a:r>
            <a:endParaRPr lang="en-US" sz="2000"/>
          </a:p>
        </p:txBody>
      </p:sp>
    </p:spTree>
    <p:extLst>
      <p:ext uri="{BB962C8B-B14F-4D97-AF65-F5344CB8AC3E}">
        <p14:creationId xmlns:p14="http://schemas.microsoft.com/office/powerpoint/2010/main" val="400503971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p:cNvSpPr>
            <a:spLocks noGrp="1"/>
          </p:cNvSpPr>
          <p:nvPr>
            <p:ph type="title"/>
          </p:nvPr>
        </p:nvSpPr>
        <p:spPr>
          <a:noFill/>
        </p:spPr>
        <p:txBody>
          <a:bodyPr>
            <a:normAutofit/>
          </a:bodyPr>
          <a:lstStyle/>
          <a:p>
            <a:r>
              <a:rPr lang="nl-BE"/>
              <a:t>Polymorfisme</a:t>
            </a:r>
          </a:p>
        </p:txBody>
      </p:sp>
      <p:sp>
        <p:nvSpPr>
          <p:cNvPr id="2" name="Tijdelijke aanduiding voor inhoud 1"/>
          <p:cNvSpPr>
            <a:spLocks noGrp="1"/>
          </p:cNvSpPr>
          <p:nvPr>
            <p:ph idx="1"/>
          </p:nvPr>
        </p:nvSpPr>
        <p:spPr/>
        <p:txBody>
          <a:bodyPr lIns="91440" tIns="45720" rIns="91440" bIns="45720" anchor="t"/>
          <a:lstStyle/>
          <a:p>
            <a:r>
              <a:rPr lang="nl-BE"/>
              <a:t>Polymorfisme - List</a:t>
            </a:r>
          </a:p>
          <a:p>
            <a:pPr lvl="1"/>
            <a:r>
              <a:rPr lang="nl-BE" b="1">
                <a:latin typeface="Tahoma"/>
                <a:ea typeface="Tahoma"/>
                <a:cs typeface="Tahoma"/>
              </a:rPr>
              <a:t>Indien geen polymorfisme</a:t>
            </a:r>
            <a:r>
              <a:rPr lang="nl-BE">
                <a:latin typeface="Tahoma"/>
                <a:ea typeface="Tahoma"/>
                <a:cs typeface="Tahoma"/>
              </a:rPr>
              <a:t>: 2 aparte list objecten nodig</a:t>
            </a:r>
            <a:endParaRPr lang="en-US">
              <a:latin typeface="Tahoma"/>
              <a:ea typeface="Tahoma"/>
              <a:cs typeface="Tahoma"/>
            </a:endParaRPr>
          </a:p>
          <a:p>
            <a:pPr lvl="1"/>
            <a:r>
              <a:rPr lang="nl-BE">
                <a:latin typeface="Tahoma"/>
                <a:ea typeface="Tahoma"/>
                <a:cs typeface="Tahoma"/>
              </a:rPr>
              <a:t>=&gt; </a:t>
            </a:r>
            <a:r>
              <a:rPr lang="nl-BE" b="1">
                <a:latin typeface="Tahoma"/>
                <a:ea typeface="Tahoma"/>
                <a:cs typeface="Tahoma"/>
              </a:rPr>
              <a:t>2 aparte foreach</a:t>
            </a:r>
            <a:r>
              <a:rPr lang="nl-BE">
                <a:latin typeface="Tahoma"/>
                <a:ea typeface="Tahoma"/>
                <a:cs typeface="Tahoma"/>
              </a:rPr>
              <a:t> lussen nodig</a:t>
            </a:r>
            <a:endParaRPr lang="en-US">
              <a:latin typeface="Tahoma"/>
              <a:ea typeface="Tahoma"/>
              <a:cs typeface="Tahoma"/>
            </a:endParaRPr>
          </a:p>
          <a:p>
            <a:endParaRPr lang="nl-BE"/>
          </a:p>
        </p:txBody>
      </p:sp>
      <p:sp>
        <p:nvSpPr>
          <p:cNvPr id="12" name="TextBox 3"/>
          <p:cNvSpPr txBox="1">
            <a:spLocks noChangeArrowheads="1"/>
          </p:cNvSpPr>
          <p:nvPr/>
        </p:nvSpPr>
        <p:spPr bwMode="auto">
          <a:xfrm>
            <a:off x="2207569" y="4251427"/>
            <a:ext cx="184731" cy="892552"/>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sz="2600">
              <a:latin typeface="Calibri" pitchFamily="34" charset="0"/>
            </a:endParaRPr>
          </a:p>
          <a:p>
            <a:endParaRPr lang="en-US" sz="2600">
              <a:latin typeface="Calibri" pitchFamily="34" charset="0"/>
            </a:endParaRPr>
          </a:p>
        </p:txBody>
      </p:sp>
      <p:sp>
        <p:nvSpPr>
          <p:cNvPr id="7" name="TextBox 6">
            <a:extLst>
              <a:ext uri="{FF2B5EF4-FFF2-40B4-BE49-F238E27FC236}">
                <a16:creationId xmlns:a16="http://schemas.microsoft.com/office/drawing/2014/main" id="{3C4EA8A5-4949-4BB7-8545-30900E056968}"/>
              </a:ext>
            </a:extLst>
          </p:cNvPr>
          <p:cNvSpPr txBox="1"/>
          <p:nvPr/>
        </p:nvSpPr>
        <p:spPr>
          <a:xfrm>
            <a:off x="838200" y="2640109"/>
            <a:ext cx="6096000" cy="2554545"/>
          </a:xfrm>
          <a:prstGeom prst="rect">
            <a:avLst/>
          </a:prstGeom>
          <a:noFill/>
        </p:spPr>
        <p:txBody>
          <a:bodyPr wrap="square">
            <a:spAutoFit/>
          </a:bodyPr>
          <a:lstStyle/>
          <a:p>
            <a:r>
              <a:rPr lang="en-US" sz="2000">
                <a:solidFill>
                  <a:srgbClr val="0000FF"/>
                </a:solidFill>
                <a:latin typeface="Consolas" panose="020B0609020204030204" pitchFamily="49" charset="0"/>
              </a:rPr>
              <a:t>foreach</a:t>
            </a:r>
            <a:r>
              <a:rPr lang="en-US" sz="2000">
                <a:solidFill>
                  <a:srgbClr val="000000"/>
                </a:solidFill>
                <a:latin typeface="Consolas" panose="020B0609020204030204" pitchFamily="49" charset="0"/>
              </a:rPr>
              <a:t> (</a:t>
            </a:r>
            <a:r>
              <a:rPr lang="en-US" sz="2000">
                <a:solidFill>
                  <a:srgbClr val="2B91AF"/>
                </a:solidFill>
                <a:latin typeface="Consolas" panose="020B0609020204030204" pitchFamily="49" charset="0"/>
              </a:rPr>
              <a:t>Dog</a:t>
            </a:r>
            <a:r>
              <a:rPr lang="en-US" sz="2000">
                <a:solidFill>
                  <a:srgbClr val="000000"/>
                </a:solidFill>
                <a:latin typeface="Consolas" panose="020B0609020204030204" pitchFamily="49" charset="0"/>
              </a:rPr>
              <a:t> d </a:t>
            </a:r>
            <a:r>
              <a:rPr lang="en-US" sz="2000">
                <a:solidFill>
                  <a:srgbClr val="0000FF"/>
                </a:solidFill>
                <a:latin typeface="Consolas" panose="020B0609020204030204" pitchFamily="49" charset="0"/>
              </a:rPr>
              <a:t>in</a:t>
            </a:r>
            <a:r>
              <a:rPr lang="en-US" sz="2000">
                <a:solidFill>
                  <a:srgbClr val="000000"/>
                </a:solidFill>
                <a:latin typeface="Consolas" panose="020B0609020204030204" pitchFamily="49" charset="0"/>
              </a:rPr>
              <a:t> dogs)</a:t>
            </a:r>
          </a:p>
          <a:p>
            <a:r>
              <a:rPr lang="en-US" sz="2000">
                <a:solidFill>
                  <a:srgbClr val="000000"/>
                </a:solidFill>
                <a:latin typeface="Consolas" panose="020B0609020204030204" pitchFamily="49" charset="0"/>
              </a:rPr>
              <a:t>{</a:t>
            </a:r>
          </a:p>
          <a:p>
            <a:r>
              <a:rPr lang="en-US" sz="2000">
                <a:solidFill>
                  <a:srgbClr val="000000"/>
                </a:solidFill>
                <a:latin typeface="Consolas" panose="020B0609020204030204" pitchFamily="49" charset="0"/>
              </a:rPr>
              <a:t>    </a:t>
            </a:r>
            <a:r>
              <a:rPr lang="en-US" sz="2000" err="1">
                <a:solidFill>
                  <a:srgbClr val="2B91AF"/>
                </a:solidFill>
                <a:latin typeface="Consolas" panose="020B0609020204030204" pitchFamily="49" charset="0"/>
              </a:rPr>
              <a:t>Console</a:t>
            </a:r>
            <a:r>
              <a:rPr lang="en-US" sz="2000" err="1">
                <a:solidFill>
                  <a:srgbClr val="000000"/>
                </a:solidFill>
                <a:latin typeface="Consolas" panose="020B0609020204030204" pitchFamily="49" charset="0"/>
              </a:rPr>
              <a:t>.WriteLine</a:t>
            </a:r>
            <a:r>
              <a:rPr lang="en-US" sz="2000">
                <a:solidFill>
                  <a:srgbClr val="000000"/>
                </a:solidFill>
                <a:latin typeface="Consolas" panose="020B0609020204030204" pitchFamily="49" charset="0"/>
              </a:rPr>
              <a:t>(</a:t>
            </a:r>
            <a:r>
              <a:rPr lang="en-US" sz="2000" err="1">
                <a:solidFill>
                  <a:srgbClr val="000000"/>
                </a:solidFill>
                <a:latin typeface="Consolas" panose="020B0609020204030204" pitchFamily="49" charset="0"/>
              </a:rPr>
              <a:t>d.GetDescription</a:t>
            </a:r>
            <a:r>
              <a:rPr lang="en-US" sz="2000">
                <a:solidFill>
                  <a:srgbClr val="000000"/>
                </a:solidFill>
                <a:latin typeface="Consolas" panose="020B0609020204030204" pitchFamily="49" charset="0"/>
              </a:rPr>
              <a:t>());</a:t>
            </a:r>
          </a:p>
          <a:p>
            <a:r>
              <a:rPr lang="en-US" sz="2000">
                <a:solidFill>
                  <a:srgbClr val="000000"/>
                </a:solidFill>
                <a:latin typeface="Consolas" panose="020B0609020204030204" pitchFamily="49" charset="0"/>
              </a:rPr>
              <a:t>}</a:t>
            </a:r>
          </a:p>
          <a:p>
            <a:r>
              <a:rPr lang="en-US" sz="2000">
                <a:solidFill>
                  <a:srgbClr val="0000FF"/>
                </a:solidFill>
                <a:latin typeface="Consolas" panose="020B0609020204030204" pitchFamily="49" charset="0"/>
              </a:rPr>
              <a:t>foreach</a:t>
            </a:r>
            <a:r>
              <a:rPr lang="en-US" sz="2000">
                <a:solidFill>
                  <a:srgbClr val="000000"/>
                </a:solidFill>
                <a:latin typeface="Consolas" panose="020B0609020204030204" pitchFamily="49" charset="0"/>
              </a:rPr>
              <a:t> (</a:t>
            </a:r>
            <a:r>
              <a:rPr lang="en-US" sz="2000">
                <a:solidFill>
                  <a:srgbClr val="2B91AF"/>
                </a:solidFill>
                <a:latin typeface="Consolas" panose="020B0609020204030204" pitchFamily="49" charset="0"/>
              </a:rPr>
              <a:t>Cat</a:t>
            </a:r>
            <a:r>
              <a:rPr lang="en-US" sz="2000">
                <a:solidFill>
                  <a:srgbClr val="000000"/>
                </a:solidFill>
                <a:latin typeface="Consolas" panose="020B0609020204030204" pitchFamily="49" charset="0"/>
              </a:rPr>
              <a:t> c </a:t>
            </a:r>
            <a:r>
              <a:rPr lang="en-US" sz="2000">
                <a:solidFill>
                  <a:srgbClr val="0000FF"/>
                </a:solidFill>
                <a:latin typeface="Consolas" panose="020B0609020204030204" pitchFamily="49" charset="0"/>
              </a:rPr>
              <a:t>in</a:t>
            </a:r>
            <a:r>
              <a:rPr lang="en-US" sz="2000">
                <a:solidFill>
                  <a:srgbClr val="000000"/>
                </a:solidFill>
                <a:latin typeface="Consolas" panose="020B0609020204030204" pitchFamily="49" charset="0"/>
              </a:rPr>
              <a:t> cats)</a:t>
            </a:r>
          </a:p>
          <a:p>
            <a:r>
              <a:rPr lang="en-US" sz="2000">
                <a:solidFill>
                  <a:srgbClr val="000000"/>
                </a:solidFill>
                <a:latin typeface="Consolas" panose="020B0609020204030204" pitchFamily="49" charset="0"/>
              </a:rPr>
              <a:t>{</a:t>
            </a:r>
          </a:p>
          <a:p>
            <a:r>
              <a:rPr lang="en-US" sz="2000">
                <a:solidFill>
                  <a:srgbClr val="000000"/>
                </a:solidFill>
                <a:latin typeface="Consolas" panose="020B0609020204030204" pitchFamily="49" charset="0"/>
              </a:rPr>
              <a:t>    </a:t>
            </a:r>
            <a:r>
              <a:rPr lang="en-US" sz="2000" err="1">
                <a:solidFill>
                  <a:srgbClr val="2B91AF"/>
                </a:solidFill>
                <a:latin typeface="Consolas" panose="020B0609020204030204" pitchFamily="49" charset="0"/>
              </a:rPr>
              <a:t>Console</a:t>
            </a:r>
            <a:r>
              <a:rPr lang="en-US" sz="2000" err="1">
                <a:solidFill>
                  <a:srgbClr val="000000"/>
                </a:solidFill>
                <a:latin typeface="Consolas" panose="020B0609020204030204" pitchFamily="49" charset="0"/>
              </a:rPr>
              <a:t>.WriteLine</a:t>
            </a:r>
            <a:r>
              <a:rPr lang="en-US" sz="2000">
                <a:solidFill>
                  <a:srgbClr val="000000"/>
                </a:solidFill>
                <a:latin typeface="Consolas" panose="020B0609020204030204" pitchFamily="49" charset="0"/>
              </a:rPr>
              <a:t>(</a:t>
            </a:r>
            <a:r>
              <a:rPr lang="en-US" sz="2000" err="1">
                <a:solidFill>
                  <a:srgbClr val="000000"/>
                </a:solidFill>
                <a:latin typeface="Consolas" panose="020B0609020204030204" pitchFamily="49" charset="0"/>
              </a:rPr>
              <a:t>c.GetDescription</a:t>
            </a:r>
            <a:r>
              <a:rPr lang="en-US" sz="2000">
                <a:solidFill>
                  <a:srgbClr val="000000"/>
                </a:solidFill>
                <a:latin typeface="Consolas" panose="020B0609020204030204" pitchFamily="49" charset="0"/>
              </a:rPr>
              <a:t>());</a:t>
            </a:r>
          </a:p>
          <a:p>
            <a:r>
              <a:rPr lang="en-US" sz="2000">
                <a:solidFill>
                  <a:srgbClr val="000000"/>
                </a:solidFill>
                <a:latin typeface="Consolas" panose="020B0609020204030204" pitchFamily="49" charset="0"/>
              </a:rPr>
              <a:t>}</a:t>
            </a:r>
            <a:endParaRPr lang="en-US" sz="2000"/>
          </a:p>
        </p:txBody>
      </p:sp>
    </p:spTree>
    <p:extLst>
      <p:ext uri="{BB962C8B-B14F-4D97-AF65-F5344CB8AC3E}">
        <p14:creationId xmlns:p14="http://schemas.microsoft.com/office/powerpoint/2010/main" val="129063287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p:cNvSpPr>
            <a:spLocks noGrp="1"/>
          </p:cNvSpPr>
          <p:nvPr>
            <p:ph type="title"/>
          </p:nvPr>
        </p:nvSpPr>
        <p:spPr>
          <a:noFill/>
        </p:spPr>
        <p:txBody>
          <a:bodyPr>
            <a:normAutofit/>
          </a:bodyPr>
          <a:lstStyle/>
          <a:p>
            <a:r>
              <a:rPr lang="nl-BE"/>
              <a:t>Polymorfisme</a:t>
            </a:r>
          </a:p>
        </p:txBody>
      </p:sp>
      <p:sp>
        <p:nvSpPr>
          <p:cNvPr id="2" name="Tijdelijke aanduiding voor inhoud 1"/>
          <p:cNvSpPr>
            <a:spLocks noGrp="1"/>
          </p:cNvSpPr>
          <p:nvPr>
            <p:ph idx="1"/>
          </p:nvPr>
        </p:nvSpPr>
        <p:spPr/>
        <p:txBody>
          <a:bodyPr lIns="91440" tIns="45720" rIns="91440" bIns="45720" anchor="t"/>
          <a:lstStyle/>
          <a:p>
            <a:r>
              <a:rPr lang="nl-BE"/>
              <a:t>Polymorfisme - List</a:t>
            </a:r>
          </a:p>
          <a:p>
            <a:pPr lvl="1"/>
            <a:r>
              <a:rPr lang="nl-BE">
                <a:latin typeface="Tahoma"/>
                <a:ea typeface="Tahoma"/>
                <a:cs typeface="Tahoma"/>
              </a:rPr>
              <a:t>Met </a:t>
            </a:r>
            <a:r>
              <a:rPr lang="nl-BE" b="1">
                <a:latin typeface="Tahoma"/>
                <a:ea typeface="Tahoma"/>
                <a:cs typeface="Tahoma"/>
              </a:rPr>
              <a:t>polymorfisme</a:t>
            </a:r>
            <a:r>
              <a:rPr lang="nl-BE">
                <a:latin typeface="Tahoma"/>
                <a:ea typeface="Tahoma"/>
                <a:cs typeface="Tahoma"/>
              </a:rPr>
              <a:t>: </a:t>
            </a:r>
            <a:r>
              <a:rPr lang="nl-BE" b="1">
                <a:latin typeface="Tahoma"/>
                <a:ea typeface="Tahoma"/>
                <a:cs typeface="Tahoma"/>
              </a:rPr>
              <a:t>1 list object van </a:t>
            </a:r>
            <a:r>
              <a:rPr lang="nl-BE" b="1" err="1">
                <a:latin typeface="Tahoma"/>
                <a:ea typeface="Tahoma"/>
                <a:cs typeface="Tahoma"/>
              </a:rPr>
              <a:t>parent</a:t>
            </a:r>
            <a:r>
              <a:rPr lang="nl-BE" b="1">
                <a:latin typeface="Tahoma"/>
                <a:ea typeface="Tahoma"/>
                <a:cs typeface="Tahoma"/>
              </a:rPr>
              <a:t> type</a:t>
            </a:r>
            <a:endParaRPr lang="en-US" b="1">
              <a:latin typeface="Tahoma"/>
              <a:ea typeface="Tahoma"/>
              <a:cs typeface="Tahoma"/>
            </a:endParaRPr>
          </a:p>
          <a:p>
            <a:endParaRPr lang="nl-BE"/>
          </a:p>
        </p:txBody>
      </p:sp>
      <p:sp>
        <p:nvSpPr>
          <p:cNvPr id="12" name="TextBox 3"/>
          <p:cNvSpPr txBox="1">
            <a:spLocks noChangeArrowheads="1"/>
          </p:cNvSpPr>
          <p:nvPr/>
        </p:nvSpPr>
        <p:spPr bwMode="auto">
          <a:xfrm>
            <a:off x="2207569" y="4251427"/>
            <a:ext cx="184731" cy="892552"/>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sz="2600">
              <a:latin typeface="Calibri" pitchFamily="34" charset="0"/>
            </a:endParaRPr>
          </a:p>
          <a:p>
            <a:endParaRPr lang="en-US" sz="2600">
              <a:latin typeface="Calibri" pitchFamily="34" charset="0"/>
            </a:endParaRPr>
          </a:p>
        </p:txBody>
      </p:sp>
      <p:sp>
        <p:nvSpPr>
          <p:cNvPr id="8" name="TextBox 7">
            <a:extLst>
              <a:ext uri="{FF2B5EF4-FFF2-40B4-BE49-F238E27FC236}">
                <a16:creationId xmlns:a16="http://schemas.microsoft.com/office/drawing/2014/main" id="{09FDEC28-C187-41E0-9BB9-CC7D5E505E5E}"/>
              </a:ext>
            </a:extLst>
          </p:cNvPr>
          <p:cNvSpPr txBox="1"/>
          <p:nvPr/>
        </p:nvSpPr>
        <p:spPr>
          <a:xfrm>
            <a:off x="838200" y="2423684"/>
            <a:ext cx="6096000" cy="2554545"/>
          </a:xfrm>
          <a:prstGeom prst="rect">
            <a:avLst/>
          </a:prstGeom>
          <a:noFill/>
        </p:spPr>
        <p:txBody>
          <a:bodyPr wrap="square">
            <a:spAutoFit/>
          </a:bodyPr>
          <a:lstStyle/>
          <a:p>
            <a:r>
              <a:rPr lang="sv-SE" sz="2000">
                <a:solidFill>
                  <a:srgbClr val="2B91AF"/>
                </a:solidFill>
                <a:latin typeface="Consolas" panose="020B0609020204030204" pitchFamily="49" charset="0"/>
              </a:rPr>
              <a:t>List</a:t>
            </a:r>
            <a:r>
              <a:rPr lang="sv-SE" sz="2000">
                <a:solidFill>
                  <a:srgbClr val="000000"/>
                </a:solidFill>
                <a:latin typeface="Consolas" panose="020B0609020204030204" pitchFamily="49" charset="0"/>
              </a:rPr>
              <a:t>&lt;</a:t>
            </a:r>
            <a:r>
              <a:rPr lang="sv-SE" sz="2000">
                <a:solidFill>
                  <a:srgbClr val="2B91AF"/>
                </a:solidFill>
                <a:latin typeface="Consolas" panose="020B0609020204030204" pitchFamily="49" charset="0"/>
              </a:rPr>
              <a:t>Mammal</a:t>
            </a:r>
            <a:r>
              <a:rPr lang="sv-SE" sz="2000">
                <a:solidFill>
                  <a:srgbClr val="000000"/>
                </a:solidFill>
                <a:latin typeface="Consolas" panose="020B0609020204030204" pitchFamily="49" charset="0"/>
              </a:rPr>
              <a:t>&gt; mammals = </a:t>
            </a:r>
            <a:r>
              <a:rPr lang="sv-SE" sz="2000">
                <a:solidFill>
                  <a:srgbClr val="0000FF"/>
                </a:solidFill>
                <a:latin typeface="Consolas" panose="020B0609020204030204" pitchFamily="49" charset="0"/>
              </a:rPr>
              <a:t>new</a:t>
            </a:r>
            <a:r>
              <a:rPr lang="sv-SE" sz="2000">
                <a:solidFill>
                  <a:srgbClr val="000000"/>
                </a:solidFill>
                <a:latin typeface="Consolas" panose="020B0609020204030204" pitchFamily="49" charset="0"/>
              </a:rPr>
              <a:t> </a:t>
            </a:r>
            <a:r>
              <a:rPr lang="sv-SE" sz="2000">
                <a:solidFill>
                  <a:srgbClr val="2B91AF"/>
                </a:solidFill>
                <a:latin typeface="Consolas" panose="020B0609020204030204" pitchFamily="49" charset="0"/>
              </a:rPr>
              <a:t>List</a:t>
            </a:r>
            <a:r>
              <a:rPr lang="sv-SE" sz="2000">
                <a:solidFill>
                  <a:srgbClr val="000000"/>
                </a:solidFill>
                <a:latin typeface="Consolas" panose="020B0609020204030204" pitchFamily="49" charset="0"/>
              </a:rPr>
              <a:t>&lt;</a:t>
            </a:r>
            <a:r>
              <a:rPr lang="sv-SE" sz="2000">
                <a:solidFill>
                  <a:srgbClr val="2B91AF"/>
                </a:solidFill>
                <a:latin typeface="Consolas" panose="020B0609020204030204" pitchFamily="49" charset="0"/>
              </a:rPr>
              <a:t>Mammal</a:t>
            </a:r>
            <a:r>
              <a:rPr lang="sv-SE" sz="2000">
                <a:solidFill>
                  <a:srgbClr val="000000"/>
                </a:solidFill>
                <a:latin typeface="Consolas" panose="020B0609020204030204" pitchFamily="49" charset="0"/>
              </a:rPr>
              <a:t>&gt;();</a:t>
            </a:r>
          </a:p>
          <a:p>
            <a:endParaRPr lang="en-US" sz="2000">
              <a:solidFill>
                <a:srgbClr val="000000"/>
              </a:solidFill>
              <a:latin typeface="Consolas" panose="020B0609020204030204" pitchFamily="49" charset="0"/>
            </a:endParaRPr>
          </a:p>
          <a:p>
            <a:r>
              <a:rPr lang="en-US" sz="2000" err="1">
                <a:solidFill>
                  <a:srgbClr val="000000"/>
                </a:solidFill>
                <a:latin typeface="Consolas" panose="020B0609020204030204" pitchFamily="49" charset="0"/>
              </a:rPr>
              <a:t>mammals.Add</a:t>
            </a:r>
            <a:r>
              <a:rPr lang="en-US" sz="2000">
                <a:solidFill>
                  <a:srgbClr val="000000"/>
                </a:solidFill>
                <a:latin typeface="Consolas" panose="020B0609020204030204" pitchFamily="49" charset="0"/>
              </a:rPr>
              <a:t>(dog);</a:t>
            </a:r>
          </a:p>
          <a:p>
            <a:r>
              <a:rPr lang="en-US" sz="2000" err="1">
                <a:solidFill>
                  <a:srgbClr val="000000"/>
                </a:solidFill>
                <a:latin typeface="Consolas" panose="020B0609020204030204" pitchFamily="49" charset="0"/>
              </a:rPr>
              <a:t>mammals.Add</a:t>
            </a:r>
            <a:r>
              <a:rPr lang="en-US" sz="2000">
                <a:solidFill>
                  <a:srgbClr val="000000"/>
                </a:solidFill>
                <a:latin typeface="Consolas" panose="020B0609020204030204" pitchFamily="49" charset="0"/>
              </a:rPr>
              <a:t>(cat);</a:t>
            </a:r>
          </a:p>
          <a:p>
            <a:r>
              <a:rPr lang="en-US" sz="2000" err="1">
                <a:solidFill>
                  <a:srgbClr val="000000"/>
                </a:solidFill>
                <a:latin typeface="Consolas" panose="020B0609020204030204" pitchFamily="49" charset="0"/>
              </a:rPr>
              <a:t>mammals.Add</a:t>
            </a:r>
            <a:r>
              <a:rPr lang="en-US" sz="2000">
                <a:solidFill>
                  <a:srgbClr val="000000"/>
                </a:solidFill>
                <a:latin typeface="Consolas" panose="020B0609020204030204" pitchFamily="49" charset="0"/>
              </a:rPr>
              <a:t>(</a:t>
            </a:r>
            <a:r>
              <a:rPr lang="en-US" sz="2000">
                <a:solidFill>
                  <a:srgbClr val="0000FF"/>
                </a:solidFill>
                <a:latin typeface="Consolas" panose="020B0609020204030204" pitchFamily="49" charset="0"/>
              </a:rPr>
              <a:t>new</a:t>
            </a:r>
            <a:r>
              <a:rPr lang="en-US" sz="2000">
                <a:solidFill>
                  <a:srgbClr val="000000"/>
                </a:solidFill>
                <a:latin typeface="Consolas" panose="020B0609020204030204" pitchFamily="49" charset="0"/>
              </a:rPr>
              <a:t> </a:t>
            </a:r>
            <a:r>
              <a:rPr lang="en-US" sz="2000">
                <a:solidFill>
                  <a:srgbClr val="2B91AF"/>
                </a:solidFill>
                <a:latin typeface="Consolas" panose="020B0609020204030204" pitchFamily="49" charset="0"/>
              </a:rPr>
              <a:t>Dog</a:t>
            </a:r>
            <a:r>
              <a:rPr lang="en-US" sz="2000">
                <a:solidFill>
                  <a:srgbClr val="000000"/>
                </a:solidFill>
                <a:latin typeface="Consolas" panose="020B0609020204030204" pitchFamily="49" charset="0"/>
              </a:rPr>
              <a:t>(2));</a:t>
            </a:r>
          </a:p>
          <a:p>
            <a:r>
              <a:rPr lang="en-US" sz="2000" err="1">
                <a:solidFill>
                  <a:srgbClr val="000000"/>
                </a:solidFill>
                <a:latin typeface="Consolas" panose="020B0609020204030204" pitchFamily="49" charset="0"/>
              </a:rPr>
              <a:t>mammals.Add</a:t>
            </a:r>
            <a:r>
              <a:rPr lang="en-US" sz="2000">
                <a:solidFill>
                  <a:srgbClr val="000000"/>
                </a:solidFill>
                <a:latin typeface="Consolas" panose="020B0609020204030204" pitchFamily="49" charset="0"/>
              </a:rPr>
              <a:t>(</a:t>
            </a:r>
            <a:r>
              <a:rPr lang="en-US" sz="2000">
                <a:solidFill>
                  <a:srgbClr val="0000FF"/>
                </a:solidFill>
                <a:latin typeface="Consolas" panose="020B0609020204030204" pitchFamily="49" charset="0"/>
              </a:rPr>
              <a:t>new</a:t>
            </a:r>
            <a:r>
              <a:rPr lang="en-US" sz="2000">
                <a:solidFill>
                  <a:srgbClr val="000000"/>
                </a:solidFill>
                <a:latin typeface="Consolas" panose="020B0609020204030204" pitchFamily="49" charset="0"/>
              </a:rPr>
              <a:t> </a:t>
            </a:r>
            <a:r>
              <a:rPr lang="en-US" sz="2000">
                <a:solidFill>
                  <a:srgbClr val="2B91AF"/>
                </a:solidFill>
                <a:latin typeface="Consolas" panose="020B0609020204030204" pitchFamily="49" charset="0"/>
              </a:rPr>
              <a:t>Cat</a:t>
            </a:r>
            <a:r>
              <a:rPr lang="en-US" sz="2000">
                <a:solidFill>
                  <a:srgbClr val="000000"/>
                </a:solidFill>
                <a:latin typeface="Consolas" panose="020B0609020204030204" pitchFamily="49" charset="0"/>
              </a:rPr>
              <a:t>());</a:t>
            </a:r>
          </a:p>
          <a:p>
            <a:r>
              <a:rPr lang="en-US" sz="2000" err="1">
                <a:solidFill>
                  <a:srgbClr val="000000"/>
                </a:solidFill>
                <a:latin typeface="Consolas" panose="020B0609020204030204" pitchFamily="49" charset="0"/>
              </a:rPr>
              <a:t>mammals.Add</a:t>
            </a:r>
            <a:r>
              <a:rPr lang="en-US" sz="2000">
                <a:solidFill>
                  <a:srgbClr val="000000"/>
                </a:solidFill>
                <a:latin typeface="Consolas" panose="020B0609020204030204" pitchFamily="49" charset="0"/>
              </a:rPr>
              <a:t>(</a:t>
            </a:r>
            <a:r>
              <a:rPr lang="en-US" sz="2000" err="1">
                <a:solidFill>
                  <a:srgbClr val="000000"/>
                </a:solidFill>
                <a:latin typeface="Consolas" panose="020B0609020204030204" pitchFamily="49" charset="0"/>
              </a:rPr>
              <a:t>myDog</a:t>
            </a:r>
            <a:r>
              <a:rPr lang="en-US" sz="2000">
                <a:solidFill>
                  <a:srgbClr val="000000"/>
                </a:solidFill>
                <a:latin typeface="Consolas" panose="020B0609020204030204" pitchFamily="49" charset="0"/>
              </a:rPr>
              <a:t>);</a:t>
            </a:r>
          </a:p>
          <a:p>
            <a:r>
              <a:rPr lang="en-US" sz="2000" err="1">
                <a:solidFill>
                  <a:srgbClr val="000000"/>
                </a:solidFill>
                <a:latin typeface="Consolas" panose="020B0609020204030204" pitchFamily="49" charset="0"/>
              </a:rPr>
              <a:t>mammals.Add</a:t>
            </a:r>
            <a:r>
              <a:rPr lang="en-US" sz="2000">
                <a:solidFill>
                  <a:srgbClr val="000000"/>
                </a:solidFill>
                <a:latin typeface="Consolas" panose="020B0609020204030204" pitchFamily="49" charset="0"/>
              </a:rPr>
              <a:t>(</a:t>
            </a:r>
            <a:r>
              <a:rPr lang="en-US" sz="2000" err="1">
                <a:solidFill>
                  <a:srgbClr val="000000"/>
                </a:solidFill>
                <a:latin typeface="Consolas" panose="020B0609020204030204" pitchFamily="49" charset="0"/>
              </a:rPr>
              <a:t>myCat</a:t>
            </a:r>
            <a:r>
              <a:rPr lang="en-US" sz="2000">
                <a:solidFill>
                  <a:srgbClr val="000000"/>
                </a:solidFill>
                <a:latin typeface="Consolas" panose="020B0609020204030204" pitchFamily="49" charset="0"/>
              </a:rPr>
              <a:t>);</a:t>
            </a:r>
            <a:endParaRPr lang="en-US" sz="2000"/>
          </a:p>
        </p:txBody>
      </p:sp>
    </p:spTree>
    <p:extLst>
      <p:ext uri="{BB962C8B-B14F-4D97-AF65-F5344CB8AC3E}">
        <p14:creationId xmlns:p14="http://schemas.microsoft.com/office/powerpoint/2010/main" val="95847919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a:t>Inleiding</a:t>
            </a:r>
          </a:p>
        </p:txBody>
      </p:sp>
      <p:sp>
        <p:nvSpPr>
          <p:cNvPr id="3" name="Tijdelijke aanduiding voor inhoud 2"/>
          <p:cNvSpPr>
            <a:spLocks noGrp="1"/>
          </p:cNvSpPr>
          <p:nvPr>
            <p:ph idx="1"/>
          </p:nvPr>
        </p:nvSpPr>
        <p:spPr/>
        <p:txBody>
          <a:bodyPr lIns="91440" tIns="45720" rIns="91440" bIns="45720" anchor="t"/>
          <a:lstStyle/>
          <a:p>
            <a:r>
              <a:rPr lang="nl-BE"/>
              <a:t>Wat merken we op</a:t>
            </a:r>
          </a:p>
          <a:p>
            <a:pPr lvl="1"/>
            <a:r>
              <a:rPr lang="nl-BE">
                <a:latin typeface="Tahoma"/>
                <a:ea typeface="Tahoma"/>
                <a:cs typeface="Tahoma"/>
              </a:rPr>
              <a:t>De verschillende </a:t>
            </a:r>
            <a:r>
              <a:rPr lang="nl-BE" b="1">
                <a:latin typeface="Tahoma"/>
                <a:ea typeface="Tahoma"/>
                <a:cs typeface="Tahoma"/>
              </a:rPr>
              <a:t>klassen </a:t>
            </a:r>
            <a:r>
              <a:rPr lang="nl-BE">
                <a:latin typeface="Tahoma"/>
                <a:ea typeface="Tahoma"/>
                <a:cs typeface="Tahoma"/>
              </a:rPr>
              <a:t>hebben veel </a:t>
            </a:r>
            <a:r>
              <a:rPr lang="nl-BE" b="1">
                <a:latin typeface="Tahoma"/>
                <a:ea typeface="Tahoma"/>
                <a:cs typeface="Tahoma"/>
              </a:rPr>
              <a:t>gemeenschappelijke eigenschappen</a:t>
            </a:r>
          </a:p>
          <a:p>
            <a:pPr lvl="2"/>
            <a:r>
              <a:rPr lang="nl-BE" err="1">
                <a:latin typeface="Tahoma"/>
                <a:ea typeface="Tahoma"/>
                <a:cs typeface="Tahoma"/>
              </a:rPr>
              <a:t>Mammal</a:t>
            </a:r>
            <a:r>
              <a:rPr lang="nl-BE">
                <a:latin typeface="Tahoma"/>
                <a:ea typeface="Tahoma"/>
                <a:cs typeface="Tahoma"/>
              </a:rPr>
              <a:t> (zoogdier) / Vis / Vogels / Reptielen / Amfibieën </a:t>
            </a:r>
            <a:br>
              <a:rPr lang="nl-BE">
                <a:latin typeface="Tahoma"/>
                <a:ea typeface="Tahoma"/>
                <a:cs typeface="Tahoma"/>
              </a:rPr>
            </a:br>
            <a:r>
              <a:rPr lang="nl-BE">
                <a:latin typeface="Tahoma"/>
                <a:ea typeface="Tahoma"/>
                <a:cs typeface="Tahoma"/>
              </a:rPr>
              <a:t>(bijvoorbeeld aap en beer zijn beide zoogdieren)</a:t>
            </a:r>
            <a:endParaRPr lang="nl-BE"/>
          </a:p>
          <a:p>
            <a:pPr lvl="2"/>
            <a:r>
              <a:rPr lang="nl-BE"/>
              <a:t>Gewerveld / ongewerveld</a:t>
            </a:r>
          </a:p>
          <a:p>
            <a:pPr lvl="2"/>
            <a:r>
              <a:rPr lang="nl-BE"/>
              <a:t>…</a:t>
            </a:r>
          </a:p>
          <a:p>
            <a:pPr lvl="1"/>
            <a:r>
              <a:rPr lang="nl-BE"/>
              <a:t>Deze eigenschappen (code) moet toegevoegd worden aan elke klasse</a:t>
            </a:r>
          </a:p>
        </p:txBody>
      </p:sp>
    </p:spTree>
    <p:extLst>
      <p:ext uri="{BB962C8B-B14F-4D97-AF65-F5344CB8AC3E}">
        <p14:creationId xmlns:p14="http://schemas.microsoft.com/office/powerpoint/2010/main" val="164546608"/>
      </p:ext>
    </p:extLst>
  </p:cSld>
  <p:clrMapOvr>
    <a:masterClrMapping/>
  </p:clrMapOvr>
  <p:transition>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p:cNvSpPr>
            <a:spLocks noGrp="1"/>
          </p:cNvSpPr>
          <p:nvPr>
            <p:ph type="title"/>
          </p:nvPr>
        </p:nvSpPr>
        <p:spPr>
          <a:noFill/>
        </p:spPr>
        <p:txBody>
          <a:bodyPr>
            <a:normAutofit/>
          </a:bodyPr>
          <a:lstStyle/>
          <a:p>
            <a:r>
              <a:rPr lang="nl-BE"/>
              <a:t>Polymorfisme</a:t>
            </a:r>
          </a:p>
        </p:txBody>
      </p:sp>
      <p:sp>
        <p:nvSpPr>
          <p:cNvPr id="2" name="Tijdelijke aanduiding voor inhoud 1"/>
          <p:cNvSpPr>
            <a:spLocks noGrp="1"/>
          </p:cNvSpPr>
          <p:nvPr>
            <p:ph idx="1"/>
          </p:nvPr>
        </p:nvSpPr>
        <p:spPr/>
        <p:txBody>
          <a:bodyPr/>
          <a:lstStyle/>
          <a:p>
            <a:r>
              <a:rPr lang="nl-BE"/>
              <a:t>Polymorfisme - List</a:t>
            </a:r>
          </a:p>
          <a:p>
            <a:pPr lvl="1"/>
            <a:r>
              <a:rPr lang="nl-BE"/>
              <a:t>Met polymorfisme: 1 list object van </a:t>
            </a:r>
            <a:r>
              <a:rPr lang="nl-BE" err="1"/>
              <a:t>parent</a:t>
            </a:r>
            <a:r>
              <a:rPr lang="nl-BE"/>
              <a:t> type</a:t>
            </a:r>
          </a:p>
          <a:p>
            <a:pPr lvl="1"/>
            <a:r>
              <a:rPr lang="nl-BE"/>
              <a:t>=&gt; 1 foreach lus is voldoende</a:t>
            </a:r>
            <a:endParaRPr lang="en-US"/>
          </a:p>
          <a:p>
            <a:endParaRPr lang="nl-BE"/>
          </a:p>
        </p:txBody>
      </p:sp>
      <p:sp>
        <p:nvSpPr>
          <p:cNvPr id="12" name="TextBox 3"/>
          <p:cNvSpPr txBox="1">
            <a:spLocks noChangeArrowheads="1"/>
          </p:cNvSpPr>
          <p:nvPr/>
        </p:nvSpPr>
        <p:spPr bwMode="auto">
          <a:xfrm>
            <a:off x="2207569" y="4251427"/>
            <a:ext cx="184731" cy="892552"/>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sz="2600">
              <a:latin typeface="Calibri" pitchFamily="34" charset="0"/>
            </a:endParaRPr>
          </a:p>
          <a:p>
            <a:endParaRPr lang="en-US" sz="2600">
              <a:latin typeface="Calibri" pitchFamily="34" charset="0"/>
            </a:endParaRPr>
          </a:p>
        </p:txBody>
      </p:sp>
      <p:sp>
        <p:nvSpPr>
          <p:cNvPr id="7" name="TextBox 6">
            <a:extLst>
              <a:ext uri="{FF2B5EF4-FFF2-40B4-BE49-F238E27FC236}">
                <a16:creationId xmlns:a16="http://schemas.microsoft.com/office/drawing/2014/main" id="{3465AB28-3271-4BFE-B7D9-EE6F202FC4AF}"/>
              </a:ext>
            </a:extLst>
          </p:cNvPr>
          <p:cNvSpPr txBox="1"/>
          <p:nvPr/>
        </p:nvSpPr>
        <p:spPr>
          <a:xfrm>
            <a:off x="838200" y="2492896"/>
            <a:ext cx="6096000" cy="1200329"/>
          </a:xfrm>
          <a:prstGeom prst="rect">
            <a:avLst/>
          </a:prstGeom>
          <a:noFill/>
        </p:spPr>
        <p:txBody>
          <a:bodyPr wrap="square">
            <a:spAutoFit/>
          </a:bodyPr>
          <a:lstStyle/>
          <a:p>
            <a:r>
              <a:rPr lang="sv-SE" sz="1800">
                <a:solidFill>
                  <a:srgbClr val="0000FF"/>
                </a:solidFill>
                <a:latin typeface="Consolas" panose="020B0609020204030204" pitchFamily="49" charset="0"/>
              </a:rPr>
              <a:t>foreach</a:t>
            </a:r>
            <a:r>
              <a:rPr lang="sv-SE" sz="1800">
                <a:solidFill>
                  <a:srgbClr val="000000"/>
                </a:solidFill>
                <a:latin typeface="Consolas" panose="020B0609020204030204" pitchFamily="49" charset="0"/>
              </a:rPr>
              <a:t> (</a:t>
            </a:r>
            <a:r>
              <a:rPr lang="sv-SE" sz="1800">
                <a:solidFill>
                  <a:srgbClr val="2B91AF"/>
                </a:solidFill>
                <a:latin typeface="Consolas" panose="020B0609020204030204" pitchFamily="49" charset="0"/>
              </a:rPr>
              <a:t>Mammal</a:t>
            </a:r>
            <a:r>
              <a:rPr lang="sv-SE" sz="1800">
                <a:solidFill>
                  <a:srgbClr val="000000"/>
                </a:solidFill>
                <a:latin typeface="Consolas" panose="020B0609020204030204" pitchFamily="49" charset="0"/>
              </a:rPr>
              <a:t> m </a:t>
            </a:r>
            <a:r>
              <a:rPr lang="sv-SE" sz="1800">
                <a:solidFill>
                  <a:srgbClr val="0000FF"/>
                </a:solidFill>
                <a:latin typeface="Consolas" panose="020B0609020204030204" pitchFamily="49" charset="0"/>
              </a:rPr>
              <a:t>in</a:t>
            </a:r>
            <a:r>
              <a:rPr lang="sv-SE" sz="1800">
                <a:solidFill>
                  <a:srgbClr val="000000"/>
                </a:solidFill>
                <a:latin typeface="Consolas" panose="020B0609020204030204" pitchFamily="49" charset="0"/>
              </a:rPr>
              <a:t> mammals)</a:t>
            </a:r>
          </a:p>
          <a:p>
            <a:r>
              <a:rPr lang="en-US" sz="1800">
                <a:solidFill>
                  <a:srgbClr val="000000"/>
                </a:solidFill>
                <a:latin typeface="Consolas" panose="020B0609020204030204" pitchFamily="49" charset="0"/>
              </a:rPr>
              <a:t>{</a:t>
            </a:r>
          </a:p>
          <a:p>
            <a:r>
              <a:rPr lang="en-US" sz="1800">
                <a:solidFill>
                  <a:srgbClr val="000000"/>
                </a:solidFill>
                <a:latin typeface="Consolas" panose="020B0609020204030204" pitchFamily="49" charset="0"/>
              </a:rPr>
              <a:t>    </a:t>
            </a:r>
            <a:r>
              <a:rPr lang="en-US" sz="1800" err="1">
                <a:solidFill>
                  <a:srgbClr val="2B91AF"/>
                </a:solidFill>
                <a:latin typeface="Consolas" panose="020B0609020204030204" pitchFamily="49" charset="0"/>
              </a:rPr>
              <a:t>Console</a:t>
            </a:r>
            <a:r>
              <a:rPr lang="en-US" sz="1800" err="1">
                <a:solidFill>
                  <a:srgbClr val="000000"/>
                </a:solidFill>
                <a:latin typeface="Consolas" panose="020B0609020204030204" pitchFamily="49" charset="0"/>
              </a:rPr>
              <a:t>.WriteLine</a:t>
            </a:r>
            <a:r>
              <a:rPr lang="en-US" sz="1800">
                <a:solidFill>
                  <a:srgbClr val="000000"/>
                </a:solidFill>
                <a:latin typeface="Consolas" panose="020B0609020204030204" pitchFamily="49" charset="0"/>
              </a:rPr>
              <a:t>(</a:t>
            </a:r>
            <a:r>
              <a:rPr lang="en-US" sz="1800" err="1">
                <a:solidFill>
                  <a:srgbClr val="000000"/>
                </a:solidFill>
                <a:latin typeface="Consolas" panose="020B0609020204030204" pitchFamily="49" charset="0"/>
              </a:rPr>
              <a:t>m.GetDescription</a:t>
            </a:r>
            <a:r>
              <a:rPr lang="en-US" sz="1800">
                <a:solidFill>
                  <a:srgbClr val="000000"/>
                </a:solidFill>
                <a:latin typeface="Consolas" panose="020B0609020204030204" pitchFamily="49" charset="0"/>
              </a:rPr>
              <a:t>());</a:t>
            </a:r>
          </a:p>
          <a:p>
            <a:r>
              <a:rPr lang="en-US" sz="1800">
                <a:solidFill>
                  <a:srgbClr val="000000"/>
                </a:solidFill>
                <a:latin typeface="Consolas" panose="020B0609020204030204" pitchFamily="49" charset="0"/>
              </a:rPr>
              <a:t>}</a:t>
            </a:r>
            <a:endParaRPr lang="en-US"/>
          </a:p>
        </p:txBody>
      </p:sp>
      <p:pic>
        <p:nvPicPr>
          <p:cNvPr id="9" name="Picture 8">
            <a:extLst>
              <a:ext uri="{FF2B5EF4-FFF2-40B4-BE49-F238E27FC236}">
                <a16:creationId xmlns:a16="http://schemas.microsoft.com/office/drawing/2014/main" id="{E92C1067-D580-4509-8433-31E4264482A4}"/>
              </a:ext>
            </a:extLst>
          </p:cNvPr>
          <p:cNvPicPr/>
          <p:nvPr/>
        </p:nvPicPr>
        <p:blipFill>
          <a:blip r:embed="rId2"/>
          <a:stretch>
            <a:fillRect/>
          </a:stretch>
        </p:blipFill>
        <p:spPr>
          <a:xfrm>
            <a:off x="983432" y="3773478"/>
            <a:ext cx="4320480" cy="2607850"/>
          </a:xfrm>
          <a:prstGeom prst="rect">
            <a:avLst/>
          </a:prstGeom>
        </p:spPr>
      </p:pic>
    </p:spTree>
    <p:extLst>
      <p:ext uri="{BB962C8B-B14F-4D97-AF65-F5344CB8AC3E}">
        <p14:creationId xmlns:p14="http://schemas.microsoft.com/office/powerpoint/2010/main" val="308380807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p:cNvSpPr>
            <a:spLocks noGrp="1"/>
          </p:cNvSpPr>
          <p:nvPr>
            <p:ph type="title"/>
          </p:nvPr>
        </p:nvSpPr>
        <p:spPr>
          <a:noFill/>
        </p:spPr>
        <p:txBody>
          <a:bodyPr>
            <a:normAutofit/>
          </a:bodyPr>
          <a:lstStyle/>
          <a:p>
            <a:r>
              <a:rPr lang="nl-BE"/>
              <a:t>Polymorfisme</a:t>
            </a:r>
          </a:p>
        </p:txBody>
      </p:sp>
      <p:sp>
        <p:nvSpPr>
          <p:cNvPr id="2" name="Tijdelijke aanduiding voor inhoud 1"/>
          <p:cNvSpPr>
            <a:spLocks noGrp="1"/>
          </p:cNvSpPr>
          <p:nvPr>
            <p:ph idx="1"/>
          </p:nvPr>
        </p:nvSpPr>
        <p:spPr/>
        <p:txBody>
          <a:bodyPr lIns="91440" tIns="45720" rIns="91440" bIns="45720" anchor="t"/>
          <a:lstStyle/>
          <a:p>
            <a:r>
              <a:rPr lang="nl-BE"/>
              <a:t>Polymorfisme - List</a:t>
            </a:r>
          </a:p>
          <a:p>
            <a:pPr lvl="1"/>
            <a:r>
              <a:rPr lang="nl-BE" b="1">
                <a:latin typeface="Tahoma"/>
                <a:ea typeface="Tahoma"/>
                <a:cs typeface="Tahoma"/>
              </a:rPr>
              <a:t>Nieuw type</a:t>
            </a:r>
            <a:r>
              <a:rPr lang="nl-BE">
                <a:latin typeface="Tahoma"/>
                <a:ea typeface="Tahoma"/>
                <a:cs typeface="Tahoma"/>
              </a:rPr>
              <a:t> =&gt; </a:t>
            </a:r>
            <a:r>
              <a:rPr lang="nl-BE" b="1">
                <a:latin typeface="Tahoma"/>
                <a:ea typeface="Tahoma"/>
                <a:cs typeface="Tahoma"/>
              </a:rPr>
              <a:t>geen aanpassing </a:t>
            </a:r>
            <a:r>
              <a:rPr lang="nl-BE">
                <a:latin typeface="Tahoma"/>
                <a:ea typeface="Tahoma"/>
                <a:cs typeface="Tahoma"/>
              </a:rPr>
              <a:t>nodig in foreach</a:t>
            </a:r>
            <a:endParaRPr lang="en-US">
              <a:latin typeface="Tahoma"/>
              <a:ea typeface="Tahoma"/>
              <a:cs typeface="Tahoma"/>
            </a:endParaRPr>
          </a:p>
          <a:p>
            <a:endParaRPr lang="nl-BE"/>
          </a:p>
        </p:txBody>
      </p:sp>
      <p:sp>
        <p:nvSpPr>
          <p:cNvPr id="12" name="TextBox 3"/>
          <p:cNvSpPr txBox="1">
            <a:spLocks noChangeArrowheads="1"/>
          </p:cNvSpPr>
          <p:nvPr/>
        </p:nvSpPr>
        <p:spPr bwMode="auto">
          <a:xfrm>
            <a:off x="2207569" y="4251427"/>
            <a:ext cx="184731" cy="892552"/>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sz="2600">
              <a:latin typeface="Calibri" pitchFamily="34" charset="0"/>
            </a:endParaRPr>
          </a:p>
          <a:p>
            <a:endParaRPr lang="en-US" sz="2600">
              <a:latin typeface="Calibri" pitchFamily="34" charset="0"/>
            </a:endParaRPr>
          </a:p>
        </p:txBody>
      </p:sp>
      <p:sp>
        <p:nvSpPr>
          <p:cNvPr id="7" name="TextBox 6">
            <a:extLst>
              <a:ext uri="{FF2B5EF4-FFF2-40B4-BE49-F238E27FC236}">
                <a16:creationId xmlns:a16="http://schemas.microsoft.com/office/drawing/2014/main" id="{3465AB28-3271-4BFE-B7D9-EE6F202FC4AF}"/>
              </a:ext>
            </a:extLst>
          </p:cNvPr>
          <p:cNvSpPr txBox="1"/>
          <p:nvPr/>
        </p:nvSpPr>
        <p:spPr>
          <a:xfrm>
            <a:off x="837878" y="3579743"/>
            <a:ext cx="6096000" cy="1754326"/>
          </a:xfrm>
          <a:prstGeom prst="rect">
            <a:avLst/>
          </a:prstGeom>
          <a:noFill/>
        </p:spPr>
        <p:txBody>
          <a:bodyPr wrap="square">
            <a:spAutoFit/>
          </a:bodyPr>
          <a:lstStyle/>
          <a:p>
            <a:r>
              <a:rPr lang="en-US" sz="1800" err="1">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mammals.Add</a:t>
            </a:r>
            <a:r>
              <a:rPr lang="en-US" sz="180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lang="en-US" sz="1800">
                <a:solidFill>
                  <a:srgbClr val="0000FF"/>
                </a:solidFill>
                <a:effectLst/>
                <a:latin typeface="Consolas" panose="020B0609020204030204" pitchFamily="49" charset="0"/>
                <a:ea typeface="Times New Roman" panose="02020603050405020304" pitchFamily="18" charset="0"/>
                <a:cs typeface="Consolas" panose="020B0609020204030204" pitchFamily="49" charset="0"/>
              </a:rPr>
              <a:t>new</a:t>
            </a:r>
            <a:r>
              <a:rPr lang="en-US" sz="180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US" sz="1800">
                <a:solidFill>
                  <a:srgbClr val="2B91AF"/>
                </a:solidFill>
                <a:effectLst/>
                <a:latin typeface="Consolas" panose="020B0609020204030204" pitchFamily="49" charset="0"/>
                <a:ea typeface="Times New Roman" panose="02020603050405020304" pitchFamily="18" charset="0"/>
                <a:cs typeface="Consolas" panose="020B0609020204030204" pitchFamily="49" charset="0"/>
              </a:rPr>
              <a:t>Rabbit</a:t>
            </a:r>
            <a:r>
              <a:rPr lang="en-US" sz="180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endParaRPr lang="en-US" sz="1800">
              <a:effectLst/>
              <a:latin typeface="Consolas" panose="020B0609020204030204" pitchFamily="49" charset="0"/>
              <a:ea typeface="Times New Roman" panose="02020603050405020304" pitchFamily="18" charset="0"/>
              <a:cs typeface="Times New Roman" panose="02020603050405020304" pitchFamily="18" charset="0"/>
            </a:endParaRPr>
          </a:p>
          <a:p>
            <a:endParaRPr lang="sv-SE" sz="1800">
              <a:solidFill>
                <a:srgbClr val="0000FF"/>
              </a:solidFill>
              <a:latin typeface="Consolas" panose="020B0609020204030204" pitchFamily="49" charset="0"/>
            </a:endParaRPr>
          </a:p>
          <a:p>
            <a:r>
              <a:rPr lang="sv-SE" sz="1800">
                <a:solidFill>
                  <a:srgbClr val="0000FF"/>
                </a:solidFill>
                <a:latin typeface="Consolas" panose="020B0609020204030204" pitchFamily="49" charset="0"/>
              </a:rPr>
              <a:t>foreach</a:t>
            </a:r>
            <a:r>
              <a:rPr lang="sv-SE" sz="1800">
                <a:solidFill>
                  <a:srgbClr val="000000"/>
                </a:solidFill>
                <a:latin typeface="Consolas" panose="020B0609020204030204" pitchFamily="49" charset="0"/>
              </a:rPr>
              <a:t> (</a:t>
            </a:r>
            <a:r>
              <a:rPr lang="sv-SE" sz="1800">
                <a:solidFill>
                  <a:srgbClr val="2B91AF"/>
                </a:solidFill>
                <a:latin typeface="Consolas" panose="020B0609020204030204" pitchFamily="49" charset="0"/>
              </a:rPr>
              <a:t>Mammal</a:t>
            </a:r>
            <a:r>
              <a:rPr lang="sv-SE" sz="1800">
                <a:solidFill>
                  <a:srgbClr val="000000"/>
                </a:solidFill>
                <a:latin typeface="Consolas" panose="020B0609020204030204" pitchFamily="49" charset="0"/>
              </a:rPr>
              <a:t> m </a:t>
            </a:r>
            <a:r>
              <a:rPr lang="sv-SE" sz="1800">
                <a:solidFill>
                  <a:srgbClr val="0000FF"/>
                </a:solidFill>
                <a:latin typeface="Consolas" panose="020B0609020204030204" pitchFamily="49" charset="0"/>
              </a:rPr>
              <a:t>in</a:t>
            </a:r>
            <a:r>
              <a:rPr lang="sv-SE" sz="1800">
                <a:solidFill>
                  <a:srgbClr val="000000"/>
                </a:solidFill>
                <a:latin typeface="Consolas" panose="020B0609020204030204" pitchFamily="49" charset="0"/>
              </a:rPr>
              <a:t> mammals)</a:t>
            </a:r>
          </a:p>
          <a:p>
            <a:r>
              <a:rPr lang="en-US" sz="1800">
                <a:solidFill>
                  <a:srgbClr val="000000"/>
                </a:solidFill>
                <a:latin typeface="Consolas" panose="020B0609020204030204" pitchFamily="49" charset="0"/>
              </a:rPr>
              <a:t>{</a:t>
            </a:r>
          </a:p>
          <a:p>
            <a:r>
              <a:rPr lang="en-US" sz="1800">
                <a:solidFill>
                  <a:srgbClr val="000000"/>
                </a:solidFill>
                <a:latin typeface="Consolas" panose="020B0609020204030204" pitchFamily="49" charset="0"/>
              </a:rPr>
              <a:t>    </a:t>
            </a:r>
            <a:r>
              <a:rPr lang="en-US" sz="1800" err="1">
                <a:solidFill>
                  <a:srgbClr val="2B91AF"/>
                </a:solidFill>
                <a:latin typeface="Consolas" panose="020B0609020204030204" pitchFamily="49" charset="0"/>
              </a:rPr>
              <a:t>Console</a:t>
            </a:r>
            <a:r>
              <a:rPr lang="en-US" sz="1800" err="1">
                <a:solidFill>
                  <a:srgbClr val="000000"/>
                </a:solidFill>
                <a:latin typeface="Consolas" panose="020B0609020204030204" pitchFamily="49" charset="0"/>
              </a:rPr>
              <a:t>.WriteLine</a:t>
            </a:r>
            <a:r>
              <a:rPr lang="en-US" sz="1800">
                <a:solidFill>
                  <a:srgbClr val="000000"/>
                </a:solidFill>
                <a:latin typeface="Consolas" panose="020B0609020204030204" pitchFamily="49" charset="0"/>
              </a:rPr>
              <a:t>(</a:t>
            </a:r>
            <a:r>
              <a:rPr lang="en-US" sz="1800" err="1">
                <a:solidFill>
                  <a:srgbClr val="000000"/>
                </a:solidFill>
                <a:latin typeface="Consolas" panose="020B0609020204030204" pitchFamily="49" charset="0"/>
              </a:rPr>
              <a:t>m.GetDescription</a:t>
            </a:r>
            <a:r>
              <a:rPr lang="en-US" sz="1800">
                <a:solidFill>
                  <a:srgbClr val="000000"/>
                </a:solidFill>
                <a:latin typeface="Consolas" panose="020B0609020204030204" pitchFamily="49" charset="0"/>
              </a:rPr>
              <a:t>());</a:t>
            </a:r>
          </a:p>
          <a:p>
            <a:r>
              <a:rPr lang="en-US" sz="1800">
                <a:solidFill>
                  <a:srgbClr val="000000"/>
                </a:solidFill>
                <a:latin typeface="Consolas" panose="020B0609020204030204" pitchFamily="49" charset="0"/>
              </a:rPr>
              <a:t>}</a:t>
            </a:r>
            <a:endParaRPr lang="en-US"/>
          </a:p>
        </p:txBody>
      </p:sp>
      <p:sp>
        <p:nvSpPr>
          <p:cNvPr id="8" name="TextBox 7">
            <a:extLst>
              <a:ext uri="{FF2B5EF4-FFF2-40B4-BE49-F238E27FC236}">
                <a16:creationId xmlns:a16="http://schemas.microsoft.com/office/drawing/2014/main" id="{F5F61A16-E2F9-4000-BCA0-5B8AB46ACBC8}"/>
              </a:ext>
            </a:extLst>
          </p:cNvPr>
          <p:cNvSpPr txBox="1"/>
          <p:nvPr/>
        </p:nvSpPr>
        <p:spPr>
          <a:xfrm>
            <a:off x="837878" y="2285865"/>
            <a:ext cx="6096000" cy="923330"/>
          </a:xfrm>
          <a:prstGeom prst="rect">
            <a:avLst/>
          </a:prstGeom>
          <a:noFill/>
        </p:spPr>
        <p:txBody>
          <a:bodyPr wrap="square">
            <a:spAutoFit/>
          </a:bodyPr>
          <a:lstStyle/>
          <a:p>
            <a:r>
              <a:rPr lang="en-US" sz="1800">
                <a:solidFill>
                  <a:srgbClr val="0000FF"/>
                </a:solidFill>
                <a:latin typeface="Consolas" panose="020B0609020204030204" pitchFamily="49" charset="0"/>
              </a:rPr>
              <a:t>class</a:t>
            </a:r>
            <a:r>
              <a:rPr lang="en-US" sz="1800">
                <a:solidFill>
                  <a:srgbClr val="000000"/>
                </a:solidFill>
                <a:latin typeface="Consolas" panose="020B0609020204030204" pitchFamily="49" charset="0"/>
              </a:rPr>
              <a:t> </a:t>
            </a:r>
            <a:r>
              <a:rPr lang="en-US" sz="1800">
                <a:solidFill>
                  <a:srgbClr val="2B91AF"/>
                </a:solidFill>
                <a:latin typeface="Consolas" panose="020B0609020204030204" pitchFamily="49" charset="0"/>
              </a:rPr>
              <a:t>Rabbit</a:t>
            </a:r>
            <a:r>
              <a:rPr lang="en-US" sz="1800">
                <a:solidFill>
                  <a:srgbClr val="000000"/>
                </a:solidFill>
                <a:latin typeface="Consolas" panose="020B0609020204030204" pitchFamily="49" charset="0"/>
              </a:rPr>
              <a:t> : </a:t>
            </a:r>
            <a:r>
              <a:rPr lang="en-US" sz="1800">
                <a:solidFill>
                  <a:srgbClr val="2B91AF"/>
                </a:solidFill>
                <a:latin typeface="Consolas" panose="020B0609020204030204" pitchFamily="49" charset="0"/>
              </a:rPr>
              <a:t>Mammal</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a:t>
            </a:r>
          </a:p>
          <a:p>
            <a:r>
              <a:rPr lang="en-US" sz="1800">
                <a:solidFill>
                  <a:srgbClr val="000000"/>
                </a:solidFill>
                <a:latin typeface="Consolas" panose="020B0609020204030204" pitchFamily="49" charset="0"/>
              </a:rPr>
              <a:t>}</a:t>
            </a:r>
            <a:endParaRPr lang="en-US" sz="1800">
              <a:effectLst/>
              <a:latin typeface="Consolas" panose="020B0609020204030204" pitchFamily="49"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485076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p:cNvSpPr>
            <a:spLocks noGrp="1"/>
          </p:cNvSpPr>
          <p:nvPr>
            <p:ph type="title"/>
          </p:nvPr>
        </p:nvSpPr>
        <p:spPr>
          <a:noFill/>
        </p:spPr>
        <p:txBody>
          <a:bodyPr>
            <a:normAutofit/>
          </a:bodyPr>
          <a:lstStyle/>
          <a:p>
            <a:r>
              <a:rPr lang="nl-BE"/>
              <a:t>Polymorfisme</a:t>
            </a:r>
          </a:p>
        </p:txBody>
      </p:sp>
      <p:sp>
        <p:nvSpPr>
          <p:cNvPr id="2" name="Tijdelijke aanduiding voor inhoud 1"/>
          <p:cNvSpPr>
            <a:spLocks noGrp="1"/>
          </p:cNvSpPr>
          <p:nvPr>
            <p:ph idx="1"/>
          </p:nvPr>
        </p:nvSpPr>
        <p:spPr/>
        <p:txBody>
          <a:bodyPr lIns="91440" tIns="45720" rIns="91440" bIns="45720" anchor="t"/>
          <a:lstStyle/>
          <a:p>
            <a:r>
              <a:rPr lang="nl-BE"/>
              <a:t>Polymorfisme - Parameter</a:t>
            </a:r>
          </a:p>
          <a:p>
            <a:pPr lvl="1"/>
            <a:r>
              <a:rPr lang="nl-BE">
                <a:latin typeface="Tahoma"/>
                <a:ea typeface="Tahoma"/>
                <a:cs typeface="Tahoma"/>
              </a:rPr>
              <a:t>Indien </a:t>
            </a:r>
            <a:r>
              <a:rPr lang="nl-BE" b="1">
                <a:latin typeface="Tahoma"/>
                <a:ea typeface="Tahoma"/>
                <a:cs typeface="Tahoma"/>
              </a:rPr>
              <a:t>geen polymorfisme</a:t>
            </a:r>
            <a:r>
              <a:rPr lang="nl-BE">
                <a:latin typeface="Tahoma"/>
                <a:ea typeface="Tahoma"/>
                <a:cs typeface="Tahoma"/>
              </a:rPr>
              <a:t>: </a:t>
            </a:r>
            <a:r>
              <a:rPr lang="nl-BE" b="1" err="1">
                <a:latin typeface="Tahoma"/>
                <a:ea typeface="Tahoma"/>
                <a:cs typeface="Tahoma"/>
              </a:rPr>
              <a:t>function</a:t>
            </a:r>
            <a:r>
              <a:rPr lang="nl-BE" b="1">
                <a:latin typeface="Tahoma"/>
                <a:ea typeface="Tahoma"/>
                <a:cs typeface="Tahoma"/>
              </a:rPr>
              <a:t> </a:t>
            </a:r>
            <a:r>
              <a:rPr lang="nl-BE" b="1" err="1">
                <a:latin typeface="Tahoma"/>
                <a:ea typeface="Tahoma"/>
                <a:cs typeface="Tahoma"/>
              </a:rPr>
              <a:t>overload</a:t>
            </a:r>
            <a:r>
              <a:rPr lang="nl-BE" b="1">
                <a:latin typeface="Tahoma"/>
                <a:ea typeface="Tahoma"/>
                <a:cs typeface="Tahoma"/>
              </a:rPr>
              <a:t> </a:t>
            </a:r>
            <a:r>
              <a:rPr lang="nl-BE">
                <a:latin typeface="Tahoma"/>
                <a:ea typeface="Tahoma"/>
                <a:cs typeface="Tahoma"/>
              </a:rPr>
              <a:t>nodig</a:t>
            </a:r>
            <a:endParaRPr lang="en-US">
              <a:latin typeface="Tahoma"/>
              <a:ea typeface="Tahoma"/>
              <a:cs typeface="Tahoma"/>
            </a:endParaRPr>
          </a:p>
          <a:p>
            <a:endParaRPr lang="nl-BE"/>
          </a:p>
        </p:txBody>
      </p:sp>
      <p:sp>
        <p:nvSpPr>
          <p:cNvPr id="12" name="TextBox 3"/>
          <p:cNvSpPr txBox="1">
            <a:spLocks noChangeArrowheads="1"/>
          </p:cNvSpPr>
          <p:nvPr/>
        </p:nvSpPr>
        <p:spPr bwMode="auto">
          <a:xfrm>
            <a:off x="2207569" y="4251427"/>
            <a:ext cx="184731" cy="892552"/>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sz="2600">
              <a:latin typeface="Calibri" pitchFamily="34" charset="0"/>
            </a:endParaRPr>
          </a:p>
          <a:p>
            <a:endParaRPr lang="en-US" sz="2600">
              <a:latin typeface="Calibri" pitchFamily="34" charset="0"/>
            </a:endParaRPr>
          </a:p>
        </p:txBody>
      </p:sp>
      <p:sp>
        <p:nvSpPr>
          <p:cNvPr id="8" name="TextBox 7">
            <a:extLst>
              <a:ext uri="{FF2B5EF4-FFF2-40B4-BE49-F238E27FC236}">
                <a16:creationId xmlns:a16="http://schemas.microsoft.com/office/drawing/2014/main" id="{E5BFCEA2-0172-4B58-9E0F-C5336C0F38A5}"/>
              </a:ext>
            </a:extLst>
          </p:cNvPr>
          <p:cNvSpPr txBox="1"/>
          <p:nvPr/>
        </p:nvSpPr>
        <p:spPr>
          <a:xfrm>
            <a:off x="838200" y="2132856"/>
            <a:ext cx="10658400" cy="4401205"/>
          </a:xfrm>
          <a:prstGeom prst="rect">
            <a:avLst/>
          </a:prstGeom>
          <a:noFill/>
        </p:spPr>
        <p:txBody>
          <a:bodyPr wrap="square">
            <a:spAutoFit/>
          </a:bodyPr>
          <a:lstStyle/>
          <a:p>
            <a:r>
              <a:rPr lang="en-US" sz="2000">
                <a:solidFill>
                  <a:srgbClr val="0000FF"/>
                </a:solidFill>
                <a:latin typeface="Consolas" panose="020B0609020204030204" pitchFamily="49" charset="0"/>
              </a:rPr>
              <a:t>class</a:t>
            </a:r>
            <a:r>
              <a:rPr lang="en-US" sz="2000">
                <a:solidFill>
                  <a:srgbClr val="000000"/>
                </a:solidFill>
                <a:latin typeface="Consolas" panose="020B0609020204030204" pitchFamily="49" charset="0"/>
              </a:rPr>
              <a:t> </a:t>
            </a:r>
            <a:r>
              <a:rPr lang="en-US" sz="2000">
                <a:solidFill>
                  <a:srgbClr val="2B91AF"/>
                </a:solidFill>
                <a:latin typeface="Consolas" panose="020B0609020204030204" pitchFamily="49" charset="0"/>
              </a:rPr>
              <a:t>Zoo</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a:t>
            </a:r>
          </a:p>
          <a:p>
            <a:r>
              <a:rPr lang="sv-SE" sz="2000">
                <a:solidFill>
                  <a:srgbClr val="000000"/>
                </a:solidFill>
                <a:latin typeface="Consolas" panose="020B0609020204030204" pitchFamily="49" charset="0"/>
              </a:rPr>
              <a:t>    </a:t>
            </a:r>
            <a:r>
              <a:rPr lang="sv-SE" sz="2000">
                <a:solidFill>
                  <a:srgbClr val="0000FF"/>
                </a:solidFill>
                <a:latin typeface="Consolas" panose="020B0609020204030204" pitchFamily="49" charset="0"/>
              </a:rPr>
              <a:t>private</a:t>
            </a:r>
            <a:r>
              <a:rPr lang="sv-SE" sz="2000">
                <a:solidFill>
                  <a:srgbClr val="000000"/>
                </a:solidFill>
                <a:latin typeface="Consolas" panose="020B0609020204030204" pitchFamily="49" charset="0"/>
              </a:rPr>
              <a:t> </a:t>
            </a:r>
            <a:r>
              <a:rPr lang="sv-SE" sz="2000">
                <a:solidFill>
                  <a:srgbClr val="2B91AF"/>
                </a:solidFill>
                <a:latin typeface="Consolas" panose="020B0609020204030204" pitchFamily="49" charset="0"/>
              </a:rPr>
              <a:t>List</a:t>
            </a:r>
            <a:r>
              <a:rPr lang="sv-SE" sz="2000">
                <a:solidFill>
                  <a:srgbClr val="000000"/>
                </a:solidFill>
                <a:latin typeface="Consolas" panose="020B0609020204030204" pitchFamily="49" charset="0"/>
              </a:rPr>
              <a:t>&lt;</a:t>
            </a:r>
            <a:r>
              <a:rPr lang="sv-SE" sz="2000">
                <a:solidFill>
                  <a:srgbClr val="2B91AF"/>
                </a:solidFill>
                <a:latin typeface="Consolas" panose="020B0609020204030204" pitchFamily="49" charset="0"/>
              </a:rPr>
              <a:t>Mammal</a:t>
            </a:r>
            <a:r>
              <a:rPr lang="sv-SE" sz="2000">
                <a:solidFill>
                  <a:srgbClr val="000000"/>
                </a:solidFill>
                <a:latin typeface="Consolas" panose="020B0609020204030204" pitchFamily="49" charset="0"/>
              </a:rPr>
              <a:t>&gt; _mammals = </a:t>
            </a:r>
            <a:r>
              <a:rPr lang="sv-SE" sz="2000">
                <a:solidFill>
                  <a:srgbClr val="0000FF"/>
                </a:solidFill>
                <a:latin typeface="Consolas" panose="020B0609020204030204" pitchFamily="49" charset="0"/>
              </a:rPr>
              <a:t>new</a:t>
            </a:r>
            <a:r>
              <a:rPr lang="sv-SE" sz="2000">
                <a:solidFill>
                  <a:srgbClr val="000000"/>
                </a:solidFill>
                <a:latin typeface="Consolas" panose="020B0609020204030204" pitchFamily="49" charset="0"/>
              </a:rPr>
              <a:t> </a:t>
            </a:r>
            <a:r>
              <a:rPr lang="sv-SE" sz="2000">
                <a:solidFill>
                  <a:srgbClr val="2B91AF"/>
                </a:solidFill>
                <a:latin typeface="Consolas" panose="020B0609020204030204" pitchFamily="49" charset="0"/>
              </a:rPr>
              <a:t>List</a:t>
            </a:r>
            <a:r>
              <a:rPr lang="sv-SE" sz="2000">
                <a:solidFill>
                  <a:srgbClr val="000000"/>
                </a:solidFill>
                <a:latin typeface="Consolas" panose="020B0609020204030204" pitchFamily="49" charset="0"/>
              </a:rPr>
              <a:t>&lt;</a:t>
            </a:r>
            <a:r>
              <a:rPr lang="sv-SE" sz="2000">
                <a:solidFill>
                  <a:srgbClr val="2B91AF"/>
                </a:solidFill>
                <a:latin typeface="Consolas" panose="020B0609020204030204" pitchFamily="49" charset="0"/>
              </a:rPr>
              <a:t>Mammal</a:t>
            </a:r>
            <a:r>
              <a:rPr lang="sv-SE" sz="2000">
                <a:solidFill>
                  <a:srgbClr val="000000"/>
                </a:solidFill>
                <a:latin typeface="Consolas" panose="020B0609020204030204" pitchFamily="49" charset="0"/>
              </a:rPr>
              <a:t>&gt;();</a:t>
            </a:r>
          </a:p>
          <a:p>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public</a:t>
            </a:r>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void</a:t>
            </a:r>
            <a:r>
              <a:rPr lang="en-US" sz="2000">
                <a:solidFill>
                  <a:srgbClr val="000000"/>
                </a:solidFill>
                <a:latin typeface="Consolas" panose="020B0609020204030204" pitchFamily="49" charset="0"/>
              </a:rPr>
              <a:t> </a:t>
            </a:r>
            <a:r>
              <a:rPr lang="en-US" sz="2000" err="1">
                <a:solidFill>
                  <a:srgbClr val="000000"/>
                </a:solidFill>
                <a:latin typeface="Consolas" panose="020B0609020204030204" pitchFamily="49" charset="0"/>
              </a:rPr>
              <a:t>AddMammal</a:t>
            </a:r>
            <a:r>
              <a:rPr lang="en-US" sz="2000">
                <a:solidFill>
                  <a:srgbClr val="000000"/>
                </a:solidFill>
                <a:latin typeface="Consolas" panose="020B0609020204030204" pitchFamily="49" charset="0"/>
              </a:rPr>
              <a:t>(</a:t>
            </a:r>
            <a:r>
              <a:rPr lang="en-US" sz="2000">
                <a:solidFill>
                  <a:srgbClr val="2B91AF"/>
                </a:solidFill>
                <a:latin typeface="Consolas" panose="020B0609020204030204" pitchFamily="49" charset="0"/>
              </a:rPr>
              <a:t>Cat</a:t>
            </a:r>
            <a:r>
              <a:rPr lang="en-US" sz="2000">
                <a:solidFill>
                  <a:srgbClr val="000000"/>
                </a:solidFill>
                <a:latin typeface="Consolas" panose="020B0609020204030204" pitchFamily="49" charset="0"/>
              </a:rPr>
              <a:t> cat)</a:t>
            </a:r>
          </a:p>
          <a:p>
            <a:r>
              <a:rPr lang="en-US" sz="2000">
                <a:solidFill>
                  <a:srgbClr val="000000"/>
                </a:solidFill>
                <a:latin typeface="Consolas" panose="020B0609020204030204" pitchFamily="49" charset="0"/>
              </a:rPr>
              <a:t>    {</a:t>
            </a:r>
          </a:p>
          <a:p>
            <a:r>
              <a:rPr lang="en-US" sz="2000">
                <a:solidFill>
                  <a:srgbClr val="000000"/>
                </a:solidFill>
                <a:latin typeface="Consolas" panose="020B0609020204030204" pitchFamily="49" charset="0"/>
              </a:rPr>
              <a:t>        _</a:t>
            </a:r>
            <a:r>
              <a:rPr lang="en-US" sz="2000" err="1">
                <a:solidFill>
                  <a:srgbClr val="000000"/>
                </a:solidFill>
                <a:latin typeface="Consolas" panose="020B0609020204030204" pitchFamily="49" charset="0"/>
              </a:rPr>
              <a:t>mammals.Add</a:t>
            </a:r>
            <a:r>
              <a:rPr lang="en-US" sz="2000">
                <a:solidFill>
                  <a:srgbClr val="000000"/>
                </a:solidFill>
                <a:latin typeface="Consolas" panose="020B0609020204030204" pitchFamily="49" charset="0"/>
              </a:rPr>
              <a:t>(cat);</a:t>
            </a:r>
          </a:p>
          <a:p>
            <a:r>
              <a:rPr lang="en-US" sz="2000">
                <a:solidFill>
                  <a:srgbClr val="000000"/>
                </a:solidFill>
                <a:latin typeface="Consolas" panose="020B0609020204030204" pitchFamily="49" charset="0"/>
              </a:rPr>
              <a:t>    }</a:t>
            </a:r>
          </a:p>
          <a:p>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public</a:t>
            </a:r>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void</a:t>
            </a:r>
            <a:r>
              <a:rPr lang="en-US" sz="2000">
                <a:solidFill>
                  <a:srgbClr val="000000"/>
                </a:solidFill>
                <a:latin typeface="Consolas" panose="020B0609020204030204" pitchFamily="49" charset="0"/>
              </a:rPr>
              <a:t> </a:t>
            </a:r>
            <a:r>
              <a:rPr lang="en-US" sz="2000" err="1">
                <a:solidFill>
                  <a:srgbClr val="000000"/>
                </a:solidFill>
                <a:latin typeface="Consolas" panose="020B0609020204030204" pitchFamily="49" charset="0"/>
              </a:rPr>
              <a:t>AddMammal</a:t>
            </a:r>
            <a:r>
              <a:rPr lang="en-US" sz="2000">
                <a:solidFill>
                  <a:srgbClr val="000000"/>
                </a:solidFill>
                <a:latin typeface="Consolas" panose="020B0609020204030204" pitchFamily="49" charset="0"/>
              </a:rPr>
              <a:t>(</a:t>
            </a:r>
            <a:r>
              <a:rPr lang="en-US" sz="2000">
                <a:solidFill>
                  <a:srgbClr val="2B91AF"/>
                </a:solidFill>
                <a:latin typeface="Consolas" panose="020B0609020204030204" pitchFamily="49" charset="0"/>
              </a:rPr>
              <a:t>Dog</a:t>
            </a:r>
            <a:r>
              <a:rPr lang="en-US" sz="2000">
                <a:solidFill>
                  <a:srgbClr val="000000"/>
                </a:solidFill>
                <a:latin typeface="Consolas" panose="020B0609020204030204" pitchFamily="49" charset="0"/>
              </a:rPr>
              <a:t> dog)</a:t>
            </a:r>
          </a:p>
          <a:p>
            <a:r>
              <a:rPr lang="en-US" sz="2000">
                <a:solidFill>
                  <a:srgbClr val="000000"/>
                </a:solidFill>
                <a:latin typeface="Consolas" panose="020B0609020204030204" pitchFamily="49" charset="0"/>
              </a:rPr>
              <a:t>    {</a:t>
            </a:r>
          </a:p>
          <a:p>
            <a:r>
              <a:rPr lang="en-US" sz="2000">
                <a:solidFill>
                  <a:srgbClr val="000000"/>
                </a:solidFill>
                <a:latin typeface="Consolas" panose="020B0609020204030204" pitchFamily="49" charset="0"/>
              </a:rPr>
              <a:t>        _</a:t>
            </a:r>
            <a:r>
              <a:rPr lang="en-US" sz="2000" err="1">
                <a:solidFill>
                  <a:srgbClr val="000000"/>
                </a:solidFill>
                <a:latin typeface="Consolas" panose="020B0609020204030204" pitchFamily="49" charset="0"/>
              </a:rPr>
              <a:t>mammals.Add</a:t>
            </a:r>
            <a:r>
              <a:rPr lang="en-US" sz="2000">
                <a:solidFill>
                  <a:srgbClr val="000000"/>
                </a:solidFill>
                <a:latin typeface="Consolas" panose="020B0609020204030204" pitchFamily="49" charset="0"/>
              </a:rPr>
              <a:t>(dog);</a:t>
            </a:r>
          </a:p>
          <a:p>
            <a:r>
              <a:rPr lang="en-US" sz="2000">
                <a:solidFill>
                  <a:srgbClr val="000000"/>
                </a:solidFill>
                <a:latin typeface="Consolas" panose="020B0609020204030204" pitchFamily="49" charset="0"/>
              </a:rPr>
              <a:t>    }</a:t>
            </a:r>
          </a:p>
          <a:p>
            <a:r>
              <a:rPr lang="en-US" sz="2000">
                <a:solidFill>
                  <a:srgbClr val="000000"/>
                </a:solidFill>
                <a:latin typeface="Consolas" panose="020B0609020204030204" pitchFamily="49" charset="0"/>
              </a:rPr>
              <a:t>}</a:t>
            </a:r>
            <a:endParaRPr lang="en-US" sz="2000"/>
          </a:p>
        </p:txBody>
      </p:sp>
    </p:spTree>
    <p:extLst>
      <p:ext uri="{BB962C8B-B14F-4D97-AF65-F5344CB8AC3E}">
        <p14:creationId xmlns:p14="http://schemas.microsoft.com/office/powerpoint/2010/main" val="34409891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p:cNvSpPr>
            <a:spLocks noGrp="1"/>
          </p:cNvSpPr>
          <p:nvPr>
            <p:ph type="title"/>
          </p:nvPr>
        </p:nvSpPr>
        <p:spPr>
          <a:noFill/>
        </p:spPr>
        <p:txBody>
          <a:bodyPr>
            <a:normAutofit/>
          </a:bodyPr>
          <a:lstStyle/>
          <a:p>
            <a:r>
              <a:rPr lang="nl-BE"/>
              <a:t>Polymorfisme</a:t>
            </a:r>
          </a:p>
        </p:txBody>
      </p:sp>
      <p:sp>
        <p:nvSpPr>
          <p:cNvPr id="2" name="Tijdelijke aanduiding voor inhoud 1"/>
          <p:cNvSpPr>
            <a:spLocks noGrp="1"/>
          </p:cNvSpPr>
          <p:nvPr>
            <p:ph idx="1"/>
          </p:nvPr>
        </p:nvSpPr>
        <p:spPr/>
        <p:txBody>
          <a:bodyPr lIns="91440" tIns="45720" rIns="91440" bIns="45720" anchor="t"/>
          <a:lstStyle/>
          <a:p>
            <a:r>
              <a:rPr lang="nl-BE"/>
              <a:t>Polymorfisme - Parameter</a:t>
            </a:r>
          </a:p>
          <a:p>
            <a:pPr lvl="1"/>
            <a:r>
              <a:rPr lang="nl-BE">
                <a:latin typeface="Tahoma"/>
                <a:ea typeface="Tahoma"/>
                <a:cs typeface="Tahoma"/>
              </a:rPr>
              <a:t>Indien polymorfisme: </a:t>
            </a:r>
            <a:r>
              <a:rPr lang="nl-BE" b="1">
                <a:latin typeface="Tahoma"/>
                <a:ea typeface="Tahoma"/>
                <a:cs typeface="Tahoma"/>
              </a:rPr>
              <a:t>1 functie met </a:t>
            </a:r>
            <a:r>
              <a:rPr lang="nl-BE" b="1" err="1">
                <a:latin typeface="Tahoma"/>
                <a:ea typeface="Tahoma"/>
                <a:cs typeface="Tahoma"/>
              </a:rPr>
              <a:t>Mammal</a:t>
            </a:r>
            <a:r>
              <a:rPr lang="nl-BE">
                <a:latin typeface="Tahoma"/>
                <a:ea typeface="Tahoma"/>
                <a:cs typeface="Tahoma"/>
              </a:rPr>
              <a:t> parameter</a:t>
            </a:r>
            <a:endParaRPr lang="en-US">
              <a:latin typeface="Tahoma"/>
              <a:ea typeface="Tahoma"/>
              <a:cs typeface="Tahoma"/>
            </a:endParaRPr>
          </a:p>
          <a:p>
            <a:endParaRPr lang="nl-BE"/>
          </a:p>
        </p:txBody>
      </p:sp>
      <p:sp>
        <p:nvSpPr>
          <p:cNvPr id="12" name="TextBox 3"/>
          <p:cNvSpPr txBox="1">
            <a:spLocks noChangeArrowheads="1"/>
          </p:cNvSpPr>
          <p:nvPr/>
        </p:nvSpPr>
        <p:spPr bwMode="auto">
          <a:xfrm>
            <a:off x="2207569" y="4251427"/>
            <a:ext cx="184731" cy="892552"/>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sz="2600">
              <a:latin typeface="Calibri" pitchFamily="34" charset="0"/>
            </a:endParaRPr>
          </a:p>
          <a:p>
            <a:endParaRPr lang="en-US" sz="2600">
              <a:latin typeface="Calibri" pitchFamily="34" charset="0"/>
            </a:endParaRPr>
          </a:p>
        </p:txBody>
      </p:sp>
      <p:sp>
        <p:nvSpPr>
          <p:cNvPr id="9" name="TextBox 8">
            <a:extLst>
              <a:ext uri="{FF2B5EF4-FFF2-40B4-BE49-F238E27FC236}">
                <a16:creationId xmlns:a16="http://schemas.microsoft.com/office/drawing/2014/main" id="{F64CF567-59D8-4CF8-B3D5-8615EB8C6149}"/>
              </a:ext>
            </a:extLst>
          </p:cNvPr>
          <p:cNvSpPr txBox="1"/>
          <p:nvPr/>
        </p:nvSpPr>
        <p:spPr>
          <a:xfrm>
            <a:off x="840557" y="2399397"/>
            <a:ext cx="10515600" cy="3477875"/>
          </a:xfrm>
          <a:prstGeom prst="rect">
            <a:avLst/>
          </a:prstGeom>
          <a:noFill/>
        </p:spPr>
        <p:txBody>
          <a:bodyPr wrap="square">
            <a:spAutoFit/>
          </a:bodyPr>
          <a:lstStyle/>
          <a:p>
            <a:r>
              <a:rPr lang="en-US" sz="2000">
                <a:solidFill>
                  <a:srgbClr val="0000FF"/>
                </a:solidFill>
                <a:latin typeface="Consolas" panose="020B0609020204030204" pitchFamily="49" charset="0"/>
              </a:rPr>
              <a:t>class</a:t>
            </a:r>
            <a:r>
              <a:rPr lang="en-US" sz="2000">
                <a:solidFill>
                  <a:srgbClr val="000000"/>
                </a:solidFill>
                <a:latin typeface="Consolas" panose="020B0609020204030204" pitchFamily="49" charset="0"/>
              </a:rPr>
              <a:t> </a:t>
            </a:r>
            <a:r>
              <a:rPr lang="en-US" sz="2000">
                <a:solidFill>
                  <a:srgbClr val="2B91AF"/>
                </a:solidFill>
                <a:latin typeface="Consolas" panose="020B0609020204030204" pitchFamily="49" charset="0"/>
              </a:rPr>
              <a:t>Zoo</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a:t>
            </a:r>
          </a:p>
          <a:p>
            <a:r>
              <a:rPr lang="sv-SE" sz="2000">
                <a:solidFill>
                  <a:srgbClr val="000000"/>
                </a:solidFill>
                <a:latin typeface="Consolas" panose="020B0609020204030204" pitchFamily="49" charset="0"/>
              </a:rPr>
              <a:t>    </a:t>
            </a:r>
            <a:r>
              <a:rPr lang="sv-SE" sz="2000">
                <a:solidFill>
                  <a:srgbClr val="0000FF"/>
                </a:solidFill>
                <a:latin typeface="Consolas" panose="020B0609020204030204" pitchFamily="49" charset="0"/>
              </a:rPr>
              <a:t>private</a:t>
            </a:r>
            <a:r>
              <a:rPr lang="sv-SE" sz="2000">
                <a:solidFill>
                  <a:srgbClr val="000000"/>
                </a:solidFill>
                <a:latin typeface="Consolas" panose="020B0609020204030204" pitchFamily="49" charset="0"/>
              </a:rPr>
              <a:t> </a:t>
            </a:r>
            <a:r>
              <a:rPr lang="sv-SE" sz="2000">
                <a:solidFill>
                  <a:srgbClr val="2B91AF"/>
                </a:solidFill>
                <a:latin typeface="Consolas" panose="020B0609020204030204" pitchFamily="49" charset="0"/>
              </a:rPr>
              <a:t>List</a:t>
            </a:r>
            <a:r>
              <a:rPr lang="sv-SE" sz="2000">
                <a:solidFill>
                  <a:srgbClr val="000000"/>
                </a:solidFill>
                <a:latin typeface="Consolas" panose="020B0609020204030204" pitchFamily="49" charset="0"/>
              </a:rPr>
              <a:t>&lt;</a:t>
            </a:r>
            <a:r>
              <a:rPr lang="sv-SE" sz="2000">
                <a:solidFill>
                  <a:srgbClr val="2B91AF"/>
                </a:solidFill>
                <a:latin typeface="Consolas" panose="020B0609020204030204" pitchFamily="49" charset="0"/>
              </a:rPr>
              <a:t>Mammal</a:t>
            </a:r>
            <a:r>
              <a:rPr lang="sv-SE" sz="2000">
                <a:solidFill>
                  <a:srgbClr val="000000"/>
                </a:solidFill>
                <a:latin typeface="Consolas" panose="020B0609020204030204" pitchFamily="49" charset="0"/>
              </a:rPr>
              <a:t>&gt; _mammals = </a:t>
            </a:r>
            <a:r>
              <a:rPr lang="sv-SE" sz="2000">
                <a:solidFill>
                  <a:srgbClr val="0000FF"/>
                </a:solidFill>
                <a:latin typeface="Consolas" panose="020B0609020204030204" pitchFamily="49" charset="0"/>
              </a:rPr>
              <a:t>new</a:t>
            </a:r>
            <a:r>
              <a:rPr lang="sv-SE" sz="2000">
                <a:solidFill>
                  <a:srgbClr val="000000"/>
                </a:solidFill>
                <a:latin typeface="Consolas" panose="020B0609020204030204" pitchFamily="49" charset="0"/>
              </a:rPr>
              <a:t> </a:t>
            </a:r>
            <a:r>
              <a:rPr lang="sv-SE" sz="2000">
                <a:solidFill>
                  <a:srgbClr val="2B91AF"/>
                </a:solidFill>
                <a:latin typeface="Consolas" panose="020B0609020204030204" pitchFamily="49" charset="0"/>
              </a:rPr>
              <a:t>List</a:t>
            </a:r>
            <a:r>
              <a:rPr lang="sv-SE" sz="2000">
                <a:solidFill>
                  <a:srgbClr val="000000"/>
                </a:solidFill>
                <a:latin typeface="Consolas" panose="020B0609020204030204" pitchFamily="49" charset="0"/>
              </a:rPr>
              <a:t>&lt;</a:t>
            </a:r>
            <a:r>
              <a:rPr lang="sv-SE" sz="2000">
                <a:solidFill>
                  <a:srgbClr val="2B91AF"/>
                </a:solidFill>
                <a:latin typeface="Consolas" panose="020B0609020204030204" pitchFamily="49" charset="0"/>
              </a:rPr>
              <a:t>Mammal</a:t>
            </a:r>
            <a:r>
              <a:rPr lang="sv-SE" sz="2000">
                <a:solidFill>
                  <a:srgbClr val="000000"/>
                </a:solidFill>
                <a:latin typeface="Consolas" panose="020B0609020204030204" pitchFamily="49" charset="0"/>
              </a:rPr>
              <a:t>&gt;();</a:t>
            </a:r>
          </a:p>
          <a:p>
            <a:endParaRPr lang="en-US" sz="2000">
              <a:solidFill>
                <a:srgbClr val="000000"/>
              </a:solidFill>
              <a:latin typeface="Consolas" panose="020B0609020204030204" pitchFamily="49" charset="0"/>
            </a:endParaRPr>
          </a:p>
          <a:p>
            <a:r>
              <a:rPr lang="sv-SE" sz="2000">
                <a:solidFill>
                  <a:srgbClr val="000000"/>
                </a:solidFill>
                <a:latin typeface="Consolas" panose="020B0609020204030204" pitchFamily="49" charset="0"/>
              </a:rPr>
              <a:t>    </a:t>
            </a:r>
            <a:r>
              <a:rPr lang="sv-SE" sz="2000">
                <a:solidFill>
                  <a:srgbClr val="0000FF"/>
                </a:solidFill>
                <a:latin typeface="Consolas" panose="020B0609020204030204" pitchFamily="49" charset="0"/>
              </a:rPr>
              <a:t>public</a:t>
            </a:r>
            <a:r>
              <a:rPr lang="sv-SE" sz="2000">
                <a:solidFill>
                  <a:srgbClr val="000000"/>
                </a:solidFill>
                <a:latin typeface="Consolas" panose="020B0609020204030204" pitchFamily="49" charset="0"/>
              </a:rPr>
              <a:t> </a:t>
            </a:r>
            <a:r>
              <a:rPr lang="sv-SE" sz="2000">
                <a:solidFill>
                  <a:srgbClr val="0000FF"/>
                </a:solidFill>
                <a:latin typeface="Consolas" panose="020B0609020204030204" pitchFamily="49" charset="0"/>
              </a:rPr>
              <a:t>void</a:t>
            </a:r>
            <a:r>
              <a:rPr lang="sv-SE" sz="2000">
                <a:solidFill>
                  <a:srgbClr val="000000"/>
                </a:solidFill>
                <a:latin typeface="Consolas" panose="020B0609020204030204" pitchFamily="49" charset="0"/>
              </a:rPr>
              <a:t> AddMammal(</a:t>
            </a:r>
            <a:r>
              <a:rPr lang="sv-SE" sz="2000">
                <a:solidFill>
                  <a:srgbClr val="2B91AF"/>
                </a:solidFill>
                <a:latin typeface="Consolas" panose="020B0609020204030204" pitchFamily="49" charset="0"/>
              </a:rPr>
              <a:t>Mammal</a:t>
            </a:r>
            <a:r>
              <a:rPr lang="sv-SE" sz="2000">
                <a:solidFill>
                  <a:srgbClr val="000000"/>
                </a:solidFill>
                <a:latin typeface="Consolas" panose="020B0609020204030204" pitchFamily="49" charset="0"/>
              </a:rPr>
              <a:t> mammal)</a:t>
            </a:r>
          </a:p>
          <a:p>
            <a:r>
              <a:rPr lang="en-US" sz="2000">
                <a:solidFill>
                  <a:srgbClr val="000000"/>
                </a:solidFill>
                <a:latin typeface="Consolas" panose="020B0609020204030204" pitchFamily="49" charset="0"/>
              </a:rPr>
              <a:t>    {</a:t>
            </a:r>
          </a:p>
          <a:p>
            <a:r>
              <a:rPr lang="en-US" sz="2000">
                <a:solidFill>
                  <a:srgbClr val="000000"/>
                </a:solidFill>
                <a:latin typeface="Consolas" panose="020B0609020204030204" pitchFamily="49" charset="0"/>
              </a:rPr>
              <a:t>        _</a:t>
            </a:r>
            <a:r>
              <a:rPr lang="en-US" sz="2000" err="1">
                <a:solidFill>
                  <a:srgbClr val="000000"/>
                </a:solidFill>
                <a:latin typeface="Consolas" panose="020B0609020204030204" pitchFamily="49" charset="0"/>
              </a:rPr>
              <a:t>mammals.Add</a:t>
            </a:r>
            <a:r>
              <a:rPr lang="en-US" sz="2000">
                <a:solidFill>
                  <a:srgbClr val="000000"/>
                </a:solidFill>
                <a:latin typeface="Consolas" panose="020B0609020204030204" pitchFamily="49" charset="0"/>
              </a:rPr>
              <a:t>(mammal);</a:t>
            </a:r>
          </a:p>
          <a:p>
            <a:r>
              <a:rPr lang="en-US" sz="2000">
                <a:solidFill>
                  <a:srgbClr val="000000"/>
                </a:solidFill>
                <a:latin typeface="Consolas" panose="020B0609020204030204" pitchFamily="49" charset="0"/>
              </a:rPr>
              <a:t>    }</a:t>
            </a:r>
          </a:p>
          <a:p>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p>
          <a:p>
            <a:r>
              <a:rPr lang="en-US" sz="2000">
                <a:solidFill>
                  <a:srgbClr val="000000"/>
                </a:solidFill>
                <a:latin typeface="Consolas" panose="020B0609020204030204" pitchFamily="49" charset="0"/>
              </a:rPr>
              <a:t>}</a:t>
            </a:r>
            <a:endParaRPr lang="en-US" sz="2000"/>
          </a:p>
        </p:txBody>
      </p:sp>
    </p:spTree>
    <p:extLst>
      <p:ext uri="{BB962C8B-B14F-4D97-AF65-F5344CB8AC3E}">
        <p14:creationId xmlns:p14="http://schemas.microsoft.com/office/powerpoint/2010/main" val="331736095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p:cNvSpPr>
            <a:spLocks noGrp="1"/>
          </p:cNvSpPr>
          <p:nvPr>
            <p:ph type="title"/>
          </p:nvPr>
        </p:nvSpPr>
        <p:spPr>
          <a:noFill/>
        </p:spPr>
        <p:txBody>
          <a:bodyPr>
            <a:normAutofit/>
          </a:bodyPr>
          <a:lstStyle/>
          <a:p>
            <a:r>
              <a:rPr lang="nl-BE"/>
              <a:t>Polymorfisme</a:t>
            </a:r>
          </a:p>
        </p:txBody>
      </p:sp>
      <p:sp>
        <p:nvSpPr>
          <p:cNvPr id="2" name="Tijdelijke aanduiding voor inhoud 1"/>
          <p:cNvSpPr>
            <a:spLocks noGrp="1"/>
          </p:cNvSpPr>
          <p:nvPr>
            <p:ph idx="1"/>
          </p:nvPr>
        </p:nvSpPr>
        <p:spPr/>
        <p:txBody>
          <a:bodyPr/>
          <a:lstStyle/>
          <a:p>
            <a:r>
              <a:rPr lang="nl-BE"/>
              <a:t>Polymorfisme - Parameter</a:t>
            </a:r>
          </a:p>
          <a:p>
            <a:pPr lvl="1"/>
            <a:r>
              <a:rPr lang="nl-BE"/>
              <a:t>Indien polymorfisme: 1 functie met </a:t>
            </a:r>
            <a:r>
              <a:rPr lang="nl-BE" err="1"/>
              <a:t>Mammal</a:t>
            </a:r>
            <a:r>
              <a:rPr lang="nl-BE"/>
              <a:t> parameter</a:t>
            </a:r>
            <a:endParaRPr lang="en-US"/>
          </a:p>
          <a:p>
            <a:endParaRPr lang="nl-BE"/>
          </a:p>
        </p:txBody>
      </p:sp>
      <p:sp>
        <p:nvSpPr>
          <p:cNvPr id="12" name="TextBox 3"/>
          <p:cNvSpPr txBox="1">
            <a:spLocks noChangeArrowheads="1"/>
          </p:cNvSpPr>
          <p:nvPr/>
        </p:nvSpPr>
        <p:spPr bwMode="auto">
          <a:xfrm>
            <a:off x="2207569" y="4251427"/>
            <a:ext cx="184731" cy="892552"/>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sz="2600">
              <a:latin typeface="Calibri" pitchFamily="34" charset="0"/>
            </a:endParaRPr>
          </a:p>
          <a:p>
            <a:endParaRPr lang="en-US" sz="2600">
              <a:latin typeface="Calibri" pitchFamily="34" charset="0"/>
            </a:endParaRPr>
          </a:p>
        </p:txBody>
      </p:sp>
      <p:sp>
        <p:nvSpPr>
          <p:cNvPr id="7" name="TextBox 6">
            <a:extLst>
              <a:ext uri="{FF2B5EF4-FFF2-40B4-BE49-F238E27FC236}">
                <a16:creationId xmlns:a16="http://schemas.microsoft.com/office/drawing/2014/main" id="{C0D5FE98-D883-4EFB-9F59-F136D1F0D150}"/>
              </a:ext>
            </a:extLst>
          </p:cNvPr>
          <p:cNvSpPr txBox="1"/>
          <p:nvPr/>
        </p:nvSpPr>
        <p:spPr>
          <a:xfrm>
            <a:off x="838200" y="2276872"/>
            <a:ext cx="6096000" cy="2862322"/>
          </a:xfrm>
          <a:prstGeom prst="rect">
            <a:avLst/>
          </a:prstGeom>
          <a:noFill/>
        </p:spPr>
        <p:txBody>
          <a:bodyPr wrap="square">
            <a:spAutoFit/>
          </a:bodyPr>
          <a:lstStyle/>
          <a:p>
            <a:r>
              <a:rPr lang="en-US" sz="2000">
                <a:solidFill>
                  <a:srgbClr val="2B91AF"/>
                </a:solidFill>
                <a:latin typeface="Consolas" panose="020B0609020204030204" pitchFamily="49" charset="0"/>
              </a:rPr>
              <a:t>Zoo</a:t>
            </a:r>
            <a:r>
              <a:rPr lang="en-US" sz="2000">
                <a:solidFill>
                  <a:srgbClr val="000000"/>
                </a:solidFill>
                <a:latin typeface="Consolas" panose="020B0609020204030204" pitchFamily="49" charset="0"/>
              </a:rPr>
              <a:t> </a:t>
            </a:r>
            <a:r>
              <a:rPr lang="en-US" sz="2000" err="1">
                <a:solidFill>
                  <a:srgbClr val="000000"/>
                </a:solidFill>
                <a:latin typeface="Consolas" panose="020B0609020204030204" pitchFamily="49" charset="0"/>
              </a:rPr>
              <a:t>zoo</a:t>
            </a:r>
            <a:r>
              <a:rPr lang="en-US" sz="2000">
                <a:solidFill>
                  <a:srgbClr val="000000"/>
                </a:solidFill>
                <a:latin typeface="Consolas" panose="020B0609020204030204" pitchFamily="49" charset="0"/>
              </a:rPr>
              <a:t> = </a:t>
            </a:r>
            <a:r>
              <a:rPr lang="en-US" sz="2000">
                <a:solidFill>
                  <a:srgbClr val="0000FF"/>
                </a:solidFill>
                <a:latin typeface="Consolas" panose="020B0609020204030204" pitchFamily="49" charset="0"/>
              </a:rPr>
              <a:t>new</a:t>
            </a:r>
            <a:r>
              <a:rPr lang="en-US" sz="2000">
                <a:solidFill>
                  <a:srgbClr val="000000"/>
                </a:solidFill>
                <a:latin typeface="Consolas" panose="020B0609020204030204" pitchFamily="49" charset="0"/>
              </a:rPr>
              <a:t> </a:t>
            </a:r>
            <a:r>
              <a:rPr lang="en-US" sz="2000">
                <a:solidFill>
                  <a:srgbClr val="2B91AF"/>
                </a:solidFill>
                <a:latin typeface="Consolas" panose="020B0609020204030204" pitchFamily="49" charset="0"/>
              </a:rPr>
              <a:t>Zoo</a:t>
            </a:r>
            <a:r>
              <a:rPr lang="en-US" sz="2000">
                <a:solidFill>
                  <a:srgbClr val="000000"/>
                </a:solidFill>
                <a:latin typeface="Consolas" panose="020B0609020204030204" pitchFamily="49" charset="0"/>
              </a:rPr>
              <a:t>();</a:t>
            </a:r>
          </a:p>
          <a:p>
            <a:r>
              <a:rPr lang="en-US" sz="2000" err="1">
                <a:solidFill>
                  <a:srgbClr val="000000"/>
                </a:solidFill>
                <a:latin typeface="Consolas" panose="020B0609020204030204" pitchFamily="49" charset="0"/>
              </a:rPr>
              <a:t>zoo.AddMammal</a:t>
            </a:r>
            <a:r>
              <a:rPr lang="en-US" sz="2000">
                <a:solidFill>
                  <a:srgbClr val="000000"/>
                </a:solidFill>
                <a:latin typeface="Consolas" panose="020B0609020204030204" pitchFamily="49" charset="0"/>
              </a:rPr>
              <a:t>(dog);</a:t>
            </a:r>
          </a:p>
          <a:p>
            <a:r>
              <a:rPr lang="en-US" sz="2000" err="1">
                <a:solidFill>
                  <a:srgbClr val="000000"/>
                </a:solidFill>
                <a:latin typeface="Consolas" panose="020B0609020204030204" pitchFamily="49" charset="0"/>
              </a:rPr>
              <a:t>zoo.AddMammal</a:t>
            </a:r>
            <a:r>
              <a:rPr lang="en-US" sz="2000">
                <a:solidFill>
                  <a:srgbClr val="000000"/>
                </a:solidFill>
                <a:latin typeface="Consolas" panose="020B0609020204030204" pitchFamily="49" charset="0"/>
              </a:rPr>
              <a:t>(cat);</a:t>
            </a:r>
          </a:p>
          <a:p>
            <a:r>
              <a:rPr lang="en-US" sz="2000" err="1">
                <a:solidFill>
                  <a:srgbClr val="000000"/>
                </a:solidFill>
                <a:latin typeface="Consolas" panose="020B0609020204030204" pitchFamily="49" charset="0"/>
              </a:rPr>
              <a:t>zoo.AddMammal</a:t>
            </a:r>
            <a:r>
              <a:rPr lang="en-US" sz="2000">
                <a:solidFill>
                  <a:srgbClr val="000000"/>
                </a:solidFill>
                <a:latin typeface="Consolas" panose="020B0609020204030204" pitchFamily="49" charset="0"/>
              </a:rPr>
              <a:t>(</a:t>
            </a:r>
            <a:r>
              <a:rPr lang="en-US" sz="2000" err="1">
                <a:solidFill>
                  <a:srgbClr val="000000"/>
                </a:solidFill>
                <a:latin typeface="Consolas" panose="020B0609020204030204" pitchFamily="49" charset="0"/>
              </a:rPr>
              <a:t>myDog</a:t>
            </a:r>
            <a:r>
              <a:rPr lang="en-US" sz="2000">
                <a:solidFill>
                  <a:srgbClr val="000000"/>
                </a:solidFill>
                <a:latin typeface="Consolas" panose="020B0609020204030204" pitchFamily="49" charset="0"/>
              </a:rPr>
              <a:t>);</a:t>
            </a:r>
          </a:p>
          <a:p>
            <a:r>
              <a:rPr lang="en-US" sz="2000" err="1">
                <a:solidFill>
                  <a:srgbClr val="000000"/>
                </a:solidFill>
                <a:latin typeface="Consolas" panose="020B0609020204030204" pitchFamily="49" charset="0"/>
              </a:rPr>
              <a:t>zoo.AddMammal</a:t>
            </a:r>
            <a:r>
              <a:rPr lang="en-US" sz="2000">
                <a:solidFill>
                  <a:srgbClr val="000000"/>
                </a:solidFill>
                <a:latin typeface="Consolas" panose="020B0609020204030204" pitchFamily="49" charset="0"/>
              </a:rPr>
              <a:t>(</a:t>
            </a:r>
            <a:r>
              <a:rPr lang="en-US" sz="2000" err="1">
                <a:solidFill>
                  <a:srgbClr val="000000"/>
                </a:solidFill>
                <a:latin typeface="Consolas" panose="020B0609020204030204" pitchFamily="49" charset="0"/>
              </a:rPr>
              <a:t>myCat</a:t>
            </a:r>
            <a:r>
              <a:rPr lang="en-US" sz="2000">
                <a:solidFill>
                  <a:srgbClr val="000000"/>
                </a:solidFill>
                <a:latin typeface="Consolas" panose="020B0609020204030204" pitchFamily="49" charset="0"/>
              </a:rPr>
              <a:t>);</a:t>
            </a:r>
          </a:p>
          <a:p>
            <a:r>
              <a:rPr lang="en-US" sz="2000" err="1">
                <a:solidFill>
                  <a:srgbClr val="000000"/>
                </a:solidFill>
                <a:latin typeface="Consolas" panose="020B0609020204030204" pitchFamily="49" charset="0"/>
              </a:rPr>
              <a:t>zoo.AddMammal</a:t>
            </a:r>
            <a:r>
              <a:rPr lang="en-US" sz="2000">
                <a:solidFill>
                  <a:srgbClr val="000000"/>
                </a:solidFill>
                <a:latin typeface="Consolas" panose="020B0609020204030204" pitchFamily="49" charset="0"/>
              </a:rPr>
              <a:t>(</a:t>
            </a:r>
            <a:r>
              <a:rPr lang="en-US" sz="2000">
                <a:solidFill>
                  <a:srgbClr val="0000FF"/>
                </a:solidFill>
                <a:latin typeface="Consolas" panose="020B0609020204030204" pitchFamily="49" charset="0"/>
              </a:rPr>
              <a:t>new</a:t>
            </a:r>
            <a:r>
              <a:rPr lang="en-US" sz="2000">
                <a:solidFill>
                  <a:srgbClr val="000000"/>
                </a:solidFill>
                <a:latin typeface="Consolas" panose="020B0609020204030204" pitchFamily="49" charset="0"/>
              </a:rPr>
              <a:t> </a:t>
            </a:r>
            <a:r>
              <a:rPr lang="en-US" sz="2000">
                <a:solidFill>
                  <a:srgbClr val="2B91AF"/>
                </a:solidFill>
                <a:latin typeface="Consolas" panose="020B0609020204030204" pitchFamily="49" charset="0"/>
              </a:rPr>
              <a:t>Dog</a:t>
            </a:r>
            <a:r>
              <a:rPr lang="en-US" sz="2000">
                <a:solidFill>
                  <a:srgbClr val="000000"/>
                </a:solidFill>
                <a:latin typeface="Consolas" panose="020B0609020204030204" pitchFamily="49" charset="0"/>
              </a:rPr>
              <a:t>(2));</a:t>
            </a:r>
          </a:p>
          <a:p>
            <a:r>
              <a:rPr lang="en-US" sz="2000" err="1">
                <a:solidFill>
                  <a:srgbClr val="000000"/>
                </a:solidFill>
                <a:latin typeface="Consolas" panose="020B0609020204030204" pitchFamily="49" charset="0"/>
              </a:rPr>
              <a:t>zoo.AddMammal</a:t>
            </a:r>
            <a:r>
              <a:rPr lang="en-US" sz="2000">
                <a:solidFill>
                  <a:srgbClr val="000000"/>
                </a:solidFill>
                <a:latin typeface="Consolas" panose="020B0609020204030204" pitchFamily="49" charset="0"/>
              </a:rPr>
              <a:t>(</a:t>
            </a:r>
            <a:r>
              <a:rPr lang="en-US" sz="2000">
                <a:solidFill>
                  <a:srgbClr val="0000FF"/>
                </a:solidFill>
                <a:latin typeface="Consolas" panose="020B0609020204030204" pitchFamily="49" charset="0"/>
              </a:rPr>
              <a:t>new</a:t>
            </a:r>
            <a:r>
              <a:rPr lang="en-US" sz="2000">
                <a:solidFill>
                  <a:srgbClr val="000000"/>
                </a:solidFill>
                <a:latin typeface="Consolas" panose="020B0609020204030204" pitchFamily="49" charset="0"/>
              </a:rPr>
              <a:t> </a:t>
            </a:r>
            <a:r>
              <a:rPr lang="en-US" sz="2000">
                <a:solidFill>
                  <a:srgbClr val="2B91AF"/>
                </a:solidFill>
                <a:latin typeface="Consolas" panose="020B0609020204030204" pitchFamily="49" charset="0"/>
              </a:rPr>
              <a:t>Rabbit</a:t>
            </a:r>
            <a:r>
              <a:rPr lang="en-US" sz="2000">
                <a:solidFill>
                  <a:srgbClr val="000000"/>
                </a:solidFill>
                <a:latin typeface="Consolas" panose="020B0609020204030204" pitchFamily="49" charset="0"/>
              </a:rPr>
              <a:t>());</a:t>
            </a:r>
          </a:p>
          <a:p>
            <a:endParaRPr lang="en-US" sz="2000">
              <a:solidFill>
                <a:srgbClr val="000000"/>
              </a:solidFill>
              <a:latin typeface="Consolas" panose="020B0609020204030204" pitchFamily="49" charset="0"/>
            </a:endParaRPr>
          </a:p>
          <a:p>
            <a:r>
              <a:rPr lang="en-US" sz="2000" err="1">
                <a:solidFill>
                  <a:srgbClr val="2B91AF"/>
                </a:solidFill>
                <a:latin typeface="Consolas" panose="020B0609020204030204" pitchFamily="49" charset="0"/>
              </a:rPr>
              <a:t>Console</a:t>
            </a:r>
            <a:r>
              <a:rPr lang="en-US" sz="2000" err="1">
                <a:solidFill>
                  <a:srgbClr val="000000"/>
                </a:solidFill>
                <a:latin typeface="Consolas" panose="020B0609020204030204" pitchFamily="49" charset="0"/>
              </a:rPr>
              <a:t>.WriteLine</a:t>
            </a:r>
            <a:r>
              <a:rPr lang="en-US" sz="2000">
                <a:solidFill>
                  <a:srgbClr val="000000"/>
                </a:solidFill>
                <a:latin typeface="Consolas" panose="020B0609020204030204" pitchFamily="49" charset="0"/>
              </a:rPr>
              <a:t>(</a:t>
            </a:r>
            <a:r>
              <a:rPr lang="en-US" sz="2000" err="1">
                <a:solidFill>
                  <a:srgbClr val="000000"/>
                </a:solidFill>
                <a:latin typeface="Consolas" panose="020B0609020204030204" pitchFamily="49" charset="0"/>
              </a:rPr>
              <a:t>zoo.GetDescription</a:t>
            </a:r>
            <a:r>
              <a:rPr lang="en-US" sz="2000">
                <a:solidFill>
                  <a:srgbClr val="000000"/>
                </a:solidFill>
                <a:latin typeface="Consolas" panose="020B0609020204030204" pitchFamily="49" charset="0"/>
              </a:rPr>
              <a:t>());</a:t>
            </a:r>
            <a:endParaRPr lang="en-US" sz="2000"/>
          </a:p>
        </p:txBody>
      </p:sp>
      <p:pic>
        <p:nvPicPr>
          <p:cNvPr id="8" name="Picture 7">
            <a:extLst>
              <a:ext uri="{FF2B5EF4-FFF2-40B4-BE49-F238E27FC236}">
                <a16:creationId xmlns:a16="http://schemas.microsoft.com/office/drawing/2014/main" id="{CC297E1D-186A-426D-B684-59E3B58083F0}"/>
              </a:ext>
            </a:extLst>
          </p:cNvPr>
          <p:cNvPicPr/>
          <p:nvPr/>
        </p:nvPicPr>
        <p:blipFill>
          <a:blip r:embed="rId2"/>
          <a:stretch>
            <a:fillRect/>
          </a:stretch>
        </p:blipFill>
        <p:spPr>
          <a:xfrm>
            <a:off x="6977062" y="3284984"/>
            <a:ext cx="4333875" cy="1743075"/>
          </a:xfrm>
          <a:prstGeom prst="rect">
            <a:avLst/>
          </a:prstGeom>
        </p:spPr>
      </p:pic>
    </p:spTree>
    <p:extLst>
      <p:ext uri="{BB962C8B-B14F-4D97-AF65-F5344CB8AC3E}">
        <p14:creationId xmlns:p14="http://schemas.microsoft.com/office/powerpoint/2010/main" val="235686932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19A39-1B9A-4F2A-9FE0-79EE0E1EBE4E}"/>
              </a:ext>
            </a:extLst>
          </p:cNvPr>
          <p:cNvSpPr>
            <a:spLocks noGrp="1"/>
          </p:cNvSpPr>
          <p:nvPr>
            <p:ph type="title"/>
          </p:nvPr>
        </p:nvSpPr>
        <p:spPr/>
        <p:txBody>
          <a:bodyPr/>
          <a:lstStyle/>
          <a:p>
            <a:r>
              <a:rPr lang="nl-BE"/>
              <a:t>Oefening</a:t>
            </a:r>
            <a:endParaRPr lang="en-US"/>
          </a:p>
        </p:txBody>
      </p:sp>
      <p:sp>
        <p:nvSpPr>
          <p:cNvPr id="3" name="Content Placeholder 2">
            <a:extLst>
              <a:ext uri="{FF2B5EF4-FFF2-40B4-BE49-F238E27FC236}">
                <a16:creationId xmlns:a16="http://schemas.microsoft.com/office/drawing/2014/main" id="{7739559D-43C2-4991-9475-E8EAA06FE41F}"/>
              </a:ext>
            </a:extLst>
          </p:cNvPr>
          <p:cNvSpPr>
            <a:spLocks noGrp="1"/>
          </p:cNvSpPr>
          <p:nvPr>
            <p:ph idx="1"/>
          </p:nvPr>
        </p:nvSpPr>
        <p:spPr/>
        <p:txBody>
          <a:bodyPr/>
          <a:lstStyle/>
          <a:p>
            <a:r>
              <a:rPr lang="nl-BE" dirty="0"/>
              <a:t>Zorg ervoor dat (via overerving) elke motorfiets en auto object hun eigen serienummer heeft. (property type = string)</a:t>
            </a:r>
          </a:p>
          <a:p>
            <a:r>
              <a:rPr lang="nl-BE" dirty="0"/>
              <a:t>Maak een programma dat meerdere auto’s en motorfietsen kan beheren (starten en stoppen). Voorzie in dit programma de mogelijkheid om</a:t>
            </a:r>
          </a:p>
          <a:p>
            <a:pPr lvl="1"/>
            <a:r>
              <a:rPr lang="nl-BE" dirty="0"/>
              <a:t>Een auto/motorfiets toe te voegen</a:t>
            </a:r>
          </a:p>
          <a:p>
            <a:pPr lvl="1"/>
            <a:r>
              <a:rPr lang="nl-BE" dirty="0"/>
              <a:t>Een overzicht te vragen van alle auto’s / motorfietsen</a:t>
            </a:r>
          </a:p>
          <a:p>
            <a:pPr lvl="2"/>
            <a:r>
              <a:rPr lang="nl-BE" dirty="0"/>
              <a:t>= tonen van serienummer + status engine (Running </a:t>
            </a:r>
            <a:r>
              <a:rPr lang="nl-BE" dirty="0" err="1"/>
              <a:t>true</a:t>
            </a:r>
            <a:r>
              <a:rPr lang="nl-BE" dirty="0"/>
              <a:t> / </a:t>
            </a:r>
            <a:r>
              <a:rPr lang="nl-BE" dirty="0" err="1"/>
              <a:t>false</a:t>
            </a:r>
            <a:r>
              <a:rPr lang="nl-BE" dirty="0"/>
              <a:t>)</a:t>
            </a:r>
          </a:p>
          <a:p>
            <a:pPr lvl="1"/>
            <a:r>
              <a:rPr lang="nl-BE" dirty="0"/>
              <a:t>Alle specifiek voertuig (op basis van het serienummer)</a:t>
            </a:r>
          </a:p>
          <a:p>
            <a:pPr lvl="2"/>
            <a:r>
              <a:rPr lang="nl-BE" dirty="0"/>
              <a:t>Starten</a:t>
            </a:r>
          </a:p>
          <a:p>
            <a:pPr lvl="2"/>
            <a:r>
              <a:rPr lang="nl-BE" dirty="0"/>
              <a:t>stoppen</a:t>
            </a:r>
          </a:p>
        </p:txBody>
      </p:sp>
      <p:sp>
        <p:nvSpPr>
          <p:cNvPr id="5" name="TextBox 4">
            <a:extLst>
              <a:ext uri="{FF2B5EF4-FFF2-40B4-BE49-F238E27FC236}">
                <a16:creationId xmlns:a16="http://schemas.microsoft.com/office/drawing/2014/main" id="{AAFE2582-397D-4360-87D7-F128BF649D13}"/>
              </a:ext>
            </a:extLst>
          </p:cNvPr>
          <p:cNvSpPr txBox="1"/>
          <p:nvPr/>
        </p:nvSpPr>
        <p:spPr>
          <a:xfrm>
            <a:off x="7752184" y="516974"/>
            <a:ext cx="3405582" cy="369332"/>
          </a:xfrm>
          <a:prstGeom prst="rect">
            <a:avLst/>
          </a:prstGeom>
          <a:noFill/>
        </p:spPr>
        <p:txBody>
          <a:bodyPr wrap="square">
            <a:spAutoFit/>
          </a:bodyPr>
          <a:lstStyle/>
          <a:p>
            <a:r>
              <a:rPr lang="en-US" sz="1800" err="1">
                <a:solidFill>
                  <a:srgbClr val="000000"/>
                </a:solidFill>
                <a:latin typeface="Consolas" panose="020B0609020204030204" pitchFamily="49" charset="0"/>
              </a:rPr>
              <a:t>Ucll.Pca.Inheritance_Poly</a:t>
            </a:r>
            <a:endParaRPr lang="en-US"/>
          </a:p>
        </p:txBody>
      </p:sp>
    </p:spTree>
    <p:extLst>
      <p:ext uri="{BB962C8B-B14F-4D97-AF65-F5344CB8AC3E}">
        <p14:creationId xmlns:p14="http://schemas.microsoft.com/office/powerpoint/2010/main" val="27056858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96133-F489-4CEF-AC3B-113BB29BEA9A}"/>
              </a:ext>
            </a:extLst>
          </p:cNvPr>
          <p:cNvSpPr>
            <a:spLocks noGrp="1"/>
          </p:cNvSpPr>
          <p:nvPr>
            <p:ph type="ctrTitle"/>
          </p:nvPr>
        </p:nvSpPr>
        <p:spPr/>
        <p:txBody>
          <a:bodyPr/>
          <a:lstStyle/>
          <a:p>
            <a:r>
              <a:rPr lang="nl-BE" err="1"/>
              <a:t>Overriding</a:t>
            </a:r>
            <a:endParaRPr lang="en-US"/>
          </a:p>
        </p:txBody>
      </p:sp>
      <p:sp>
        <p:nvSpPr>
          <p:cNvPr id="3" name="Text Placeholder 2">
            <a:extLst>
              <a:ext uri="{FF2B5EF4-FFF2-40B4-BE49-F238E27FC236}">
                <a16:creationId xmlns:a16="http://schemas.microsoft.com/office/drawing/2014/main" id="{69289842-35FA-4BAB-8F10-BD56B08E1D8E}"/>
              </a:ext>
            </a:extLst>
          </p:cNvPr>
          <p:cNvSpPr>
            <a:spLocks noGrp="1"/>
          </p:cNvSpPr>
          <p:nvPr>
            <p:ph type="body" sz="quarter" idx="10"/>
          </p:nvPr>
        </p:nvSpPr>
        <p:spPr/>
        <p:txBody>
          <a:bodyPr/>
          <a:lstStyle/>
          <a:p>
            <a:endParaRPr lang="en-US"/>
          </a:p>
        </p:txBody>
      </p:sp>
      <p:sp>
        <p:nvSpPr>
          <p:cNvPr id="4" name="Subtitle 3">
            <a:extLst>
              <a:ext uri="{FF2B5EF4-FFF2-40B4-BE49-F238E27FC236}">
                <a16:creationId xmlns:a16="http://schemas.microsoft.com/office/drawing/2014/main" id="{352056D7-4077-4FEE-82F0-256AE9E86A55}"/>
              </a:ext>
            </a:extLst>
          </p:cNvPr>
          <p:cNvSpPr>
            <a:spLocks noGrp="1"/>
          </p:cNvSpPr>
          <p:nvPr>
            <p:ph type="subTitle" idx="1"/>
          </p:nvPr>
        </p:nvSpPr>
        <p:spPr/>
        <p:txBody>
          <a:bodyPr/>
          <a:lstStyle/>
          <a:p>
            <a:r>
              <a:rPr lang="nl-BE"/>
              <a:t>Inleiding</a:t>
            </a:r>
          </a:p>
          <a:p>
            <a:endParaRPr lang="nl-BE"/>
          </a:p>
          <a:p>
            <a:r>
              <a:rPr lang="nl-BE" err="1"/>
              <a:t>Hïerarchie</a:t>
            </a:r>
            <a:endParaRPr lang="nl-BE"/>
          </a:p>
          <a:p>
            <a:endParaRPr lang="nl-BE"/>
          </a:p>
          <a:p>
            <a:r>
              <a:rPr lang="nl-BE"/>
              <a:t>Syntax</a:t>
            </a:r>
          </a:p>
          <a:p>
            <a:endParaRPr lang="nl-BE" i="1"/>
          </a:p>
          <a:p>
            <a:r>
              <a:rPr lang="nl-BE" err="1"/>
              <a:t>Constructor</a:t>
            </a:r>
            <a:endParaRPr lang="nl-BE"/>
          </a:p>
          <a:p>
            <a:endParaRPr lang="nl-BE"/>
          </a:p>
          <a:p>
            <a:r>
              <a:rPr lang="nl-BE"/>
              <a:t>Polymorfisme</a:t>
            </a:r>
          </a:p>
          <a:p>
            <a:endParaRPr lang="nl-BE"/>
          </a:p>
          <a:p>
            <a:r>
              <a:rPr lang="nl-BE" err="1"/>
              <a:t>Overriding</a:t>
            </a:r>
            <a:endParaRPr lang="en-US"/>
          </a:p>
        </p:txBody>
      </p:sp>
      <p:sp>
        <p:nvSpPr>
          <p:cNvPr id="5" name="Isosceles Triangle 4">
            <a:extLst>
              <a:ext uri="{FF2B5EF4-FFF2-40B4-BE49-F238E27FC236}">
                <a16:creationId xmlns:a16="http://schemas.microsoft.com/office/drawing/2014/main" id="{3A04044F-0FC8-4F1F-8B3A-8501E3EC2429}"/>
              </a:ext>
            </a:extLst>
          </p:cNvPr>
          <p:cNvSpPr/>
          <p:nvPr/>
        </p:nvSpPr>
        <p:spPr>
          <a:xfrm rot="16200000">
            <a:off x="2343664" y="4355200"/>
            <a:ext cx="313037" cy="28283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2668192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p:cNvSpPr>
            <a:spLocks noGrp="1"/>
          </p:cNvSpPr>
          <p:nvPr>
            <p:ph type="title"/>
          </p:nvPr>
        </p:nvSpPr>
        <p:spPr>
          <a:noFill/>
        </p:spPr>
        <p:txBody>
          <a:bodyPr/>
          <a:lstStyle/>
          <a:p>
            <a:r>
              <a:rPr lang="nl-BE" err="1"/>
              <a:t>Overriding</a:t>
            </a:r>
            <a:endParaRPr lang="nl-BE"/>
          </a:p>
        </p:txBody>
      </p:sp>
      <p:sp>
        <p:nvSpPr>
          <p:cNvPr id="3" name="Tijdelijke aanduiding voor inhoud 2"/>
          <p:cNvSpPr>
            <a:spLocks noGrp="1"/>
          </p:cNvSpPr>
          <p:nvPr>
            <p:ph idx="1"/>
          </p:nvPr>
        </p:nvSpPr>
        <p:spPr/>
        <p:txBody>
          <a:bodyPr lIns="91440" tIns="45720" rIns="91440" bIns="45720" anchor="t">
            <a:normAutofit/>
          </a:bodyPr>
          <a:lstStyle/>
          <a:p>
            <a:r>
              <a:rPr lang="nl-BE" dirty="0">
                <a:latin typeface="Tahoma"/>
                <a:ea typeface="Tahoma"/>
                <a:cs typeface="Tahoma"/>
              </a:rPr>
              <a:t>Wat als </a:t>
            </a:r>
            <a:r>
              <a:rPr lang="nl-BE" dirty="0">
                <a:solidFill>
                  <a:srgbClr val="FF0000"/>
                </a:solidFill>
                <a:latin typeface="Tahoma"/>
                <a:ea typeface="Tahoma"/>
                <a:cs typeface="Tahoma"/>
              </a:rPr>
              <a:t>een enkele </a:t>
            </a:r>
            <a:r>
              <a:rPr lang="nl-BE" b="1" dirty="0">
                <a:solidFill>
                  <a:srgbClr val="FF0000"/>
                </a:solidFill>
                <a:latin typeface="Tahoma"/>
                <a:ea typeface="Tahoma"/>
                <a:cs typeface="Tahoma"/>
              </a:rPr>
              <a:t>eigenschap </a:t>
            </a:r>
            <a:r>
              <a:rPr lang="nl-BE" dirty="0">
                <a:latin typeface="Tahoma"/>
                <a:ea typeface="Tahoma"/>
                <a:cs typeface="Tahoma"/>
              </a:rPr>
              <a:t>van een </a:t>
            </a:r>
            <a:r>
              <a:rPr lang="nl-BE" b="1" dirty="0" err="1">
                <a:latin typeface="Tahoma"/>
                <a:ea typeface="Tahoma"/>
                <a:cs typeface="Tahoma"/>
              </a:rPr>
              <a:t>child</a:t>
            </a:r>
            <a:r>
              <a:rPr lang="nl-BE" b="1" dirty="0">
                <a:latin typeface="Tahoma"/>
                <a:ea typeface="Tahoma"/>
                <a:cs typeface="Tahoma"/>
              </a:rPr>
              <a:t> class </a:t>
            </a:r>
            <a:br>
              <a:rPr lang="nl-BE" b="1" dirty="0">
                <a:latin typeface="Tahoma"/>
                <a:ea typeface="Tahoma"/>
                <a:cs typeface="Tahoma"/>
              </a:rPr>
            </a:br>
            <a:r>
              <a:rPr lang="nl-BE" b="1" dirty="0">
                <a:solidFill>
                  <a:srgbClr val="FF0000"/>
                </a:solidFill>
                <a:latin typeface="Tahoma"/>
                <a:ea typeface="Tahoma"/>
                <a:cs typeface="Tahoma"/>
              </a:rPr>
              <a:t>verschilt</a:t>
            </a:r>
            <a:r>
              <a:rPr lang="nl-BE" dirty="0">
                <a:solidFill>
                  <a:srgbClr val="FF0000"/>
                </a:solidFill>
                <a:latin typeface="Tahoma"/>
                <a:ea typeface="Tahoma"/>
                <a:cs typeface="Tahoma"/>
              </a:rPr>
              <a:t> </a:t>
            </a:r>
            <a:r>
              <a:rPr lang="nl-BE" dirty="0">
                <a:latin typeface="Tahoma"/>
                <a:ea typeface="Tahoma"/>
                <a:cs typeface="Tahoma"/>
              </a:rPr>
              <a:t>van de </a:t>
            </a:r>
            <a:r>
              <a:rPr lang="nl-BE" b="1" dirty="0" err="1">
                <a:latin typeface="Tahoma"/>
                <a:ea typeface="Tahoma"/>
                <a:cs typeface="Tahoma"/>
              </a:rPr>
              <a:t>parent</a:t>
            </a:r>
            <a:endParaRPr lang="nl-BE" b="1" dirty="0">
              <a:latin typeface="Tahoma"/>
              <a:ea typeface="Tahoma"/>
              <a:cs typeface="Tahoma"/>
            </a:endParaRPr>
          </a:p>
          <a:p>
            <a:pPr lvl="1"/>
            <a:r>
              <a:rPr lang="nl-BE" dirty="0">
                <a:latin typeface="Tahoma"/>
                <a:ea typeface="Tahoma"/>
                <a:cs typeface="Tahoma"/>
              </a:rPr>
              <a:t>Voorbeeld: </a:t>
            </a:r>
            <a:r>
              <a:rPr lang="nl-BE" b="1" dirty="0">
                <a:latin typeface="Tahoma"/>
                <a:ea typeface="Tahoma"/>
                <a:cs typeface="Tahoma"/>
              </a:rPr>
              <a:t>Vogelbekdier</a:t>
            </a:r>
            <a:r>
              <a:rPr lang="nl-BE" dirty="0">
                <a:latin typeface="Tahoma"/>
                <a:ea typeface="Tahoma"/>
                <a:cs typeface="Tahoma"/>
              </a:rPr>
              <a:t> is een </a:t>
            </a:r>
            <a:r>
              <a:rPr lang="nl-BE" b="1" dirty="0">
                <a:latin typeface="Tahoma"/>
                <a:ea typeface="Tahoma"/>
                <a:cs typeface="Tahoma"/>
              </a:rPr>
              <a:t>Zoogdier</a:t>
            </a:r>
            <a:r>
              <a:rPr lang="nl-BE" dirty="0">
                <a:latin typeface="Tahoma"/>
                <a:ea typeface="Tahoma"/>
                <a:cs typeface="Tahoma"/>
              </a:rPr>
              <a:t> maar </a:t>
            </a:r>
            <a:r>
              <a:rPr lang="nl-BE" b="1" dirty="0">
                <a:latin typeface="Tahoma"/>
                <a:ea typeface="Tahoma"/>
                <a:cs typeface="Tahoma"/>
              </a:rPr>
              <a:t>legt een ei</a:t>
            </a:r>
          </a:p>
          <a:p>
            <a:pPr lvl="1"/>
            <a:r>
              <a:rPr lang="nl-BE" dirty="0">
                <a:latin typeface="Tahoma"/>
                <a:ea typeface="Tahoma"/>
                <a:cs typeface="Tahoma"/>
              </a:rPr>
              <a:t>Dus een "kind baren" zal </a:t>
            </a:r>
            <a:r>
              <a:rPr lang="nl-BE" b="1" dirty="0">
                <a:latin typeface="Tahoma"/>
                <a:ea typeface="Tahoma"/>
                <a:cs typeface="Tahoma"/>
              </a:rPr>
              <a:t>verschillen </a:t>
            </a:r>
            <a:r>
              <a:rPr lang="nl-BE" dirty="0">
                <a:latin typeface="Tahoma"/>
                <a:ea typeface="Tahoma"/>
                <a:cs typeface="Tahoma"/>
              </a:rPr>
              <a:t>van </a:t>
            </a:r>
            <a:r>
              <a:rPr lang="nl-BE" b="1" dirty="0">
                <a:latin typeface="Tahoma"/>
                <a:ea typeface="Tahoma"/>
                <a:cs typeface="Tahoma"/>
              </a:rPr>
              <a:t>andere zoogdieren</a:t>
            </a:r>
          </a:p>
          <a:p>
            <a:pPr lvl="1"/>
            <a:r>
              <a:rPr lang="nl-BE" dirty="0">
                <a:latin typeface="Tahoma"/>
                <a:ea typeface="Tahoma"/>
                <a:cs typeface="Tahoma"/>
              </a:rPr>
              <a:t>Andere </a:t>
            </a:r>
            <a:r>
              <a:rPr lang="nl-BE" b="1" dirty="0">
                <a:latin typeface="Tahoma"/>
                <a:ea typeface="Tahoma"/>
                <a:cs typeface="Tahoma"/>
              </a:rPr>
              <a:t>Zoogdier-eigenschappen</a:t>
            </a:r>
            <a:r>
              <a:rPr lang="nl-BE" dirty="0">
                <a:latin typeface="Tahoma"/>
                <a:ea typeface="Tahoma"/>
                <a:cs typeface="Tahoma"/>
              </a:rPr>
              <a:t> worden wel gedeeld</a:t>
            </a:r>
          </a:p>
          <a:p>
            <a:pPr lvl="1"/>
            <a:r>
              <a:rPr lang="nl-BE" dirty="0">
                <a:latin typeface="Tahoma"/>
                <a:ea typeface="Tahoma"/>
                <a:cs typeface="Tahoma"/>
              </a:rPr>
              <a:t>Een </a:t>
            </a:r>
            <a:r>
              <a:rPr lang="nl-BE" b="1" dirty="0">
                <a:latin typeface="Tahoma"/>
                <a:ea typeface="Tahoma"/>
                <a:cs typeface="Tahoma"/>
              </a:rPr>
              <a:t>nieuwe tak</a:t>
            </a:r>
            <a:r>
              <a:rPr lang="nl-BE" dirty="0">
                <a:latin typeface="Tahoma"/>
                <a:ea typeface="Tahoma"/>
                <a:cs typeface="Tahoma"/>
              </a:rPr>
              <a:t> toevoegen aan de </a:t>
            </a:r>
            <a:r>
              <a:rPr lang="nl-BE" b="1" dirty="0">
                <a:latin typeface="Tahoma"/>
                <a:ea typeface="Tahoma"/>
                <a:cs typeface="Tahoma"/>
              </a:rPr>
              <a:t>boomstructuur ?</a:t>
            </a:r>
          </a:p>
          <a:p>
            <a:endParaRPr lang="nl-BE" dirty="0"/>
          </a:p>
        </p:txBody>
      </p:sp>
      <p:graphicFrame>
        <p:nvGraphicFramePr>
          <p:cNvPr id="10" name="Diagram 9">
            <a:extLst>
              <a:ext uri="{FF2B5EF4-FFF2-40B4-BE49-F238E27FC236}">
                <a16:creationId xmlns:a16="http://schemas.microsoft.com/office/drawing/2014/main" id="{B3F1659C-4036-4CA0-8EDB-15212B897169}"/>
              </a:ext>
            </a:extLst>
          </p:cNvPr>
          <p:cNvGraphicFramePr/>
          <p:nvPr>
            <p:extLst>
              <p:ext uri="{D42A27DB-BD31-4B8C-83A1-F6EECF244321}">
                <p14:modId xmlns:p14="http://schemas.microsoft.com/office/powerpoint/2010/main" val="3235405272"/>
              </p:ext>
            </p:extLst>
          </p:nvPr>
        </p:nvGraphicFramePr>
        <p:xfrm>
          <a:off x="3613583" y="3708580"/>
          <a:ext cx="3747121" cy="2388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057755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p:cNvSpPr>
            <a:spLocks noGrp="1"/>
          </p:cNvSpPr>
          <p:nvPr>
            <p:ph type="title"/>
          </p:nvPr>
        </p:nvSpPr>
        <p:spPr>
          <a:noFill/>
        </p:spPr>
        <p:txBody>
          <a:bodyPr/>
          <a:lstStyle/>
          <a:p>
            <a:r>
              <a:rPr lang="nl-BE" err="1"/>
              <a:t>Overriding</a:t>
            </a:r>
            <a:endParaRPr lang="nl-BE"/>
          </a:p>
        </p:txBody>
      </p:sp>
      <p:sp>
        <p:nvSpPr>
          <p:cNvPr id="3" name="Tijdelijke aanduiding voor inhoud 2"/>
          <p:cNvSpPr>
            <a:spLocks noGrp="1"/>
          </p:cNvSpPr>
          <p:nvPr>
            <p:ph idx="1"/>
          </p:nvPr>
        </p:nvSpPr>
        <p:spPr/>
        <p:txBody>
          <a:bodyPr lIns="91440" tIns="45720" rIns="91440" bIns="45720" anchor="t">
            <a:normAutofit/>
          </a:bodyPr>
          <a:lstStyle/>
          <a:p>
            <a:r>
              <a:rPr lang="en-US" err="1">
                <a:latin typeface="Tahoma"/>
                <a:ea typeface="Tahoma"/>
                <a:cs typeface="Tahoma"/>
              </a:rPr>
              <a:t>Wanneer</a:t>
            </a:r>
            <a:r>
              <a:rPr lang="en-US">
                <a:latin typeface="Tahoma"/>
                <a:ea typeface="Tahoma"/>
                <a:cs typeface="Tahoma"/>
              </a:rPr>
              <a:t> </a:t>
            </a:r>
            <a:r>
              <a:rPr lang="en-US" err="1">
                <a:latin typeface="Tahoma"/>
                <a:ea typeface="Tahoma"/>
                <a:cs typeface="Tahoma"/>
              </a:rPr>
              <a:t>dit</a:t>
            </a:r>
            <a:r>
              <a:rPr lang="en-US">
                <a:latin typeface="Tahoma"/>
                <a:ea typeface="Tahoma"/>
                <a:cs typeface="Tahoma"/>
              </a:rPr>
              <a:t> </a:t>
            </a:r>
            <a:r>
              <a:rPr lang="en-US" err="1">
                <a:latin typeface="Tahoma"/>
                <a:ea typeface="Tahoma"/>
                <a:cs typeface="Tahoma"/>
              </a:rPr>
              <a:t>voor</a:t>
            </a:r>
            <a:r>
              <a:rPr lang="en-US">
                <a:latin typeface="Tahoma"/>
                <a:ea typeface="Tahoma"/>
                <a:cs typeface="Tahoma"/>
              </a:rPr>
              <a:t> alle </a:t>
            </a:r>
            <a:r>
              <a:rPr lang="en-US" b="1" err="1">
                <a:latin typeface="Tahoma"/>
                <a:ea typeface="Tahoma"/>
                <a:cs typeface="Tahoma"/>
              </a:rPr>
              <a:t>kleine</a:t>
            </a:r>
            <a:r>
              <a:rPr lang="en-US">
                <a:latin typeface="Tahoma"/>
                <a:ea typeface="Tahoma"/>
                <a:cs typeface="Tahoma"/>
              </a:rPr>
              <a:t> </a:t>
            </a:r>
            <a:r>
              <a:rPr lang="en-US" err="1">
                <a:latin typeface="Tahoma"/>
                <a:ea typeface="Tahoma"/>
                <a:cs typeface="Tahoma"/>
              </a:rPr>
              <a:t>verschillen</a:t>
            </a:r>
            <a:r>
              <a:rPr lang="en-US">
                <a:latin typeface="Tahoma"/>
                <a:ea typeface="Tahoma"/>
                <a:cs typeface="Tahoma"/>
              </a:rPr>
              <a:t>/</a:t>
            </a:r>
            <a:r>
              <a:rPr lang="en-US" b="1" err="1">
                <a:latin typeface="Tahoma"/>
                <a:ea typeface="Tahoma"/>
                <a:cs typeface="Tahoma"/>
              </a:rPr>
              <a:t>uitzonderingen</a:t>
            </a:r>
            <a:br>
              <a:rPr lang="en-US">
                <a:latin typeface="Tahoma"/>
                <a:ea typeface="Tahoma"/>
                <a:cs typeface="Tahoma"/>
              </a:rPr>
            </a:br>
            <a:r>
              <a:rPr lang="en-US">
                <a:latin typeface="Tahoma"/>
                <a:ea typeface="Tahoma"/>
                <a:cs typeface="Tahoma"/>
              </a:rPr>
              <a:t> </a:t>
            </a:r>
            <a:r>
              <a:rPr lang="en-US" err="1">
                <a:latin typeface="Tahoma"/>
                <a:ea typeface="Tahoma"/>
                <a:cs typeface="Tahoma"/>
              </a:rPr>
              <a:t>moet</a:t>
            </a:r>
            <a:r>
              <a:rPr lang="en-US">
                <a:latin typeface="Tahoma"/>
                <a:ea typeface="Tahoma"/>
                <a:cs typeface="Tahoma"/>
              </a:rPr>
              <a:t> </a:t>
            </a:r>
            <a:r>
              <a:rPr lang="en-US" err="1">
                <a:latin typeface="Tahoma"/>
                <a:ea typeface="Tahoma"/>
                <a:cs typeface="Tahoma"/>
              </a:rPr>
              <a:t>gedaan</a:t>
            </a:r>
            <a:r>
              <a:rPr lang="en-US">
                <a:latin typeface="Tahoma"/>
                <a:ea typeface="Tahoma"/>
                <a:cs typeface="Tahoma"/>
              </a:rPr>
              <a:t> </a:t>
            </a:r>
            <a:r>
              <a:rPr lang="en-US" err="1">
                <a:latin typeface="Tahoma"/>
                <a:ea typeface="Tahoma"/>
                <a:cs typeface="Tahoma"/>
              </a:rPr>
              <a:t>worden</a:t>
            </a:r>
            <a:r>
              <a:rPr lang="en-US">
                <a:latin typeface="Tahoma"/>
                <a:ea typeface="Tahoma"/>
                <a:cs typeface="Tahoma"/>
              </a:rPr>
              <a:t> </a:t>
            </a:r>
            <a:r>
              <a:rPr lang="en-US" err="1">
                <a:latin typeface="Tahoma"/>
                <a:ea typeface="Tahoma"/>
                <a:cs typeface="Tahoma"/>
              </a:rPr>
              <a:t>wordt</a:t>
            </a:r>
            <a:r>
              <a:rPr lang="en-US">
                <a:latin typeface="Tahoma"/>
                <a:ea typeface="Tahoma"/>
                <a:cs typeface="Tahoma"/>
              </a:rPr>
              <a:t> de boom </a:t>
            </a:r>
            <a:r>
              <a:rPr lang="en-US" b="1" err="1">
                <a:latin typeface="Tahoma"/>
                <a:ea typeface="Tahoma"/>
                <a:cs typeface="Tahoma"/>
              </a:rPr>
              <a:t>zeer</a:t>
            </a:r>
            <a:r>
              <a:rPr lang="en-US" b="1">
                <a:latin typeface="Tahoma"/>
                <a:ea typeface="Tahoma"/>
                <a:cs typeface="Tahoma"/>
              </a:rPr>
              <a:t> </a:t>
            </a:r>
            <a:r>
              <a:rPr lang="en-US" b="1" err="1">
                <a:latin typeface="Tahoma"/>
                <a:ea typeface="Tahoma"/>
                <a:cs typeface="Tahoma"/>
              </a:rPr>
              <a:t>groot</a:t>
            </a:r>
            <a:r>
              <a:rPr lang="en-US">
                <a:latin typeface="Tahoma"/>
                <a:ea typeface="Tahoma"/>
                <a:cs typeface="Tahoma"/>
              </a:rPr>
              <a:t>!! </a:t>
            </a:r>
            <a:endParaRPr lang="en-US"/>
          </a:p>
          <a:p>
            <a:r>
              <a:rPr lang="en-US">
                <a:latin typeface="Tahoma"/>
                <a:ea typeface="Tahoma"/>
                <a:cs typeface="Tahoma"/>
              </a:rPr>
              <a:t>Dus </a:t>
            </a:r>
            <a:r>
              <a:rPr lang="en-US" err="1">
                <a:latin typeface="Tahoma"/>
                <a:ea typeface="Tahoma"/>
                <a:cs typeface="Tahoma"/>
              </a:rPr>
              <a:t>veel</a:t>
            </a:r>
            <a:r>
              <a:rPr lang="en-US" b="1">
                <a:latin typeface="Tahoma"/>
                <a:ea typeface="Tahoma"/>
                <a:cs typeface="Tahoma"/>
              </a:rPr>
              <a:t> </a:t>
            </a:r>
            <a:r>
              <a:rPr lang="en-US" b="1" err="1">
                <a:latin typeface="Tahoma"/>
                <a:ea typeface="Tahoma"/>
                <a:cs typeface="Tahoma"/>
              </a:rPr>
              <a:t>duplicatie</a:t>
            </a:r>
            <a:r>
              <a:rPr lang="en-US" b="1">
                <a:latin typeface="Tahoma"/>
                <a:ea typeface="Tahoma"/>
                <a:cs typeface="Tahoma"/>
              </a:rPr>
              <a:t>!!!!</a:t>
            </a:r>
          </a:p>
          <a:p>
            <a:endParaRPr lang="en-US"/>
          </a:p>
        </p:txBody>
      </p:sp>
      <p:graphicFrame>
        <p:nvGraphicFramePr>
          <p:cNvPr id="19" name="Diagram 18">
            <a:extLst>
              <a:ext uri="{FF2B5EF4-FFF2-40B4-BE49-F238E27FC236}">
                <a16:creationId xmlns:a16="http://schemas.microsoft.com/office/drawing/2014/main" id="{04B4CE0A-0D13-4C44-8D7E-C8EDF5924F59}"/>
              </a:ext>
            </a:extLst>
          </p:cNvPr>
          <p:cNvGraphicFramePr/>
          <p:nvPr>
            <p:extLst>
              <p:ext uri="{D42A27DB-BD31-4B8C-83A1-F6EECF244321}">
                <p14:modId xmlns:p14="http://schemas.microsoft.com/office/powerpoint/2010/main" val="3513232514"/>
              </p:ext>
            </p:extLst>
          </p:nvPr>
        </p:nvGraphicFramePr>
        <p:xfrm>
          <a:off x="2087554" y="2976668"/>
          <a:ext cx="8205870" cy="30625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06260634"/>
      </p:ext>
    </p:extLst>
  </p:cSld>
  <p:clrMapOvr>
    <a:masterClrMapping/>
  </p:clrMapOvr>
  <p:transition>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p:cNvSpPr>
            <a:spLocks noGrp="1"/>
          </p:cNvSpPr>
          <p:nvPr>
            <p:ph type="title"/>
          </p:nvPr>
        </p:nvSpPr>
        <p:spPr>
          <a:noFill/>
        </p:spPr>
        <p:txBody>
          <a:bodyPr/>
          <a:lstStyle/>
          <a:p>
            <a:r>
              <a:rPr lang="nl-BE" err="1"/>
              <a:t>Overriding</a:t>
            </a:r>
            <a:endParaRPr lang="nl-BE"/>
          </a:p>
        </p:txBody>
      </p:sp>
      <p:sp>
        <p:nvSpPr>
          <p:cNvPr id="3" name="Tijdelijke aanduiding voor inhoud 2"/>
          <p:cNvSpPr>
            <a:spLocks noGrp="1"/>
          </p:cNvSpPr>
          <p:nvPr>
            <p:ph idx="1"/>
          </p:nvPr>
        </p:nvSpPr>
        <p:spPr/>
        <p:txBody>
          <a:bodyPr lIns="91440" tIns="45720" rIns="91440" bIns="45720" anchor="t">
            <a:normAutofit/>
          </a:bodyPr>
          <a:lstStyle/>
          <a:p>
            <a:pPr>
              <a:defRPr/>
            </a:pPr>
            <a:r>
              <a:rPr lang="en-US" b="1" err="1">
                <a:latin typeface="Tahoma"/>
                <a:ea typeface="Tahoma"/>
                <a:cs typeface="Tahoma"/>
              </a:rPr>
              <a:t>Oplossing</a:t>
            </a:r>
            <a:r>
              <a:rPr lang="en-US" b="1">
                <a:latin typeface="Tahoma"/>
                <a:ea typeface="Tahoma"/>
                <a:cs typeface="Tahoma"/>
              </a:rPr>
              <a:t> </a:t>
            </a:r>
            <a:r>
              <a:rPr lang="en-US">
                <a:latin typeface="Tahoma"/>
                <a:ea typeface="Tahoma"/>
                <a:cs typeface="Tahoma"/>
              </a:rPr>
              <a:t>=&gt; </a:t>
            </a:r>
            <a:r>
              <a:rPr lang="en-US" b="1">
                <a:latin typeface="Tahoma"/>
                <a:ea typeface="Tahoma"/>
                <a:cs typeface="Tahoma"/>
              </a:rPr>
              <a:t>overriding</a:t>
            </a:r>
          </a:p>
          <a:p>
            <a:pPr lvl="1">
              <a:defRPr/>
            </a:pPr>
            <a:r>
              <a:rPr lang="en-US" b="1" err="1">
                <a:latin typeface="Tahoma"/>
                <a:ea typeface="Tahoma"/>
                <a:cs typeface="Tahoma"/>
              </a:rPr>
              <a:t>Overschrijven</a:t>
            </a:r>
            <a:r>
              <a:rPr lang="en-US" b="1">
                <a:latin typeface="Tahoma"/>
                <a:ea typeface="Tahoma"/>
                <a:cs typeface="Tahoma"/>
              </a:rPr>
              <a:t> </a:t>
            </a:r>
            <a:r>
              <a:rPr lang="en-US">
                <a:latin typeface="Tahoma"/>
                <a:ea typeface="Tahoma"/>
                <a:cs typeface="Tahoma"/>
              </a:rPr>
              <a:t>van </a:t>
            </a:r>
            <a:r>
              <a:rPr lang="en-US" err="1">
                <a:latin typeface="Tahoma"/>
                <a:ea typeface="Tahoma"/>
                <a:cs typeface="Tahoma"/>
              </a:rPr>
              <a:t>een</a:t>
            </a:r>
            <a:r>
              <a:rPr lang="en-US">
                <a:latin typeface="Tahoma"/>
                <a:ea typeface="Tahoma"/>
                <a:cs typeface="Tahoma"/>
              </a:rPr>
              <a:t> </a:t>
            </a:r>
            <a:r>
              <a:rPr lang="en-US" b="1" err="1">
                <a:latin typeface="Tahoma"/>
                <a:ea typeface="Tahoma"/>
                <a:cs typeface="Tahoma"/>
              </a:rPr>
              <a:t>functie</a:t>
            </a:r>
            <a:r>
              <a:rPr lang="en-US" err="1">
                <a:latin typeface="Tahoma"/>
                <a:ea typeface="Tahoma"/>
                <a:cs typeface="Tahoma"/>
              </a:rPr>
              <a:t>-implementatie</a:t>
            </a:r>
            <a:r>
              <a:rPr lang="en-US">
                <a:latin typeface="Tahoma"/>
                <a:ea typeface="Tahoma"/>
                <a:cs typeface="Tahoma"/>
              </a:rPr>
              <a:t> </a:t>
            </a:r>
          </a:p>
          <a:p>
            <a:pPr lvl="1">
              <a:defRPr/>
            </a:pPr>
            <a:r>
              <a:rPr lang="en-US">
                <a:latin typeface="Tahoma"/>
                <a:ea typeface="Tahoma"/>
                <a:cs typeface="Tahoma"/>
              </a:rPr>
              <a:t>Van de parent-</a:t>
            </a:r>
            <a:r>
              <a:rPr lang="en-US" err="1">
                <a:latin typeface="Tahoma"/>
                <a:ea typeface="Tahoma"/>
                <a:cs typeface="Tahoma"/>
              </a:rPr>
              <a:t>klasse</a:t>
            </a:r>
            <a:r>
              <a:rPr lang="en-US">
                <a:latin typeface="Tahoma"/>
                <a:ea typeface="Tahoma"/>
                <a:cs typeface="Tahoma"/>
              </a:rPr>
              <a:t> in de </a:t>
            </a:r>
            <a:r>
              <a:rPr lang="en-US" b="1">
                <a:latin typeface="Tahoma"/>
                <a:ea typeface="Tahoma"/>
                <a:cs typeface="Tahoma"/>
              </a:rPr>
              <a:t>child-</a:t>
            </a:r>
            <a:r>
              <a:rPr lang="en-US" b="1" err="1">
                <a:latin typeface="Tahoma"/>
                <a:ea typeface="Tahoma"/>
                <a:cs typeface="Tahoma"/>
              </a:rPr>
              <a:t>klasse</a:t>
            </a:r>
            <a:endParaRPr lang="en-US" b="1">
              <a:latin typeface="Tahoma"/>
              <a:ea typeface="Tahoma"/>
              <a:cs typeface="Tahoma"/>
            </a:endParaRPr>
          </a:p>
          <a:p>
            <a:pPr>
              <a:defRPr/>
            </a:pPr>
            <a:endParaRPr lang="nl-BE"/>
          </a:p>
        </p:txBody>
      </p:sp>
      <p:sp>
        <p:nvSpPr>
          <p:cNvPr id="2" name="Rectangle: Rounded Corners 1">
            <a:extLst>
              <a:ext uri="{FF2B5EF4-FFF2-40B4-BE49-F238E27FC236}">
                <a16:creationId xmlns:a16="http://schemas.microsoft.com/office/drawing/2014/main" id="{847C17DF-D7B0-4DA0-B9DD-1DFC5EF8541E}"/>
              </a:ext>
            </a:extLst>
          </p:cNvPr>
          <p:cNvSpPr/>
          <p:nvPr/>
        </p:nvSpPr>
        <p:spPr>
          <a:xfrm>
            <a:off x="4464697" y="2754086"/>
            <a:ext cx="1368490" cy="91751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a:solidFill>
                  <a:schemeClr val="tx1"/>
                </a:solidFill>
                <a:cs typeface="Calibri"/>
              </a:rPr>
              <a:t>Mammal</a:t>
            </a:r>
            <a:endParaRPr lang="en-US"/>
          </a:p>
          <a:p>
            <a:r>
              <a:rPr lang="en-US" sz="1200">
                <a:solidFill>
                  <a:schemeClr val="tx1"/>
                </a:solidFill>
                <a:cs typeface="Calibri"/>
              </a:rPr>
              <a:t>+ </a:t>
            </a:r>
            <a:r>
              <a:rPr lang="en-US" sz="1200" err="1">
                <a:solidFill>
                  <a:schemeClr val="tx1"/>
                </a:solidFill>
                <a:cs typeface="Calibri"/>
              </a:rPr>
              <a:t>GiveBirth</a:t>
            </a:r>
            <a:r>
              <a:rPr lang="en-US" sz="1200">
                <a:solidFill>
                  <a:schemeClr val="tx1"/>
                </a:solidFill>
                <a:cs typeface="Calibri"/>
              </a:rPr>
              <a:t>()</a:t>
            </a:r>
          </a:p>
        </p:txBody>
      </p:sp>
      <p:sp>
        <p:nvSpPr>
          <p:cNvPr id="7" name="Rectangle: Rounded Corners 6">
            <a:extLst>
              <a:ext uri="{FF2B5EF4-FFF2-40B4-BE49-F238E27FC236}">
                <a16:creationId xmlns:a16="http://schemas.microsoft.com/office/drawing/2014/main" id="{0B8DB6DA-CB22-4803-8D17-2B2200A2740B}"/>
              </a:ext>
            </a:extLst>
          </p:cNvPr>
          <p:cNvSpPr/>
          <p:nvPr/>
        </p:nvSpPr>
        <p:spPr>
          <a:xfrm>
            <a:off x="2660781" y="3967064"/>
            <a:ext cx="1368490" cy="91751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a:solidFill>
                  <a:schemeClr val="tx1"/>
                </a:solidFill>
                <a:cs typeface="Calibri"/>
              </a:rPr>
              <a:t>Dog</a:t>
            </a:r>
          </a:p>
        </p:txBody>
      </p:sp>
      <p:sp>
        <p:nvSpPr>
          <p:cNvPr id="9" name="Rectangle: Rounded Corners 8">
            <a:extLst>
              <a:ext uri="{FF2B5EF4-FFF2-40B4-BE49-F238E27FC236}">
                <a16:creationId xmlns:a16="http://schemas.microsoft.com/office/drawing/2014/main" id="{592285BA-1C74-46DC-B8DC-F6FF0714A640}"/>
              </a:ext>
            </a:extLst>
          </p:cNvPr>
          <p:cNvSpPr/>
          <p:nvPr/>
        </p:nvSpPr>
        <p:spPr>
          <a:xfrm>
            <a:off x="4418044" y="3967064"/>
            <a:ext cx="1368490" cy="91751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a:solidFill>
                  <a:schemeClr val="tx1"/>
                </a:solidFill>
                <a:cs typeface="Calibri"/>
              </a:rPr>
              <a:t>Cat</a:t>
            </a:r>
          </a:p>
        </p:txBody>
      </p:sp>
      <p:cxnSp>
        <p:nvCxnSpPr>
          <p:cNvPr id="11" name="Straight Arrow Connector 10">
            <a:extLst>
              <a:ext uri="{FF2B5EF4-FFF2-40B4-BE49-F238E27FC236}">
                <a16:creationId xmlns:a16="http://schemas.microsoft.com/office/drawing/2014/main" id="{997CCADB-856C-4108-A438-BEA3044C432D}"/>
              </a:ext>
            </a:extLst>
          </p:cNvPr>
          <p:cNvCxnSpPr/>
          <p:nvPr/>
        </p:nvCxnSpPr>
        <p:spPr>
          <a:xfrm>
            <a:off x="5805001" y="3612308"/>
            <a:ext cx="727788" cy="37788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DBE5E0E-C43B-49A5-9055-A426A3C0DDD6}"/>
              </a:ext>
            </a:extLst>
          </p:cNvPr>
          <p:cNvCxnSpPr>
            <a:cxnSpLocks/>
          </p:cNvCxnSpPr>
          <p:nvPr/>
        </p:nvCxnSpPr>
        <p:spPr>
          <a:xfrm flipH="1">
            <a:off x="3997972" y="3612307"/>
            <a:ext cx="516294" cy="37789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AD52DDC-C87E-4671-8EDD-506DDEBF6B1D}"/>
              </a:ext>
            </a:extLst>
          </p:cNvPr>
          <p:cNvCxnSpPr>
            <a:cxnSpLocks/>
          </p:cNvCxnSpPr>
          <p:nvPr/>
        </p:nvCxnSpPr>
        <p:spPr>
          <a:xfrm>
            <a:off x="5089652" y="3674512"/>
            <a:ext cx="4666" cy="30013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CC8AA587-2D25-4029-9908-307DFD2BC9CB}"/>
              </a:ext>
            </a:extLst>
          </p:cNvPr>
          <p:cNvSpPr/>
          <p:nvPr/>
        </p:nvSpPr>
        <p:spPr>
          <a:xfrm>
            <a:off x="6338595" y="3967064"/>
            <a:ext cx="1368490" cy="91751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a:solidFill>
                  <a:schemeClr val="tx1"/>
                </a:solidFill>
                <a:cs typeface="Calibri"/>
              </a:rPr>
              <a:t>Platypus</a:t>
            </a:r>
            <a:endParaRPr lang="en-US"/>
          </a:p>
          <a:p>
            <a:r>
              <a:rPr lang="en-US" sz="1200">
                <a:solidFill>
                  <a:schemeClr val="tx1"/>
                </a:solidFill>
                <a:cs typeface="Calibri"/>
              </a:rPr>
              <a:t>+ </a:t>
            </a:r>
            <a:r>
              <a:rPr lang="en-US" sz="1200" b="1" err="1">
                <a:solidFill>
                  <a:schemeClr val="tx1"/>
                </a:solidFill>
                <a:cs typeface="Calibri"/>
              </a:rPr>
              <a:t>GiveBirth</a:t>
            </a:r>
            <a:r>
              <a:rPr lang="en-US" sz="1200">
                <a:solidFill>
                  <a:schemeClr val="tx1"/>
                </a:solidFill>
                <a:cs typeface="Calibri"/>
              </a:rPr>
              <a:t>()</a:t>
            </a:r>
          </a:p>
        </p:txBody>
      </p:sp>
      <p:sp>
        <p:nvSpPr>
          <p:cNvPr id="16" name="TextBox 15">
            <a:extLst>
              <a:ext uri="{FF2B5EF4-FFF2-40B4-BE49-F238E27FC236}">
                <a16:creationId xmlns:a16="http://schemas.microsoft.com/office/drawing/2014/main" id="{8DC69EA0-0110-44B9-9852-524350613422}"/>
              </a:ext>
            </a:extLst>
          </p:cNvPr>
          <p:cNvSpPr txBox="1"/>
          <p:nvPr/>
        </p:nvSpPr>
        <p:spPr>
          <a:xfrm>
            <a:off x="968828" y="5120950"/>
            <a:ext cx="3068469" cy="738664"/>
          </a:xfrm>
          <a:prstGeom prst="rect">
            <a:avLst/>
          </a:prstGeom>
          <a:noFill/>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sz="1400">
                <a:solidFill>
                  <a:srgbClr val="70AD47"/>
                </a:solidFill>
                <a:latin typeface="Arial"/>
                <a:cs typeface="Arial"/>
              </a:rPr>
              <a:t>Dog </a:t>
            </a:r>
            <a:r>
              <a:rPr lang="en-US" sz="1400" err="1">
                <a:solidFill>
                  <a:srgbClr val="70AD47"/>
                </a:solidFill>
                <a:latin typeface="Arial"/>
                <a:cs typeface="Arial"/>
              </a:rPr>
              <a:t>en</a:t>
            </a:r>
            <a:r>
              <a:rPr lang="en-US" sz="1400">
                <a:solidFill>
                  <a:srgbClr val="70AD47"/>
                </a:solidFill>
                <a:latin typeface="Arial"/>
                <a:cs typeface="Arial"/>
              </a:rPr>
              <a:t> Cat </a:t>
            </a:r>
            <a:r>
              <a:rPr lang="en-US" sz="1400" b="1" err="1">
                <a:solidFill>
                  <a:srgbClr val="70AD47"/>
                </a:solidFill>
                <a:latin typeface="Arial"/>
                <a:cs typeface="Arial"/>
              </a:rPr>
              <a:t>hebruiken</a:t>
            </a:r>
            <a:r>
              <a:rPr lang="en-US" sz="1400" b="1">
                <a:solidFill>
                  <a:srgbClr val="70AD47"/>
                </a:solidFill>
                <a:latin typeface="Arial"/>
                <a:cs typeface="Arial"/>
              </a:rPr>
              <a:t> </a:t>
            </a:r>
            <a:r>
              <a:rPr lang="en-US" sz="1400" b="1" err="1">
                <a:solidFill>
                  <a:srgbClr val="70AD47"/>
                </a:solidFill>
                <a:latin typeface="Arial"/>
                <a:cs typeface="Arial"/>
              </a:rPr>
              <a:t>GiveBirth</a:t>
            </a:r>
            <a:r>
              <a:rPr lang="en-US" sz="1400">
                <a:solidFill>
                  <a:srgbClr val="70AD47"/>
                </a:solidFill>
                <a:latin typeface="Arial"/>
                <a:cs typeface="Arial"/>
              </a:rPr>
              <a:t>()  </a:t>
            </a:r>
            <a:br>
              <a:rPr lang="en-US" sz="1400">
                <a:solidFill>
                  <a:srgbClr val="70AD47"/>
                </a:solidFill>
                <a:latin typeface="Arial"/>
                <a:cs typeface="Arial"/>
              </a:rPr>
            </a:br>
            <a:r>
              <a:rPr lang="en-US" sz="1400">
                <a:solidFill>
                  <a:srgbClr val="70AD47"/>
                </a:solidFill>
                <a:latin typeface="Arial"/>
                <a:cs typeface="Arial"/>
              </a:rPr>
              <a:t>(</a:t>
            </a:r>
            <a:r>
              <a:rPr lang="en-US" sz="1400" err="1">
                <a:solidFill>
                  <a:srgbClr val="70AD47"/>
                </a:solidFill>
                <a:latin typeface="Arial"/>
                <a:cs typeface="Arial"/>
              </a:rPr>
              <a:t>samen</a:t>
            </a:r>
            <a:r>
              <a:rPr lang="en-US" sz="1400">
                <a:solidFill>
                  <a:srgbClr val="70AD47"/>
                </a:solidFill>
                <a:latin typeface="Arial"/>
                <a:cs typeface="Arial"/>
              </a:rPr>
              <a:t> met </a:t>
            </a:r>
            <a:r>
              <a:rPr lang="en-US" sz="1400" err="1">
                <a:solidFill>
                  <a:srgbClr val="70AD47"/>
                </a:solidFill>
                <a:latin typeface="Arial"/>
                <a:cs typeface="Arial"/>
              </a:rPr>
              <a:t>andere</a:t>
            </a:r>
            <a:r>
              <a:rPr lang="en-US" sz="1400">
                <a:solidFill>
                  <a:srgbClr val="70AD47"/>
                </a:solidFill>
                <a:latin typeface="Arial"/>
                <a:cs typeface="Arial"/>
              </a:rPr>
              <a:t> properties) </a:t>
            </a:r>
            <a:endParaRPr lang="en-US">
              <a:solidFill>
                <a:srgbClr val="70AD47"/>
              </a:solidFill>
              <a:latin typeface="Arial"/>
              <a:cs typeface="Arial"/>
            </a:endParaRPr>
          </a:p>
          <a:p>
            <a:r>
              <a:rPr lang="en-US" sz="1400">
                <a:solidFill>
                  <a:srgbClr val="70AD47"/>
                </a:solidFill>
                <a:latin typeface="Arial"/>
                <a:cs typeface="Arial"/>
              </a:rPr>
              <a:t>van </a:t>
            </a:r>
            <a:r>
              <a:rPr lang="en-US" sz="1400" b="1">
                <a:solidFill>
                  <a:srgbClr val="70AD47"/>
                </a:solidFill>
                <a:latin typeface="Arial"/>
                <a:cs typeface="Arial"/>
              </a:rPr>
              <a:t>Mammal</a:t>
            </a:r>
            <a:endParaRPr lang="en-US" b="1">
              <a:solidFill>
                <a:srgbClr val="70AD47"/>
              </a:solidFill>
              <a:latin typeface="Arial"/>
              <a:cs typeface="Arial"/>
            </a:endParaRPr>
          </a:p>
        </p:txBody>
      </p:sp>
      <p:sp>
        <p:nvSpPr>
          <p:cNvPr id="17" name="TextBox 16">
            <a:extLst>
              <a:ext uri="{FF2B5EF4-FFF2-40B4-BE49-F238E27FC236}">
                <a16:creationId xmlns:a16="http://schemas.microsoft.com/office/drawing/2014/main" id="{B7F30CA3-4EE1-4706-B36A-813B02F489CC}"/>
              </a:ext>
            </a:extLst>
          </p:cNvPr>
          <p:cNvSpPr txBox="1"/>
          <p:nvPr/>
        </p:nvSpPr>
        <p:spPr>
          <a:xfrm>
            <a:off x="4911012" y="5082073"/>
            <a:ext cx="4371710" cy="954107"/>
          </a:xfrm>
          <a:prstGeom prst="rect">
            <a:avLst/>
          </a:prstGeom>
          <a:noFill/>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sz="1400" b="1">
                <a:solidFill>
                  <a:srgbClr val="70AD47"/>
                </a:solidFill>
                <a:latin typeface="Arial"/>
                <a:cs typeface="Arial"/>
              </a:rPr>
              <a:t>Platypus </a:t>
            </a:r>
            <a:r>
              <a:rPr lang="en-US" sz="1400" err="1">
                <a:solidFill>
                  <a:srgbClr val="70AD47"/>
                </a:solidFill>
                <a:latin typeface="Arial"/>
                <a:cs typeface="Arial"/>
              </a:rPr>
              <a:t>hergebruikt</a:t>
            </a:r>
            <a:r>
              <a:rPr lang="en-US" sz="1400">
                <a:solidFill>
                  <a:srgbClr val="70AD47"/>
                </a:solidFill>
                <a:latin typeface="Arial"/>
                <a:cs typeface="Arial"/>
              </a:rPr>
              <a:t> </a:t>
            </a:r>
            <a:r>
              <a:rPr lang="en-US" sz="1400" err="1">
                <a:solidFill>
                  <a:srgbClr val="70AD47"/>
                </a:solidFill>
                <a:latin typeface="Arial"/>
                <a:cs typeface="Arial"/>
              </a:rPr>
              <a:t>ook</a:t>
            </a:r>
            <a:r>
              <a:rPr lang="en-US" sz="1400">
                <a:solidFill>
                  <a:srgbClr val="70AD47"/>
                </a:solidFill>
                <a:latin typeface="Arial"/>
                <a:cs typeface="Arial"/>
              </a:rPr>
              <a:t> alle Properties </a:t>
            </a:r>
            <a:r>
              <a:rPr lang="en-US" sz="1400" err="1">
                <a:solidFill>
                  <a:srgbClr val="70AD47"/>
                </a:solidFill>
                <a:latin typeface="Arial"/>
                <a:cs typeface="Arial"/>
              </a:rPr>
              <a:t>en</a:t>
            </a:r>
            <a:r>
              <a:rPr lang="en-US" sz="1400">
                <a:solidFill>
                  <a:srgbClr val="70AD47"/>
                </a:solidFill>
                <a:latin typeface="Arial"/>
                <a:cs typeface="Arial"/>
              </a:rPr>
              <a:t> </a:t>
            </a:r>
            <a:r>
              <a:rPr lang="en-US" sz="1400" err="1">
                <a:solidFill>
                  <a:srgbClr val="70AD47"/>
                </a:solidFill>
                <a:latin typeface="Arial"/>
                <a:cs typeface="Arial"/>
              </a:rPr>
              <a:t>functies</a:t>
            </a:r>
            <a:r>
              <a:rPr lang="en-US" sz="1400">
                <a:solidFill>
                  <a:srgbClr val="70AD47"/>
                </a:solidFill>
                <a:latin typeface="Arial"/>
                <a:cs typeface="Arial"/>
              </a:rPr>
              <a:t> </a:t>
            </a:r>
            <a:endParaRPr lang="en-US">
              <a:solidFill>
                <a:srgbClr val="70AD47"/>
              </a:solidFill>
              <a:latin typeface="Arial"/>
              <a:cs typeface="Arial"/>
            </a:endParaRPr>
          </a:p>
          <a:p>
            <a:r>
              <a:rPr lang="en-US" sz="1400">
                <a:solidFill>
                  <a:srgbClr val="70AD47"/>
                </a:solidFill>
                <a:latin typeface="Arial"/>
                <a:cs typeface="Arial"/>
              </a:rPr>
              <a:t>van Mammal </a:t>
            </a:r>
            <a:r>
              <a:rPr lang="en-US" sz="1400" b="1" err="1">
                <a:solidFill>
                  <a:srgbClr val="70AD47"/>
                </a:solidFill>
                <a:latin typeface="Arial"/>
                <a:cs typeface="Arial"/>
              </a:rPr>
              <a:t>uitgezonderd</a:t>
            </a:r>
            <a:r>
              <a:rPr lang="en-US" sz="1400" b="1">
                <a:solidFill>
                  <a:srgbClr val="70AD47"/>
                </a:solidFill>
                <a:latin typeface="Arial"/>
                <a:cs typeface="Arial"/>
              </a:rPr>
              <a:t> </a:t>
            </a:r>
            <a:r>
              <a:rPr lang="en-US" sz="1400" b="1" err="1">
                <a:solidFill>
                  <a:srgbClr val="70AD47"/>
                </a:solidFill>
                <a:latin typeface="Arial"/>
                <a:cs typeface="Arial"/>
              </a:rPr>
              <a:t>GiveBirth</a:t>
            </a:r>
            <a:r>
              <a:rPr lang="en-US" sz="1400">
                <a:solidFill>
                  <a:srgbClr val="70AD47"/>
                </a:solidFill>
                <a:latin typeface="Arial"/>
                <a:cs typeface="Arial"/>
              </a:rPr>
              <a:t>().</a:t>
            </a:r>
            <a:endParaRPr lang="en-US">
              <a:solidFill>
                <a:srgbClr val="70AD47"/>
              </a:solidFill>
              <a:latin typeface="Arial"/>
              <a:cs typeface="Arial"/>
            </a:endParaRPr>
          </a:p>
          <a:p>
            <a:r>
              <a:rPr lang="en-US" sz="1400" err="1">
                <a:solidFill>
                  <a:srgbClr val="70AD47"/>
                </a:solidFill>
                <a:latin typeface="Arial"/>
                <a:cs typeface="Arial"/>
              </a:rPr>
              <a:t>Deze</a:t>
            </a:r>
            <a:r>
              <a:rPr lang="en-US" sz="1400">
                <a:solidFill>
                  <a:srgbClr val="70AD47"/>
                </a:solidFill>
                <a:latin typeface="Arial"/>
                <a:cs typeface="Arial"/>
              </a:rPr>
              <a:t> </a:t>
            </a:r>
            <a:r>
              <a:rPr lang="en-US" sz="1400" err="1">
                <a:solidFill>
                  <a:srgbClr val="70AD47"/>
                </a:solidFill>
                <a:latin typeface="Arial"/>
                <a:cs typeface="Arial"/>
              </a:rPr>
              <a:t>functie</a:t>
            </a:r>
            <a:r>
              <a:rPr lang="en-US" sz="1400">
                <a:solidFill>
                  <a:srgbClr val="70AD47"/>
                </a:solidFill>
                <a:latin typeface="Arial"/>
                <a:cs typeface="Arial"/>
              </a:rPr>
              <a:t> </a:t>
            </a:r>
            <a:r>
              <a:rPr lang="en-US" sz="1400" err="1">
                <a:solidFill>
                  <a:srgbClr val="70AD47"/>
                </a:solidFill>
                <a:latin typeface="Arial"/>
                <a:cs typeface="Arial"/>
              </a:rPr>
              <a:t>wordt</a:t>
            </a:r>
            <a:r>
              <a:rPr lang="en-US" sz="1400">
                <a:solidFill>
                  <a:srgbClr val="70AD47"/>
                </a:solidFill>
                <a:latin typeface="Arial"/>
                <a:cs typeface="Arial"/>
              </a:rPr>
              <a:t> </a:t>
            </a:r>
            <a:r>
              <a:rPr lang="en-US" sz="1400" b="1" err="1">
                <a:solidFill>
                  <a:srgbClr val="70AD47"/>
                </a:solidFill>
                <a:latin typeface="Arial"/>
                <a:cs typeface="Arial"/>
              </a:rPr>
              <a:t>overschreven</a:t>
            </a:r>
            <a:r>
              <a:rPr lang="en-US" sz="1400">
                <a:solidFill>
                  <a:srgbClr val="70AD47"/>
                </a:solidFill>
                <a:latin typeface="Arial"/>
                <a:cs typeface="Arial"/>
              </a:rPr>
              <a:t>, </a:t>
            </a:r>
            <a:r>
              <a:rPr lang="en-US" sz="1400" err="1">
                <a:solidFill>
                  <a:srgbClr val="70AD47"/>
                </a:solidFill>
                <a:latin typeface="Arial"/>
                <a:cs typeface="Arial"/>
              </a:rPr>
              <a:t>een</a:t>
            </a:r>
            <a:r>
              <a:rPr lang="en-US" sz="1400">
                <a:solidFill>
                  <a:srgbClr val="70AD47"/>
                </a:solidFill>
                <a:latin typeface="Arial"/>
                <a:cs typeface="Arial"/>
              </a:rPr>
              <a:t> eigen </a:t>
            </a:r>
          </a:p>
          <a:p>
            <a:r>
              <a:rPr lang="en-US" sz="1400" err="1">
                <a:solidFill>
                  <a:srgbClr val="70AD47"/>
                </a:solidFill>
                <a:latin typeface="Arial"/>
                <a:cs typeface="Arial"/>
              </a:rPr>
              <a:t>wordt</a:t>
            </a:r>
            <a:r>
              <a:rPr lang="en-US" sz="1400">
                <a:solidFill>
                  <a:srgbClr val="70AD47"/>
                </a:solidFill>
                <a:latin typeface="Arial"/>
                <a:cs typeface="Arial"/>
              </a:rPr>
              <a:t> </a:t>
            </a:r>
            <a:r>
              <a:rPr lang="en-US" sz="1400" err="1">
                <a:solidFill>
                  <a:srgbClr val="70AD47"/>
                </a:solidFill>
                <a:latin typeface="Arial"/>
                <a:cs typeface="Arial"/>
              </a:rPr>
              <a:t>dus</a:t>
            </a:r>
            <a:r>
              <a:rPr lang="en-US" sz="1400">
                <a:solidFill>
                  <a:srgbClr val="70AD47"/>
                </a:solidFill>
                <a:latin typeface="Arial"/>
                <a:cs typeface="Arial"/>
              </a:rPr>
              <a:t> </a:t>
            </a:r>
            <a:r>
              <a:rPr lang="en-US" sz="1400" err="1">
                <a:solidFill>
                  <a:srgbClr val="70AD47"/>
                </a:solidFill>
                <a:latin typeface="Arial"/>
                <a:cs typeface="Arial"/>
              </a:rPr>
              <a:t>voorzien</a:t>
            </a:r>
            <a:r>
              <a:rPr lang="en-US" sz="1400">
                <a:solidFill>
                  <a:srgbClr val="70AD47"/>
                </a:solidFill>
                <a:latin typeface="Arial"/>
                <a:cs typeface="Arial"/>
              </a:rPr>
              <a:t>.</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a:t>Inleiding</a:t>
            </a:r>
          </a:p>
        </p:txBody>
      </p:sp>
      <p:sp>
        <p:nvSpPr>
          <p:cNvPr id="3" name="Tijdelijke aanduiding voor inhoud 2"/>
          <p:cNvSpPr>
            <a:spLocks noGrp="1"/>
          </p:cNvSpPr>
          <p:nvPr>
            <p:ph idx="1"/>
          </p:nvPr>
        </p:nvSpPr>
        <p:spPr/>
        <p:txBody>
          <a:bodyPr lIns="91440" tIns="45720" rIns="91440" bIns="45720" anchor="t"/>
          <a:lstStyle/>
          <a:p>
            <a:r>
              <a:rPr lang="nl-BE"/>
              <a:t>Situatieschets</a:t>
            </a:r>
          </a:p>
          <a:p>
            <a:pPr lvl="1"/>
            <a:r>
              <a:rPr lang="nl-BE">
                <a:latin typeface="Tahoma"/>
                <a:ea typeface="Tahoma"/>
                <a:cs typeface="Tahoma"/>
              </a:rPr>
              <a:t>Het </a:t>
            </a:r>
            <a:r>
              <a:rPr lang="nl-BE" b="1">
                <a:latin typeface="Tahoma"/>
                <a:ea typeface="Tahoma"/>
                <a:cs typeface="Tahoma"/>
              </a:rPr>
              <a:t>toevoegen van dezelfde code</a:t>
            </a:r>
            <a:r>
              <a:rPr lang="nl-BE">
                <a:latin typeface="Tahoma"/>
                <a:ea typeface="Tahoma"/>
                <a:cs typeface="Tahoma"/>
              </a:rPr>
              <a:t> aan de verschillende klassen (= kopiëren van code) zal leiden tot:</a:t>
            </a:r>
          </a:p>
          <a:p>
            <a:pPr lvl="2"/>
            <a:r>
              <a:rPr lang="nl-BE" b="1">
                <a:latin typeface="Tahoma"/>
                <a:ea typeface="Tahoma"/>
                <a:cs typeface="Tahoma"/>
              </a:rPr>
              <a:t>Verspreiden </a:t>
            </a:r>
            <a:r>
              <a:rPr lang="nl-BE">
                <a:latin typeface="Tahoma"/>
                <a:ea typeface="Tahoma"/>
                <a:cs typeface="Tahoma"/>
              </a:rPr>
              <a:t>van </a:t>
            </a:r>
            <a:r>
              <a:rPr lang="nl-BE" b="1">
                <a:latin typeface="Tahoma"/>
                <a:ea typeface="Tahoma"/>
                <a:cs typeface="Tahoma"/>
              </a:rPr>
              <a:t>fouten </a:t>
            </a:r>
            <a:r>
              <a:rPr lang="nl-BE">
                <a:latin typeface="Tahoma"/>
                <a:ea typeface="Tahoma"/>
                <a:cs typeface="Tahoma"/>
              </a:rPr>
              <a:t>indien originele code niet correct</a:t>
            </a:r>
          </a:p>
          <a:p>
            <a:pPr lvl="2"/>
            <a:r>
              <a:rPr lang="nl-BE" b="1">
                <a:latin typeface="Tahoma"/>
                <a:ea typeface="Tahoma"/>
                <a:cs typeface="Tahoma"/>
              </a:rPr>
              <a:t>Correctie </a:t>
            </a:r>
            <a:r>
              <a:rPr lang="nl-BE">
                <a:latin typeface="Tahoma"/>
                <a:ea typeface="Tahoma"/>
                <a:cs typeface="Tahoma"/>
              </a:rPr>
              <a:t>van </a:t>
            </a:r>
            <a:r>
              <a:rPr lang="nl-BE" b="1">
                <a:latin typeface="Tahoma"/>
                <a:ea typeface="Tahoma"/>
                <a:cs typeface="Tahoma"/>
              </a:rPr>
              <a:t>fouten </a:t>
            </a:r>
            <a:r>
              <a:rPr lang="nl-BE">
                <a:latin typeface="Tahoma"/>
                <a:ea typeface="Tahoma"/>
                <a:cs typeface="Tahoma"/>
              </a:rPr>
              <a:t>in code moet steeds goed doorgevoerd worden naar </a:t>
            </a:r>
            <a:r>
              <a:rPr lang="nl-BE" b="1">
                <a:latin typeface="Tahoma"/>
                <a:ea typeface="Tahoma"/>
                <a:cs typeface="Tahoma"/>
              </a:rPr>
              <a:t>alle kopieën</a:t>
            </a:r>
            <a:r>
              <a:rPr lang="nl-BE">
                <a:latin typeface="Tahoma"/>
                <a:ea typeface="Tahoma"/>
                <a:cs typeface="Tahoma"/>
              </a:rPr>
              <a:t> (zeer moeilijk te beheren / controleren)</a:t>
            </a:r>
          </a:p>
          <a:p>
            <a:pPr lvl="1"/>
            <a:r>
              <a:rPr lang="nl-BE" b="1">
                <a:latin typeface="Tahoma"/>
                <a:ea typeface="Tahoma"/>
                <a:cs typeface="Tahoma"/>
              </a:rPr>
              <a:t>DRY </a:t>
            </a:r>
            <a:r>
              <a:rPr lang="nl-BE">
                <a:latin typeface="Tahoma"/>
                <a:ea typeface="Tahoma"/>
                <a:cs typeface="Tahoma"/>
              </a:rPr>
              <a:t>(</a:t>
            </a:r>
            <a:r>
              <a:rPr lang="nl-BE" err="1">
                <a:latin typeface="Tahoma"/>
                <a:ea typeface="Tahoma"/>
                <a:cs typeface="Tahoma"/>
              </a:rPr>
              <a:t>Don't</a:t>
            </a:r>
            <a:r>
              <a:rPr lang="nl-BE">
                <a:latin typeface="Tahoma"/>
                <a:ea typeface="Tahoma"/>
                <a:cs typeface="Tahoma"/>
              </a:rPr>
              <a:t> </a:t>
            </a:r>
            <a:r>
              <a:rPr lang="nl-BE" err="1">
                <a:latin typeface="Tahoma"/>
                <a:ea typeface="Tahoma"/>
                <a:cs typeface="Tahoma"/>
              </a:rPr>
              <a:t>repeat</a:t>
            </a:r>
            <a:r>
              <a:rPr lang="nl-BE">
                <a:latin typeface="Tahoma"/>
                <a:ea typeface="Tahoma"/>
                <a:cs typeface="Tahoma"/>
              </a:rPr>
              <a:t> </a:t>
            </a:r>
            <a:r>
              <a:rPr lang="nl-BE" err="1">
                <a:latin typeface="Tahoma"/>
                <a:ea typeface="Tahoma"/>
                <a:cs typeface="Tahoma"/>
              </a:rPr>
              <a:t>yourself</a:t>
            </a:r>
            <a:r>
              <a:rPr lang="nl-BE">
                <a:latin typeface="Tahoma"/>
                <a:ea typeface="Tahoma"/>
                <a:cs typeface="Tahoma"/>
              </a:rPr>
              <a:t>) =&gt; belangrijk principe binnen software engineering</a:t>
            </a:r>
          </a:p>
          <a:p>
            <a:pPr lvl="2"/>
            <a:r>
              <a:rPr lang="nl-BE">
                <a:latin typeface="Tahoma"/>
                <a:ea typeface="Tahoma"/>
                <a:cs typeface="Tahoma"/>
              </a:rPr>
              <a:t> Vermijden van code-duplicatie</a:t>
            </a:r>
            <a:endParaRPr lang="nl-BE"/>
          </a:p>
          <a:p>
            <a:pPr lvl="2"/>
            <a:r>
              <a:rPr lang="nl-BE">
                <a:latin typeface="Tahoma"/>
                <a:ea typeface="Tahoma"/>
                <a:cs typeface="Tahoma"/>
              </a:rPr>
              <a:t> Hergebruik van code</a:t>
            </a:r>
            <a:endParaRPr lang="nl-BE"/>
          </a:p>
          <a:p>
            <a:pPr lvl="2"/>
            <a:r>
              <a:rPr lang="nl-BE">
                <a:latin typeface="Tahoma"/>
                <a:ea typeface="Tahoma"/>
                <a:cs typeface="Tahoma"/>
              </a:rPr>
              <a:t> Streven naar abstractie van patronen</a:t>
            </a:r>
            <a:endParaRPr lang="nl-BE"/>
          </a:p>
        </p:txBody>
      </p:sp>
    </p:spTree>
    <p:extLst>
      <p:ext uri="{BB962C8B-B14F-4D97-AF65-F5344CB8AC3E}">
        <p14:creationId xmlns:p14="http://schemas.microsoft.com/office/powerpoint/2010/main" val="472863591"/>
      </p:ext>
    </p:extLst>
  </p:cSld>
  <p:clrMapOvr>
    <a:masterClrMapping/>
  </p:clrMapOvr>
  <p:transition>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p:cNvSpPr>
            <a:spLocks noGrp="1"/>
          </p:cNvSpPr>
          <p:nvPr>
            <p:ph type="title"/>
          </p:nvPr>
        </p:nvSpPr>
        <p:spPr>
          <a:noFill/>
        </p:spPr>
        <p:txBody>
          <a:bodyPr/>
          <a:lstStyle/>
          <a:p>
            <a:r>
              <a:rPr lang="nl-BE" err="1"/>
              <a:t>Overriding</a:t>
            </a:r>
            <a:endParaRPr lang="nl-BE"/>
          </a:p>
        </p:txBody>
      </p:sp>
      <p:sp>
        <p:nvSpPr>
          <p:cNvPr id="3" name="Tijdelijke aanduiding voor inhoud 2"/>
          <p:cNvSpPr>
            <a:spLocks noGrp="1"/>
          </p:cNvSpPr>
          <p:nvPr>
            <p:ph idx="1"/>
          </p:nvPr>
        </p:nvSpPr>
        <p:spPr/>
        <p:txBody>
          <a:bodyPr lIns="91440" tIns="45720" rIns="91440" bIns="45720" anchor="t">
            <a:normAutofit/>
          </a:bodyPr>
          <a:lstStyle/>
          <a:p>
            <a:pPr>
              <a:defRPr/>
            </a:pPr>
            <a:r>
              <a:rPr lang="nl-BE">
                <a:latin typeface="Tahoma"/>
                <a:ea typeface="Tahoma"/>
                <a:cs typeface="Tahoma"/>
              </a:rPr>
              <a:t>2 </a:t>
            </a:r>
            <a:r>
              <a:rPr lang="nl-BE" b="1">
                <a:latin typeface="Tahoma"/>
                <a:ea typeface="Tahoma"/>
                <a:cs typeface="Tahoma"/>
              </a:rPr>
              <a:t>manieren </a:t>
            </a:r>
            <a:r>
              <a:rPr lang="nl-BE">
                <a:latin typeface="Tahoma"/>
                <a:ea typeface="Tahoma"/>
                <a:cs typeface="Tahoma"/>
              </a:rPr>
              <a:t>om het gedrag van een </a:t>
            </a:r>
            <a:r>
              <a:rPr lang="nl-BE" err="1">
                <a:latin typeface="Tahoma"/>
                <a:ea typeface="Tahoma"/>
                <a:cs typeface="Tahoma"/>
              </a:rPr>
              <a:t>parent</a:t>
            </a:r>
            <a:r>
              <a:rPr lang="nl-BE">
                <a:latin typeface="Tahoma"/>
                <a:ea typeface="Tahoma"/>
                <a:cs typeface="Tahoma"/>
              </a:rPr>
              <a:t> klasse te overschrijven:</a:t>
            </a:r>
            <a:endParaRPr lang="en-US">
              <a:latin typeface="Tahoma"/>
              <a:ea typeface="Tahoma"/>
              <a:cs typeface="Tahoma"/>
            </a:endParaRPr>
          </a:p>
          <a:p>
            <a:pPr lvl="1">
              <a:defRPr/>
            </a:pPr>
            <a:r>
              <a:rPr lang="nl-BE" b="1">
                <a:solidFill>
                  <a:schemeClr val="tx2"/>
                </a:solidFill>
                <a:latin typeface="Tahoma"/>
                <a:ea typeface="Tahoma"/>
                <a:cs typeface="Tahoma"/>
              </a:rPr>
              <a:t>New</a:t>
            </a:r>
          </a:p>
          <a:p>
            <a:pPr lvl="2">
              <a:defRPr/>
            </a:pPr>
            <a:r>
              <a:rPr lang="nl-BE"/>
              <a:t>Nieuwe implementatie voor functie in </a:t>
            </a:r>
            <a:r>
              <a:rPr lang="nl-BE" err="1"/>
              <a:t>parent</a:t>
            </a:r>
            <a:endParaRPr lang="nl-BE"/>
          </a:p>
          <a:p>
            <a:pPr lvl="2">
              <a:defRPr/>
            </a:pPr>
            <a:r>
              <a:rPr lang="nl-BE">
                <a:latin typeface="Tahoma"/>
                <a:ea typeface="Tahoma"/>
                <a:cs typeface="Tahoma"/>
              </a:rPr>
              <a:t>Enkel bij aanroep op </a:t>
            </a:r>
            <a:r>
              <a:rPr lang="nl-BE" err="1">
                <a:solidFill>
                  <a:srgbClr val="FF0000"/>
                </a:solidFill>
                <a:latin typeface="Tahoma"/>
                <a:ea typeface="Tahoma"/>
                <a:cs typeface="Tahoma"/>
              </a:rPr>
              <a:t>child</a:t>
            </a:r>
            <a:r>
              <a:rPr lang="nl-BE">
                <a:latin typeface="Tahoma"/>
                <a:ea typeface="Tahoma"/>
                <a:cs typeface="Tahoma"/>
              </a:rPr>
              <a:t> type (als variabele/referentie)!</a:t>
            </a:r>
          </a:p>
          <a:p>
            <a:pPr lvl="3">
              <a:defRPr/>
            </a:pPr>
            <a:r>
              <a:rPr lang="nl-BE">
                <a:latin typeface="Tahoma"/>
                <a:ea typeface="Tahoma"/>
                <a:cs typeface="Tahoma"/>
              </a:rPr>
              <a:t>Als de variabele van het </a:t>
            </a:r>
            <a:r>
              <a:rPr lang="nl-BE" b="1" err="1">
                <a:latin typeface="Tahoma"/>
                <a:ea typeface="Tahoma"/>
                <a:cs typeface="Tahoma"/>
              </a:rPr>
              <a:t>parent</a:t>
            </a:r>
            <a:r>
              <a:rPr lang="nl-BE" b="1">
                <a:latin typeface="Tahoma"/>
                <a:ea typeface="Tahoma"/>
                <a:cs typeface="Tahoma"/>
              </a:rPr>
              <a:t>-type</a:t>
            </a:r>
            <a:r>
              <a:rPr lang="nl-BE">
                <a:latin typeface="Tahoma"/>
                <a:ea typeface="Tahoma"/>
                <a:cs typeface="Tahoma"/>
              </a:rPr>
              <a:t> is wordt de </a:t>
            </a:r>
            <a:r>
              <a:rPr lang="nl-BE" b="1" err="1">
                <a:latin typeface="Tahoma"/>
                <a:ea typeface="Tahoma"/>
                <a:cs typeface="Tahoma"/>
              </a:rPr>
              <a:t>parent</a:t>
            </a:r>
            <a:r>
              <a:rPr lang="nl-BE" b="1">
                <a:latin typeface="Tahoma"/>
                <a:ea typeface="Tahoma"/>
                <a:cs typeface="Tahoma"/>
              </a:rPr>
              <a:t>-implementatie</a:t>
            </a:r>
            <a:r>
              <a:rPr lang="nl-BE">
                <a:latin typeface="Tahoma"/>
                <a:ea typeface="Tahoma"/>
                <a:cs typeface="Tahoma"/>
              </a:rPr>
              <a:t> uitgevoerd</a:t>
            </a:r>
          </a:p>
          <a:p>
            <a:pPr lvl="3">
              <a:defRPr/>
            </a:pPr>
            <a:r>
              <a:rPr lang="nl-BE">
                <a:latin typeface="Tahoma"/>
                <a:ea typeface="Tahoma"/>
                <a:cs typeface="Tahoma"/>
              </a:rPr>
              <a:t>Als de variabele van het </a:t>
            </a:r>
            <a:r>
              <a:rPr lang="nl-BE" b="1" err="1">
                <a:latin typeface="Tahoma"/>
                <a:ea typeface="Tahoma"/>
                <a:cs typeface="Tahoma"/>
              </a:rPr>
              <a:t>child</a:t>
            </a:r>
            <a:r>
              <a:rPr lang="nl-BE" b="1">
                <a:latin typeface="Tahoma"/>
                <a:ea typeface="Tahoma"/>
                <a:cs typeface="Tahoma"/>
              </a:rPr>
              <a:t>-type</a:t>
            </a:r>
            <a:r>
              <a:rPr lang="nl-BE">
                <a:latin typeface="Tahoma"/>
                <a:ea typeface="Tahoma"/>
                <a:cs typeface="Tahoma"/>
              </a:rPr>
              <a:t> is wordt de </a:t>
            </a:r>
            <a:r>
              <a:rPr lang="nl-BE" b="1" err="1">
                <a:latin typeface="Tahoma"/>
                <a:ea typeface="Tahoma"/>
                <a:cs typeface="Tahoma"/>
              </a:rPr>
              <a:t>child</a:t>
            </a:r>
            <a:r>
              <a:rPr lang="nl-BE" b="1">
                <a:latin typeface="Tahoma"/>
                <a:ea typeface="Tahoma"/>
                <a:cs typeface="Tahoma"/>
              </a:rPr>
              <a:t>-implementatie</a:t>
            </a:r>
            <a:r>
              <a:rPr lang="nl-BE">
                <a:latin typeface="Tahoma"/>
                <a:ea typeface="Tahoma"/>
                <a:cs typeface="Tahoma"/>
              </a:rPr>
              <a:t> uitgevoerd</a:t>
            </a:r>
            <a:endParaRPr lang="nl-BE"/>
          </a:p>
          <a:p>
            <a:pPr lvl="2">
              <a:defRPr/>
            </a:pPr>
            <a:r>
              <a:rPr lang="nl-BE">
                <a:solidFill>
                  <a:srgbClr val="FF0000"/>
                </a:solidFill>
                <a:latin typeface="Tahoma"/>
                <a:ea typeface="Tahoma"/>
                <a:cs typeface="Tahoma"/>
              </a:rPr>
              <a:t>Verbergt</a:t>
            </a:r>
            <a:r>
              <a:rPr lang="nl-BE">
                <a:latin typeface="Tahoma"/>
                <a:ea typeface="Tahoma"/>
                <a:cs typeface="Tahoma"/>
              </a:rPr>
              <a:t> </a:t>
            </a:r>
            <a:r>
              <a:rPr lang="nl-BE" err="1">
                <a:latin typeface="Tahoma"/>
                <a:ea typeface="Tahoma"/>
                <a:cs typeface="Tahoma"/>
              </a:rPr>
              <a:t>parent</a:t>
            </a:r>
            <a:r>
              <a:rPr lang="nl-BE">
                <a:latin typeface="Tahoma"/>
                <a:ea typeface="Tahoma"/>
                <a:cs typeface="Tahoma"/>
              </a:rPr>
              <a:t> implementatie (opgelet: bij weglaten ‘new’ krijg je hetzelfde effect)</a:t>
            </a:r>
          </a:p>
          <a:p>
            <a:pPr lvl="1">
              <a:defRPr/>
            </a:pPr>
            <a:r>
              <a:rPr lang="nl-BE" b="1">
                <a:solidFill>
                  <a:schemeClr val="tx2"/>
                </a:solidFill>
                <a:latin typeface="Tahoma"/>
                <a:ea typeface="Tahoma"/>
                <a:cs typeface="Tahoma"/>
              </a:rPr>
              <a:t>Virtual</a:t>
            </a:r>
            <a:r>
              <a:rPr lang="nl-BE" b="1">
                <a:latin typeface="Tahoma"/>
                <a:ea typeface="Tahoma"/>
                <a:cs typeface="Tahoma"/>
              </a:rPr>
              <a:t> + </a:t>
            </a:r>
            <a:r>
              <a:rPr lang="nl-BE" b="1" err="1">
                <a:solidFill>
                  <a:schemeClr val="tx2"/>
                </a:solidFill>
                <a:latin typeface="Tahoma"/>
                <a:ea typeface="Tahoma"/>
                <a:cs typeface="Tahoma"/>
              </a:rPr>
              <a:t>Override</a:t>
            </a:r>
            <a:endParaRPr lang="nl-BE" b="1">
              <a:solidFill>
                <a:schemeClr val="tx2"/>
              </a:solidFill>
              <a:latin typeface="Tahoma"/>
              <a:ea typeface="Tahoma"/>
              <a:cs typeface="Tahoma"/>
            </a:endParaRPr>
          </a:p>
          <a:p>
            <a:pPr lvl="2">
              <a:defRPr/>
            </a:pPr>
            <a:r>
              <a:rPr lang="nl-BE">
                <a:latin typeface="Tahoma"/>
                <a:ea typeface="Tahoma"/>
                <a:cs typeface="Tahoma"/>
              </a:rPr>
              <a:t>Nieuwe (vervangende) implementatie voor functie in </a:t>
            </a:r>
            <a:r>
              <a:rPr lang="nl-BE" err="1">
                <a:latin typeface="Tahoma"/>
                <a:ea typeface="Tahoma"/>
                <a:cs typeface="Tahoma"/>
              </a:rPr>
              <a:t>parent</a:t>
            </a:r>
            <a:endParaRPr lang="nl-BE">
              <a:latin typeface="Tahoma"/>
              <a:ea typeface="Tahoma"/>
              <a:cs typeface="Tahoma"/>
            </a:endParaRPr>
          </a:p>
          <a:p>
            <a:pPr lvl="2">
              <a:defRPr/>
            </a:pPr>
            <a:r>
              <a:rPr lang="nl-BE">
                <a:latin typeface="Tahoma"/>
                <a:ea typeface="Tahoma"/>
                <a:cs typeface="Tahoma"/>
              </a:rPr>
              <a:t>Uitvoer afhankelijk van effectief type (</a:t>
            </a:r>
            <a:r>
              <a:rPr lang="nl-BE" err="1">
                <a:latin typeface="Tahoma"/>
                <a:ea typeface="Tahoma"/>
                <a:cs typeface="Tahoma"/>
              </a:rPr>
              <a:t>heap</a:t>
            </a:r>
            <a:r>
              <a:rPr lang="nl-BE">
                <a:latin typeface="Tahoma"/>
                <a:ea typeface="Tahoma"/>
                <a:cs typeface="Tahoma"/>
              </a:rPr>
              <a:t>-)object (</a:t>
            </a:r>
            <a:r>
              <a:rPr lang="nl-BE">
                <a:solidFill>
                  <a:srgbClr val="FF0000"/>
                </a:solidFill>
                <a:latin typeface="Tahoma"/>
                <a:ea typeface="Tahoma"/>
                <a:cs typeface="Tahoma"/>
              </a:rPr>
              <a:t>Polymorfisme</a:t>
            </a:r>
            <a:r>
              <a:rPr lang="nl-BE">
                <a:latin typeface="Tahoma"/>
                <a:ea typeface="Tahoma"/>
                <a:cs typeface="Tahoma"/>
              </a:rPr>
              <a:t>)</a:t>
            </a:r>
          </a:p>
          <a:p>
            <a:pPr lvl="2">
              <a:defRPr/>
            </a:pPr>
            <a:r>
              <a:rPr lang="nl-BE">
                <a:latin typeface="Tahoma"/>
                <a:ea typeface="Tahoma"/>
                <a:cs typeface="Tahoma"/>
              </a:rPr>
              <a:t>Ongeacht het type van de referentie/variabele</a:t>
            </a:r>
          </a:p>
          <a:p>
            <a:pPr lvl="2">
              <a:defRPr/>
            </a:pPr>
            <a:r>
              <a:rPr lang="nl-BE" b="1" err="1">
                <a:latin typeface="Tahoma"/>
                <a:ea typeface="Tahoma"/>
                <a:cs typeface="Tahoma"/>
              </a:rPr>
              <a:t>Override</a:t>
            </a:r>
            <a:r>
              <a:rPr lang="nl-BE" b="1">
                <a:latin typeface="Tahoma"/>
                <a:ea typeface="Tahoma"/>
                <a:cs typeface="Tahoma"/>
              </a:rPr>
              <a:t> </a:t>
            </a:r>
            <a:r>
              <a:rPr lang="nl-BE">
                <a:latin typeface="Tahoma"/>
                <a:ea typeface="Tahoma"/>
                <a:cs typeface="Tahoma"/>
              </a:rPr>
              <a:t>kan enkel in </a:t>
            </a:r>
            <a:r>
              <a:rPr lang="nl-BE" b="1">
                <a:latin typeface="Tahoma"/>
                <a:ea typeface="Tahoma"/>
                <a:cs typeface="Tahoma"/>
              </a:rPr>
              <a:t>combinatie </a:t>
            </a:r>
            <a:r>
              <a:rPr lang="nl-BE">
                <a:latin typeface="Tahoma"/>
                <a:ea typeface="Tahoma"/>
                <a:cs typeface="Tahoma"/>
              </a:rPr>
              <a:t>met </a:t>
            </a:r>
            <a:r>
              <a:rPr lang="nl-BE" b="1">
                <a:latin typeface="Tahoma"/>
                <a:ea typeface="Tahoma"/>
                <a:cs typeface="Tahoma"/>
              </a:rPr>
              <a:t>virtual functies</a:t>
            </a:r>
          </a:p>
        </p:txBody>
      </p:sp>
    </p:spTree>
    <p:extLst>
      <p:ext uri="{BB962C8B-B14F-4D97-AF65-F5344CB8AC3E}">
        <p14:creationId xmlns:p14="http://schemas.microsoft.com/office/powerpoint/2010/main" val="102185902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p:cNvSpPr>
            <a:spLocks noGrp="1"/>
          </p:cNvSpPr>
          <p:nvPr>
            <p:ph type="title"/>
          </p:nvPr>
        </p:nvSpPr>
        <p:spPr>
          <a:noFill/>
        </p:spPr>
        <p:txBody>
          <a:bodyPr/>
          <a:lstStyle/>
          <a:p>
            <a:r>
              <a:rPr lang="nl-BE" err="1"/>
              <a:t>Overriding</a:t>
            </a:r>
            <a:endParaRPr lang="nl-BE"/>
          </a:p>
        </p:txBody>
      </p:sp>
      <p:sp>
        <p:nvSpPr>
          <p:cNvPr id="2" name="Content Placeholder 1">
            <a:extLst>
              <a:ext uri="{FF2B5EF4-FFF2-40B4-BE49-F238E27FC236}">
                <a16:creationId xmlns:a16="http://schemas.microsoft.com/office/drawing/2014/main" id="{9CBE4688-2D76-4D18-B93A-1FF25B0A42D9}"/>
              </a:ext>
            </a:extLst>
          </p:cNvPr>
          <p:cNvSpPr>
            <a:spLocks noGrp="1"/>
          </p:cNvSpPr>
          <p:nvPr>
            <p:ph idx="1"/>
          </p:nvPr>
        </p:nvSpPr>
        <p:spPr/>
        <p:txBody>
          <a:bodyPr/>
          <a:lstStyle/>
          <a:p>
            <a:r>
              <a:rPr lang="nl-BE"/>
              <a:t>new</a:t>
            </a:r>
            <a:endParaRPr lang="en-US"/>
          </a:p>
        </p:txBody>
      </p:sp>
      <p:sp>
        <p:nvSpPr>
          <p:cNvPr id="12" name="TextBox 3"/>
          <p:cNvSpPr txBox="1">
            <a:spLocks noChangeArrowheads="1"/>
          </p:cNvSpPr>
          <p:nvPr/>
        </p:nvSpPr>
        <p:spPr bwMode="auto">
          <a:xfrm>
            <a:off x="767408" y="1628800"/>
            <a:ext cx="7848872" cy="4401205"/>
          </a:xfrm>
          <a:prstGeom prst="rect">
            <a:avLst/>
          </a:prstGeom>
          <a:solidFill>
            <a:schemeClr val="bg1"/>
          </a:solidFill>
          <a:ln w="9525">
            <a:noFill/>
            <a:miter lim="800000"/>
            <a:headEnd/>
            <a:tailEnd/>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2000">
                <a:solidFill>
                  <a:srgbClr val="0000FF"/>
                </a:solidFill>
                <a:latin typeface="Consolas" panose="020B0609020204030204" pitchFamily="49" charset="0"/>
              </a:rPr>
              <a:t>class</a:t>
            </a:r>
            <a:r>
              <a:rPr lang="en-US" sz="2000">
                <a:solidFill>
                  <a:srgbClr val="000000"/>
                </a:solidFill>
                <a:latin typeface="Consolas" panose="020B0609020204030204" pitchFamily="49" charset="0"/>
              </a:rPr>
              <a:t> </a:t>
            </a:r>
            <a:r>
              <a:rPr lang="en-US" sz="2000">
                <a:solidFill>
                  <a:srgbClr val="2B91AF"/>
                </a:solidFill>
                <a:latin typeface="Consolas" panose="020B0609020204030204" pitchFamily="49" charset="0"/>
              </a:rPr>
              <a:t>Mammal</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a:t>
            </a:r>
          </a:p>
          <a:p>
            <a:r>
              <a:rPr lang="en-US" sz="2000">
                <a:solidFill>
                  <a:srgbClr val="0000FF"/>
                </a:solidFill>
                <a:latin typeface="Consolas" panose="020B0609020204030204" pitchFamily="49" charset="0"/>
              </a:rPr>
              <a:t>    public</a:t>
            </a:r>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string</a:t>
            </a:r>
            <a:r>
              <a:rPr lang="en-US" sz="2000">
                <a:solidFill>
                  <a:srgbClr val="000000"/>
                </a:solidFill>
                <a:latin typeface="Consolas" panose="020B0609020204030204" pitchFamily="49" charset="0"/>
              </a:rPr>
              <a:t> </a:t>
            </a:r>
            <a:r>
              <a:rPr lang="en-US" sz="2000" err="1">
                <a:solidFill>
                  <a:srgbClr val="000000"/>
                </a:solidFill>
                <a:latin typeface="Consolas" panose="020B0609020204030204" pitchFamily="49" charset="0"/>
              </a:rPr>
              <a:t>GiveBirth</a:t>
            </a:r>
            <a:r>
              <a:rPr lang="en-US" sz="2000">
                <a:solidFill>
                  <a:srgbClr val="000000"/>
                </a:solidFill>
                <a:latin typeface="Consolas" panose="020B0609020204030204" pitchFamily="49" charset="0"/>
              </a:rPr>
              <a:t>()</a:t>
            </a:r>
          </a:p>
          <a:p>
            <a:r>
              <a:rPr lang="en-US" sz="2000">
                <a:solidFill>
                  <a:srgbClr val="000000"/>
                </a:solidFill>
                <a:latin typeface="Consolas" panose="020B0609020204030204" pitchFamily="49" charset="0"/>
              </a:rPr>
              <a:t>    {</a:t>
            </a:r>
          </a:p>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return</a:t>
            </a:r>
            <a:r>
              <a:rPr lang="en-US" sz="2000">
                <a:solidFill>
                  <a:srgbClr val="000000"/>
                </a:solidFill>
                <a:latin typeface="Consolas" panose="020B0609020204030204" pitchFamily="49" charset="0"/>
              </a:rPr>
              <a:t> </a:t>
            </a:r>
            <a:r>
              <a:rPr lang="en-US" sz="2000">
                <a:solidFill>
                  <a:srgbClr val="A31515"/>
                </a:solidFill>
                <a:latin typeface="Consolas" panose="020B0609020204030204" pitchFamily="49" charset="0"/>
              </a:rPr>
              <a:t>"</a:t>
            </a:r>
            <a:r>
              <a:rPr lang="en-US" sz="2000" err="1">
                <a:solidFill>
                  <a:srgbClr val="A31515"/>
                </a:solidFill>
                <a:latin typeface="Consolas" panose="020B0609020204030204" pitchFamily="49" charset="0"/>
              </a:rPr>
              <a:t>Geboorte</a:t>
            </a:r>
            <a:r>
              <a:rPr lang="en-US" sz="2000">
                <a:solidFill>
                  <a:srgbClr val="A31515"/>
                </a:solidFill>
                <a:latin typeface="Consolas" panose="020B0609020204030204" pitchFamily="49" charset="0"/>
              </a:rPr>
              <a:t>!!"</a:t>
            </a:r>
            <a:r>
              <a:rPr lang="en-US" sz="2000">
                <a:solidFill>
                  <a:srgbClr val="000000"/>
                </a:solidFill>
                <a:latin typeface="Consolas" panose="020B0609020204030204" pitchFamily="49" charset="0"/>
              </a:rPr>
              <a:t>;</a:t>
            </a:r>
          </a:p>
          <a:p>
            <a:r>
              <a:rPr lang="en-US" sz="2000">
                <a:solidFill>
                  <a:srgbClr val="000000"/>
                </a:solidFill>
                <a:latin typeface="Consolas" panose="020B0609020204030204" pitchFamily="49" charset="0"/>
              </a:rPr>
              <a:t>    }</a:t>
            </a:r>
          </a:p>
          <a:p>
            <a:r>
              <a:rPr lang="en-US" sz="2000">
                <a:solidFill>
                  <a:srgbClr val="000000"/>
                </a:solidFill>
                <a:latin typeface="Consolas" panose="020B0609020204030204" pitchFamily="49" charset="0"/>
              </a:rPr>
              <a:t>}</a:t>
            </a:r>
          </a:p>
          <a:p>
            <a:r>
              <a:rPr lang="en-US" sz="2000">
                <a:solidFill>
                  <a:srgbClr val="0000FF"/>
                </a:solidFill>
                <a:latin typeface="Consolas" panose="020B0609020204030204" pitchFamily="49" charset="0"/>
              </a:rPr>
              <a:t>class</a:t>
            </a:r>
            <a:r>
              <a:rPr lang="en-US" sz="2000">
                <a:solidFill>
                  <a:srgbClr val="000000"/>
                </a:solidFill>
                <a:latin typeface="Consolas" panose="020B0609020204030204" pitchFamily="49" charset="0"/>
              </a:rPr>
              <a:t> </a:t>
            </a:r>
            <a:r>
              <a:rPr lang="en-US" sz="2000">
                <a:solidFill>
                  <a:srgbClr val="2B91AF"/>
                </a:solidFill>
                <a:latin typeface="Consolas" panose="020B0609020204030204" pitchFamily="49" charset="0"/>
              </a:rPr>
              <a:t>Platypus</a:t>
            </a:r>
            <a:r>
              <a:rPr lang="en-US" sz="2000">
                <a:solidFill>
                  <a:srgbClr val="000000"/>
                </a:solidFill>
                <a:latin typeface="Consolas" panose="020B0609020204030204" pitchFamily="49" charset="0"/>
              </a:rPr>
              <a:t> : </a:t>
            </a:r>
            <a:r>
              <a:rPr lang="en-US" sz="2000">
                <a:solidFill>
                  <a:srgbClr val="2B91AF"/>
                </a:solidFill>
                <a:latin typeface="Consolas" panose="020B0609020204030204" pitchFamily="49" charset="0"/>
              </a:rPr>
              <a:t>Mammal</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a:t>
            </a:r>
          </a:p>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public</a:t>
            </a:r>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new</a:t>
            </a:r>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string</a:t>
            </a:r>
            <a:r>
              <a:rPr lang="en-US" sz="2000">
                <a:solidFill>
                  <a:srgbClr val="000000"/>
                </a:solidFill>
                <a:latin typeface="Consolas" panose="020B0609020204030204" pitchFamily="49" charset="0"/>
              </a:rPr>
              <a:t> </a:t>
            </a:r>
            <a:r>
              <a:rPr lang="en-US" sz="2000" err="1">
                <a:solidFill>
                  <a:srgbClr val="000000"/>
                </a:solidFill>
                <a:latin typeface="Consolas" panose="020B0609020204030204" pitchFamily="49" charset="0"/>
              </a:rPr>
              <a:t>GiveBirth</a:t>
            </a:r>
            <a:r>
              <a:rPr lang="en-US" sz="2000">
                <a:solidFill>
                  <a:srgbClr val="000000"/>
                </a:solidFill>
                <a:latin typeface="Consolas" panose="020B0609020204030204" pitchFamily="49" charset="0"/>
              </a:rPr>
              <a:t>()</a:t>
            </a:r>
          </a:p>
          <a:p>
            <a:r>
              <a:rPr lang="en-US" sz="2000">
                <a:solidFill>
                  <a:srgbClr val="000000"/>
                </a:solidFill>
                <a:latin typeface="Consolas" panose="020B0609020204030204" pitchFamily="49" charset="0"/>
              </a:rPr>
              <a:t>    {</a:t>
            </a:r>
          </a:p>
          <a:p>
            <a:r>
              <a:rPr lang="nl-NL" sz="2000">
                <a:solidFill>
                  <a:srgbClr val="000000"/>
                </a:solidFill>
                <a:latin typeface="Consolas" panose="020B0609020204030204" pitchFamily="49" charset="0"/>
              </a:rPr>
              <a:t>        </a:t>
            </a:r>
            <a:r>
              <a:rPr lang="nl-NL" sz="2000">
                <a:solidFill>
                  <a:srgbClr val="0000FF"/>
                </a:solidFill>
                <a:latin typeface="Consolas" panose="020B0609020204030204" pitchFamily="49" charset="0"/>
              </a:rPr>
              <a:t>return</a:t>
            </a:r>
            <a:r>
              <a:rPr lang="nl-NL" sz="2000">
                <a:solidFill>
                  <a:srgbClr val="000000"/>
                </a:solidFill>
                <a:latin typeface="Consolas" panose="020B0609020204030204" pitchFamily="49" charset="0"/>
              </a:rPr>
              <a:t> </a:t>
            </a:r>
            <a:r>
              <a:rPr lang="nl-NL" sz="2000">
                <a:solidFill>
                  <a:srgbClr val="A31515"/>
                </a:solidFill>
                <a:latin typeface="Consolas" panose="020B0609020204030204" pitchFamily="49" charset="0"/>
              </a:rPr>
              <a:t>"Er werd een ei gelegd!"</a:t>
            </a:r>
            <a:r>
              <a:rPr lang="nl-NL" sz="2000">
                <a:solidFill>
                  <a:srgbClr val="000000"/>
                </a:solidFill>
                <a:latin typeface="Consolas" panose="020B0609020204030204" pitchFamily="49" charset="0"/>
              </a:rPr>
              <a:t>;</a:t>
            </a:r>
          </a:p>
          <a:p>
            <a:r>
              <a:rPr lang="en-US" sz="2000">
                <a:solidFill>
                  <a:srgbClr val="000000"/>
                </a:solidFill>
                <a:latin typeface="Consolas" panose="020B0609020204030204" pitchFamily="49" charset="0"/>
              </a:rPr>
              <a:t>    }</a:t>
            </a:r>
          </a:p>
          <a:p>
            <a:r>
              <a:rPr lang="en-US" sz="2000">
                <a:solidFill>
                  <a:srgbClr val="000000"/>
                </a:solidFill>
                <a:latin typeface="Consolas" panose="020B0609020204030204" pitchFamily="49" charset="0"/>
              </a:rPr>
              <a:t>}</a:t>
            </a:r>
            <a:endParaRPr lang="en-US" sz="2000">
              <a:latin typeface="Calibri" pitchFamily="34" charset="0"/>
            </a:endParaRPr>
          </a:p>
        </p:txBody>
      </p:sp>
      <p:cxnSp>
        <p:nvCxnSpPr>
          <p:cNvPr id="6" name="Rechte verbindingslijn met pijl 5"/>
          <p:cNvCxnSpPr>
            <a:cxnSpLocks/>
            <a:stCxn id="7" idx="1"/>
            <a:endCxn id="8" idx="2"/>
          </p:cNvCxnSpPr>
          <p:nvPr/>
        </p:nvCxnSpPr>
        <p:spPr>
          <a:xfrm flipH="1" flipV="1">
            <a:off x="2618917" y="4759272"/>
            <a:ext cx="698772" cy="114600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kstvak 6"/>
          <p:cNvSpPr txBox="1"/>
          <p:nvPr/>
        </p:nvSpPr>
        <p:spPr>
          <a:xfrm>
            <a:off x="3317689" y="5489777"/>
            <a:ext cx="8036111" cy="830997"/>
          </a:xfrm>
          <a:prstGeom prst="rect">
            <a:avLst/>
          </a:prstGeom>
          <a:noFill/>
        </p:spPr>
        <p:txBody>
          <a:bodyPr wrap="none" rtlCol="0">
            <a:spAutoFit/>
          </a:bodyPr>
          <a:lstStyle/>
          <a:p>
            <a:r>
              <a:rPr lang="nl-BE" sz="2400">
                <a:solidFill>
                  <a:srgbClr val="FF0000"/>
                </a:solidFill>
              </a:rPr>
              <a:t>We geven expliciet een eigen implementatie aan de functie</a:t>
            </a:r>
          </a:p>
          <a:p>
            <a:r>
              <a:rPr lang="nl-BE" sz="2400">
                <a:solidFill>
                  <a:srgbClr val="FF0000"/>
                </a:solidFill>
              </a:rPr>
              <a:t>en verbergen die van de </a:t>
            </a:r>
            <a:r>
              <a:rPr lang="nl-BE" sz="2400" err="1">
                <a:solidFill>
                  <a:srgbClr val="FF0000"/>
                </a:solidFill>
              </a:rPr>
              <a:t>parent</a:t>
            </a:r>
            <a:r>
              <a:rPr lang="nl-BE" sz="2400">
                <a:solidFill>
                  <a:srgbClr val="FF0000"/>
                </a:solidFill>
              </a:rPr>
              <a:t>. (mag ook weggelaten worden)</a:t>
            </a:r>
          </a:p>
        </p:txBody>
      </p:sp>
      <p:sp>
        <p:nvSpPr>
          <p:cNvPr id="8" name="Afgeronde rechthoek 7"/>
          <p:cNvSpPr/>
          <p:nvPr/>
        </p:nvSpPr>
        <p:spPr>
          <a:xfrm>
            <a:off x="2310185" y="4437112"/>
            <a:ext cx="617463" cy="32216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144413183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p:cNvSpPr>
            <a:spLocks noGrp="1"/>
          </p:cNvSpPr>
          <p:nvPr>
            <p:ph type="title"/>
          </p:nvPr>
        </p:nvSpPr>
        <p:spPr>
          <a:noFill/>
        </p:spPr>
        <p:txBody>
          <a:bodyPr/>
          <a:lstStyle/>
          <a:p>
            <a:r>
              <a:rPr lang="nl-BE" err="1"/>
              <a:t>Overriding</a:t>
            </a:r>
            <a:endParaRPr lang="nl-BE"/>
          </a:p>
        </p:txBody>
      </p:sp>
      <p:sp>
        <p:nvSpPr>
          <p:cNvPr id="10" name="TextBox 9">
            <a:extLst>
              <a:ext uri="{FF2B5EF4-FFF2-40B4-BE49-F238E27FC236}">
                <a16:creationId xmlns:a16="http://schemas.microsoft.com/office/drawing/2014/main" id="{E907D139-FBCF-4584-B211-990E3D56A996}"/>
              </a:ext>
            </a:extLst>
          </p:cNvPr>
          <p:cNvSpPr txBox="1"/>
          <p:nvPr/>
        </p:nvSpPr>
        <p:spPr>
          <a:xfrm>
            <a:off x="1127448" y="2492896"/>
            <a:ext cx="6096000" cy="2554545"/>
          </a:xfrm>
          <a:prstGeom prst="rect">
            <a:avLst/>
          </a:prstGeom>
          <a:noFill/>
        </p:spPr>
        <p:txBody>
          <a:bodyPr wrap="square">
            <a:spAutoFit/>
          </a:bodyPr>
          <a:lstStyle/>
          <a:p>
            <a:r>
              <a:rPr lang="en-US" sz="2000">
                <a:solidFill>
                  <a:srgbClr val="2B91AF"/>
                </a:solidFill>
                <a:latin typeface="Consolas" panose="020B0609020204030204" pitchFamily="49" charset="0"/>
              </a:rPr>
              <a:t>Platypus</a:t>
            </a:r>
            <a:r>
              <a:rPr lang="en-US" sz="2000">
                <a:solidFill>
                  <a:srgbClr val="000000"/>
                </a:solidFill>
                <a:latin typeface="Consolas" panose="020B0609020204030204" pitchFamily="49" charset="0"/>
              </a:rPr>
              <a:t> </a:t>
            </a:r>
            <a:r>
              <a:rPr lang="en-US" sz="2000" err="1">
                <a:solidFill>
                  <a:srgbClr val="000000"/>
                </a:solidFill>
                <a:latin typeface="Consolas" panose="020B0609020204030204" pitchFamily="49" charset="0"/>
              </a:rPr>
              <a:t>platypus</a:t>
            </a:r>
            <a:r>
              <a:rPr lang="en-US" sz="2000">
                <a:solidFill>
                  <a:srgbClr val="000000"/>
                </a:solidFill>
                <a:latin typeface="Consolas" panose="020B0609020204030204" pitchFamily="49" charset="0"/>
              </a:rPr>
              <a:t> = </a:t>
            </a:r>
            <a:r>
              <a:rPr lang="en-US" sz="2000">
                <a:solidFill>
                  <a:srgbClr val="0000FF"/>
                </a:solidFill>
                <a:latin typeface="Consolas" panose="020B0609020204030204" pitchFamily="49" charset="0"/>
              </a:rPr>
              <a:t>new</a:t>
            </a:r>
            <a:r>
              <a:rPr lang="en-US" sz="2000">
                <a:solidFill>
                  <a:srgbClr val="000000"/>
                </a:solidFill>
                <a:latin typeface="Consolas" panose="020B0609020204030204" pitchFamily="49" charset="0"/>
              </a:rPr>
              <a:t> </a:t>
            </a:r>
            <a:r>
              <a:rPr lang="en-US" sz="2000">
                <a:solidFill>
                  <a:srgbClr val="2B91AF"/>
                </a:solidFill>
                <a:latin typeface="Consolas" panose="020B0609020204030204" pitchFamily="49" charset="0"/>
              </a:rPr>
              <a:t>Platypus</a:t>
            </a:r>
            <a:r>
              <a:rPr lang="en-US" sz="2000">
                <a:solidFill>
                  <a:srgbClr val="000000"/>
                </a:solidFill>
                <a:latin typeface="Consolas" panose="020B0609020204030204" pitchFamily="49" charset="0"/>
              </a:rPr>
              <a:t>();</a:t>
            </a:r>
          </a:p>
          <a:p>
            <a:r>
              <a:rPr lang="en-US" sz="2000" err="1">
                <a:solidFill>
                  <a:srgbClr val="2B91AF"/>
                </a:solidFill>
                <a:latin typeface="Consolas" panose="020B0609020204030204" pitchFamily="49" charset="0"/>
              </a:rPr>
              <a:t>Console</a:t>
            </a:r>
            <a:r>
              <a:rPr lang="en-US" sz="2000" err="1">
                <a:solidFill>
                  <a:srgbClr val="000000"/>
                </a:solidFill>
                <a:latin typeface="Consolas" panose="020B0609020204030204" pitchFamily="49" charset="0"/>
              </a:rPr>
              <a:t>.WriteLine</a:t>
            </a:r>
            <a:r>
              <a:rPr lang="en-US" sz="2000">
                <a:solidFill>
                  <a:srgbClr val="000000"/>
                </a:solidFill>
                <a:latin typeface="Consolas" panose="020B0609020204030204" pitchFamily="49" charset="0"/>
              </a:rPr>
              <a:t>(</a:t>
            </a:r>
            <a:r>
              <a:rPr lang="en-US" sz="2000" err="1">
                <a:solidFill>
                  <a:srgbClr val="000000"/>
                </a:solidFill>
                <a:latin typeface="Consolas" panose="020B0609020204030204" pitchFamily="49" charset="0"/>
              </a:rPr>
              <a:t>platypus.GiveBirth</a:t>
            </a:r>
            <a:r>
              <a:rPr lang="en-US" sz="2000">
                <a:solidFill>
                  <a:srgbClr val="000000"/>
                </a:solidFill>
                <a:latin typeface="Consolas" panose="020B0609020204030204" pitchFamily="49" charset="0"/>
              </a:rPr>
              <a:t>());</a:t>
            </a:r>
          </a:p>
          <a:p>
            <a:endParaRPr lang="en-US" sz="2000">
              <a:solidFill>
                <a:srgbClr val="000000"/>
              </a:solidFill>
              <a:latin typeface="Consolas" panose="020B0609020204030204" pitchFamily="49" charset="0"/>
            </a:endParaRPr>
          </a:p>
          <a:p>
            <a:endParaRPr lang="en-US" sz="2000">
              <a:solidFill>
                <a:srgbClr val="000000"/>
              </a:solidFill>
              <a:latin typeface="Consolas" panose="020B0609020204030204" pitchFamily="49" charset="0"/>
            </a:endParaRPr>
          </a:p>
          <a:p>
            <a:endParaRPr lang="en-US" sz="2000">
              <a:solidFill>
                <a:srgbClr val="000000"/>
              </a:solidFill>
              <a:latin typeface="Consolas" panose="020B0609020204030204" pitchFamily="49" charset="0"/>
            </a:endParaRPr>
          </a:p>
          <a:p>
            <a:endParaRPr lang="en-US" sz="2000">
              <a:solidFill>
                <a:srgbClr val="000000"/>
              </a:solidFill>
              <a:latin typeface="Consolas" panose="020B0609020204030204" pitchFamily="49" charset="0"/>
            </a:endParaRPr>
          </a:p>
          <a:p>
            <a:r>
              <a:rPr lang="en-US" sz="2000">
                <a:solidFill>
                  <a:srgbClr val="2B91AF"/>
                </a:solidFill>
                <a:latin typeface="Consolas" panose="020B0609020204030204" pitchFamily="49" charset="0"/>
              </a:rPr>
              <a:t>Mammal</a:t>
            </a:r>
            <a:r>
              <a:rPr lang="en-US" sz="2000">
                <a:solidFill>
                  <a:srgbClr val="000000"/>
                </a:solidFill>
                <a:latin typeface="Consolas" panose="020B0609020204030204" pitchFamily="49" charset="0"/>
              </a:rPr>
              <a:t> platypus2 = </a:t>
            </a:r>
            <a:r>
              <a:rPr lang="en-US" sz="2000">
                <a:solidFill>
                  <a:srgbClr val="0000FF"/>
                </a:solidFill>
                <a:latin typeface="Consolas" panose="020B0609020204030204" pitchFamily="49" charset="0"/>
              </a:rPr>
              <a:t>new</a:t>
            </a:r>
            <a:r>
              <a:rPr lang="en-US" sz="2000">
                <a:solidFill>
                  <a:srgbClr val="000000"/>
                </a:solidFill>
                <a:latin typeface="Consolas" panose="020B0609020204030204" pitchFamily="49" charset="0"/>
              </a:rPr>
              <a:t> </a:t>
            </a:r>
            <a:r>
              <a:rPr lang="en-US" sz="2000">
                <a:solidFill>
                  <a:srgbClr val="2B91AF"/>
                </a:solidFill>
                <a:latin typeface="Consolas" panose="020B0609020204030204" pitchFamily="49" charset="0"/>
              </a:rPr>
              <a:t>Platypus</a:t>
            </a:r>
            <a:r>
              <a:rPr lang="en-US" sz="2000">
                <a:solidFill>
                  <a:srgbClr val="000000"/>
                </a:solidFill>
                <a:latin typeface="Consolas" panose="020B0609020204030204" pitchFamily="49" charset="0"/>
              </a:rPr>
              <a:t>();</a:t>
            </a:r>
          </a:p>
          <a:p>
            <a:r>
              <a:rPr lang="en-US" sz="2000" err="1">
                <a:solidFill>
                  <a:srgbClr val="2B91AF"/>
                </a:solidFill>
                <a:latin typeface="Consolas" panose="020B0609020204030204" pitchFamily="49" charset="0"/>
              </a:rPr>
              <a:t>Console</a:t>
            </a:r>
            <a:r>
              <a:rPr lang="en-US" sz="2000" err="1">
                <a:solidFill>
                  <a:srgbClr val="000000"/>
                </a:solidFill>
                <a:latin typeface="Consolas" panose="020B0609020204030204" pitchFamily="49" charset="0"/>
              </a:rPr>
              <a:t>.WriteLine</a:t>
            </a:r>
            <a:r>
              <a:rPr lang="en-US" sz="2000">
                <a:solidFill>
                  <a:srgbClr val="000000"/>
                </a:solidFill>
                <a:latin typeface="Consolas" panose="020B0609020204030204" pitchFamily="49" charset="0"/>
              </a:rPr>
              <a:t>(platypus2.GiveBirth());</a:t>
            </a:r>
            <a:endParaRPr lang="en-US" sz="2000"/>
          </a:p>
        </p:txBody>
      </p:sp>
      <p:pic>
        <p:nvPicPr>
          <p:cNvPr id="11" name="Picture 10">
            <a:extLst>
              <a:ext uri="{FF2B5EF4-FFF2-40B4-BE49-F238E27FC236}">
                <a16:creationId xmlns:a16="http://schemas.microsoft.com/office/drawing/2014/main" id="{1CED8ACB-84B4-48C1-8C70-3632AB198AF9}"/>
              </a:ext>
            </a:extLst>
          </p:cNvPr>
          <p:cNvPicPr/>
          <p:nvPr/>
        </p:nvPicPr>
        <p:blipFill>
          <a:blip r:embed="rId2"/>
          <a:stretch>
            <a:fillRect/>
          </a:stretch>
        </p:blipFill>
        <p:spPr>
          <a:xfrm>
            <a:off x="7680176" y="2492893"/>
            <a:ext cx="3520931" cy="903096"/>
          </a:xfrm>
          <a:prstGeom prst="rect">
            <a:avLst/>
          </a:prstGeom>
        </p:spPr>
      </p:pic>
      <p:pic>
        <p:nvPicPr>
          <p:cNvPr id="13" name="Picture 12">
            <a:extLst>
              <a:ext uri="{FF2B5EF4-FFF2-40B4-BE49-F238E27FC236}">
                <a16:creationId xmlns:a16="http://schemas.microsoft.com/office/drawing/2014/main" id="{3D6811B4-EC8A-4E61-A056-9BA1483F105A}"/>
              </a:ext>
            </a:extLst>
          </p:cNvPr>
          <p:cNvPicPr/>
          <p:nvPr/>
        </p:nvPicPr>
        <p:blipFill>
          <a:blip r:embed="rId3"/>
          <a:stretch>
            <a:fillRect/>
          </a:stretch>
        </p:blipFill>
        <p:spPr>
          <a:xfrm>
            <a:off x="7680175" y="4342586"/>
            <a:ext cx="1657582" cy="800212"/>
          </a:xfrm>
          <a:prstGeom prst="rect">
            <a:avLst/>
          </a:prstGeom>
        </p:spPr>
      </p:pic>
    </p:spTree>
    <p:extLst>
      <p:ext uri="{BB962C8B-B14F-4D97-AF65-F5344CB8AC3E}">
        <p14:creationId xmlns:p14="http://schemas.microsoft.com/office/powerpoint/2010/main" val="1356077642"/>
      </p:ext>
    </p:extLst>
  </p:cSld>
  <p:clrMapOvr>
    <a:masterClrMapping/>
  </p:clrMapOvr>
  <p:transition>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p:cNvSpPr>
            <a:spLocks noGrp="1"/>
          </p:cNvSpPr>
          <p:nvPr>
            <p:ph type="title"/>
          </p:nvPr>
        </p:nvSpPr>
        <p:spPr>
          <a:noFill/>
        </p:spPr>
        <p:txBody>
          <a:bodyPr/>
          <a:lstStyle/>
          <a:p>
            <a:r>
              <a:rPr lang="nl-BE" err="1"/>
              <a:t>Overriding</a:t>
            </a:r>
            <a:endParaRPr lang="nl-BE"/>
          </a:p>
        </p:txBody>
      </p:sp>
      <p:sp>
        <p:nvSpPr>
          <p:cNvPr id="3" name="Tijdelijke aanduiding voor inhoud 2"/>
          <p:cNvSpPr>
            <a:spLocks noGrp="1"/>
          </p:cNvSpPr>
          <p:nvPr>
            <p:ph idx="1"/>
          </p:nvPr>
        </p:nvSpPr>
        <p:spPr/>
        <p:txBody>
          <a:bodyPr>
            <a:normAutofit/>
          </a:bodyPr>
          <a:lstStyle/>
          <a:p>
            <a:pPr>
              <a:defRPr/>
            </a:pPr>
            <a:r>
              <a:rPr lang="nl-BE"/>
              <a:t>Virtual </a:t>
            </a:r>
            <a:r>
              <a:rPr lang="nl-BE" err="1"/>
              <a:t>methods</a:t>
            </a:r>
            <a:endParaRPr lang="nl-BE"/>
          </a:p>
          <a:p>
            <a:pPr lvl="1">
              <a:defRPr/>
            </a:pPr>
            <a:r>
              <a:rPr lang="nl-BE"/>
              <a:t>We kunnen aan de compiler aangeven dat een functie </a:t>
            </a:r>
            <a:r>
              <a:rPr lang="nl-BE">
                <a:solidFill>
                  <a:srgbClr val="FF0000"/>
                </a:solidFill>
              </a:rPr>
              <a:t>KAN</a:t>
            </a:r>
            <a:r>
              <a:rPr lang="nl-BE"/>
              <a:t> overschreven zijn in een afgeleide klasse =&gt; virtual </a:t>
            </a:r>
            <a:r>
              <a:rPr lang="nl-BE" err="1"/>
              <a:t>keyword</a:t>
            </a:r>
            <a:endParaRPr lang="nl-BE"/>
          </a:p>
          <a:p>
            <a:pPr lvl="1">
              <a:defRPr/>
            </a:pPr>
            <a:r>
              <a:rPr lang="nl-BE">
                <a:solidFill>
                  <a:srgbClr val="FF0000"/>
                </a:solidFill>
              </a:rPr>
              <a:t>At </a:t>
            </a:r>
            <a:r>
              <a:rPr lang="nl-BE" err="1">
                <a:solidFill>
                  <a:srgbClr val="FF0000"/>
                </a:solidFill>
              </a:rPr>
              <a:t>runtime</a:t>
            </a:r>
            <a:r>
              <a:rPr lang="nl-BE">
                <a:solidFill>
                  <a:srgbClr val="FF0000"/>
                </a:solidFill>
              </a:rPr>
              <a:t> </a:t>
            </a:r>
            <a:r>
              <a:rPr lang="nl-BE"/>
              <a:t>zal de compiler kijken naar het reële type van het object en zo eventueel een overschreven implementatie uit de afgeleide klasse uitvoeren</a:t>
            </a:r>
          </a:p>
        </p:txBody>
      </p:sp>
    </p:spTree>
    <p:extLst>
      <p:ext uri="{BB962C8B-B14F-4D97-AF65-F5344CB8AC3E}">
        <p14:creationId xmlns:p14="http://schemas.microsoft.com/office/powerpoint/2010/main" val="298003498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p:cNvSpPr>
            <a:spLocks noGrp="1"/>
          </p:cNvSpPr>
          <p:nvPr>
            <p:ph type="title"/>
          </p:nvPr>
        </p:nvSpPr>
        <p:spPr>
          <a:noFill/>
        </p:spPr>
        <p:txBody>
          <a:bodyPr/>
          <a:lstStyle/>
          <a:p>
            <a:r>
              <a:rPr lang="nl-BE" err="1"/>
              <a:t>Overriding</a:t>
            </a:r>
            <a:endParaRPr lang="nl-BE"/>
          </a:p>
        </p:txBody>
      </p:sp>
      <p:sp>
        <p:nvSpPr>
          <p:cNvPr id="2" name="Content Placeholder 1">
            <a:extLst>
              <a:ext uri="{FF2B5EF4-FFF2-40B4-BE49-F238E27FC236}">
                <a16:creationId xmlns:a16="http://schemas.microsoft.com/office/drawing/2014/main" id="{9CBE4688-2D76-4D18-B93A-1FF25B0A42D9}"/>
              </a:ext>
            </a:extLst>
          </p:cNvPr>
          <p:cNvSpPr>
            <a:spLocks noGrp="1"/>
          </p:cNvSpPr>
          <p:nvPr>
            <p:ph idx="1"/>
          </p:nvPr>
        </p:nvSpPr>
        <p:spPr/>
        <p:txBody>
          <a:bodyPr/>
          <a:lstStyle/>
          <a:p>
            <a:r>
              <a:rPr lang="nl-BE" err="1"/>
              <a:t>override</a:t>
            </a:r>
            <a:endParaRPr lang="en-US"/>
          </a:p>
        </p:txBody>
      </p:sp>
      <p:sp>
        <p:nvSpPr>
          <p:cNvPr id="12" name="TextBox 3"/>
          <p:cNvSpPr txBox="1">
            <a:spLocks noChangeArrowheads="1"/>
          </p:cNvSpPr>
          <p:nvPr/>
        </p:nvSpPr>
        <p:spPr bwMode="auto">
          <a:xfrm>
            <a:off x="767408" y="1628800"/>
            <a:ext cx="7848872" cy="4401205"/>
          </a:xfrm>
          <a:prstGeom prst="rect">
            <a:avLst/>
          </a:prstGeom>
          <a:solidFill>
            <a:schemeClr val="bg1"/>
          </a:solidFill>
          <a:ln w="9525">
            <a:noFill/>
            <a:miter lim="800000"/>
            <a:headEnd/>
            <a:tailEnd/>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2000">
                <a:solidFill>
                  <a:srgbClr val="0000FF"/>
                </a:solidFill>
                <a:latin typeface="Consolas" panose="020B0609020204030204" pitchFamily="49" charset="0"/>
              </a:rPr>
              <a:t>class</a:t>
            </a:r>
            <a:r>
              <a:rPr lang="en-US" sz="2000">
                <a:solidFill>
                  <a:srgbClr val="000000"/>
                </a:solidFill>
                <a:latin typeface="Consolas" panose="020B0609020204030204" pitchFamily="49" charset="0"/>
              </a:rPr>
              <a:t> </a:t>
            </a:r>
            <a:r>
              <a:rPr lang="en-US" sz="2000">
                <a:solidFill>
                  <a:srgbClr val="2B91AF"/>
                </a:solidFill>
                <a:latin typeface="Consolas" panose="020B0609020204030204" pitchFamily="49" charset="0"/>
              </a:rPr>
              <a:t>Mammal</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a:t>
            </a:r>
          </a:p>
          <a:p>
            <a:r>
              <a:rPr lang="en-US" sz="2000">
                <a:solidFill>
                  <a:srgbClr val="0000FF"/>
                </a:solidFill>
                <a:latin typeface="Consolas" panose="020B0609020204030204" pitchFamily="49" charset="0"/>
              </a:rPr>
              <a:t>    public</a:t>
            </a:r>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virtual string</a:t>
            </a:r>
            <a:r>
              <a:rPr lang="en-US" sz="2000">
                <a:solidFill>
                  <a:srgbClr val="000000"/>
                </a:solidFill>
                <a:latin typeface="Consolas" panose="020B0609020204030204" pitchFamily="49" charset="0"/>
              </a:rPr>
              <a:t> </a:t>
            </a:r>
            <a:r>
              <a:rPr lang="en-US" sz="2000" err="1">
                <a:solidFill>
                  <a:srgbClr val="000000"/>
                </a:solidFill>
                <a:latin typeface="Consolas" panose="020B0609020204030204" pitchFamily="49" charset="0"/>
              </a:rPr>
              <a:t>GiveBirth</a:t>
            </a:r>
            <a:r>
              <a:rPr lang="en-US" sz="2000">
                <a:solidFill>
                  <a:srgbClr val="000000"/>
                </a:solidFill>
                <a:latin typeface="Consolas" panose="020B0609020204030204" pitchFamily="49" charset="0"/>
              </a:rPr>
              <a:t>()</a:t>
            </a:r>
          </a:p>
          <a:p>
            <a:r>
              <a:rPr lang="en-US" sz="2000">
                <a:solidFill>
                  <a:srgbClr val="000000"/>
                </a:solidFill>
                <a:latin typeface="Consolas" panose="020B0609020204030204" pitchFamily="49" charset="0"/>
              </a:rPr>
              <a:t>    {</a:t>
            </a:r>
          </a:p>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return</a:t>
            </a:r>
            <a:r>
              <a:rPr lang="en-US" sz="2000">
                <a:solidFill>
                  <a:srgbClr val="000000"/>
                </a:solidFill>
                <a:latin typeface="Consolas" panose="020B0609020204030204" pitchFamily="49" charset="0"/>
              </a:rPr>
              <a:t> </a:t>
            </a:r>
            <a:r>
              <a:rPr lang="en-US" sz="2000">
                <a:solidFill>
                  <a:srgbClr val="A31515"/>
                </a:solidFill>
                <a:latin typeface="Consolas" panose="020B0609020204030204" pitchFamily="49" charset="0"/>
              </a:rPr>
              <a:t>"</a:t>
            </a:r>
            <a:r>
              <a:rPr lang="en-US" sz="2000" err="1">
                <a:solidFill>
                  <a:srgbClr val="A31515"/>
                </a:solidFill>
                <a:latin typeface="Consolas" panose="020B0609020204030204" pitchFamily="49" charset="0"/>
              </a:rPr>
              <a:t>Geboorte</a:t>
            </a:r>
            <a:r>
              <a:rPr lang="en-US" sz="2000">
                <a:solidFill>
                  <a:srgbClr val="A31515"/>
                </a:solidFill>
                <a:latin typeface="Consolas" panose="020B0609020204030204" pitchFamily="49" charset="0"/>
              </a:rPr>
              <a:t>!!"</a:t>
            </a:r>
            <a:r>
              <a:rPr lang="en-US" sz="2000">
                <a:solidFill>
                  <a:srgbClr val="000000"/>
                </a:solidFill>
                <a:latin typeface="Consolas" panose="020B0609020204030204" pitchFamily="49" charset="0"/>
              </a:rPr>
              <a:t>;</a:t>
            </a:r>
          </a:p>
          <a:p>
            <a:r>
              <a:rPr lang="en-US" sz="2000">
                <a:solidFill>
                  <a:srgbClr val="000000"/>
                </a:solidFill>
                <a:latin typeface="Consolas" panose="020B0609020204030204" pitchFamily="49" charset="0"/>
              </a:rPr>
              <a:t>    }</a:t>
            </a:r>
          </a:p>
          <a:p>
            <a:r>
              <a:rPr lang="en-US" sz="2000">
                <a:solidFill>
                  <a:srgbClr val="000000"/>
                </a:solidFill>
                <a:latin typeface="Consolas" panose="020B0609020204030204" pitchFamily="49" charset="0"/>
              </a:rPr>
              <a:t>}</a:t>
            </a:r>
          </a:p>
          <a:p>
            <a:r>
              <a:rPr lang="en-US" sz="2000">
                <a:solidFill>
                  <a:srgbClr val="0000FF"/>
                </a:solidFill>
                <a:latin typeface="Consolas" panose="020B0609020204030204" pitchFamily="49" charset="0"/>
              </a:rPr>
              <a:t>class</a:t>
            </a:r>
            <a:r>
              <a:rPr lang="en-US" sz="2000">
                <a:solidFill>
                  <a:srgbClr val="000000"/>
                </a:solidFill>
                <a:latin typeface="Consolas" panose="020B0609020204030204" pitchFamily="49" charset="0"/>
              </a:rPr>
              <a:t> </a:t>
            </a:r>
            <a:r>
              <a:rPr lang="en-US" sz="2000">
                <a:solidFill>
                  <a:srgbClr val="2B91AF"/>
                </a:solidFill>
                <a:latin typeface="Consolas" panose="020B0609020204030204" pitchFamily="49" charset="0"/>
              </a:rPr>
              <a:t>Platypus</a:t>
            </a:r>
            <a:r>
              <a:rPr lang="en-US" sz="2000">
                <a:solidFill>
                  <a:srgbClr val="000000"/>
                </a:solidFill>
                <a:latin typeface="Consolas" panose="020B0609020204030204" pitchFamily="49" charset="0"/>
              </a:rPr>
              <a:t> : </a:t>
            </a:r>
            <a:r>
              <a:rPr lang="en-US" sz="2000">
                <a:solidFill>
                  <a:srgbClr val="2B91AF"/>
                </a:solidFill>
                <a:latin typeface="Consolas" panose="020B0609020204030204" pitchFamily="49" charset="0"/>
              </a:rPr>
              <a:t>Mammal</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a:t>
            </a:r>
          </a:p>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public</a:t>
            </a:r>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override</a:t>
            </a:r>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string</a:t>
            </a:r>
            <a:r>
              <a:rPr lang="en-US" sz="2000">
                <a:solidFill>
                  <a:srgbClr val="000000"/>
                </a:solidFill>
                <a:latin typeface="Consolas" panose="020B0609020204030204" pitchFamily="49" charset="0"/>
              </a:rPr>
              <a:t> </a:t>
            </a:r>
            <a:r>
              <a:rPr lang="en-US" sz="2000" err="1">
                <a:solidFill>
                  <a:srgbClr val="000000"/>
                </a:solidFill>
                <a:latin typeface="Consolas" panose="020B0609020204030204" pitchFamily="49" charset="0"/>
              </a:rPr>
              <a:t>GiveBirth</a:t>
            </a:r>
            <a:r>
              <a:rPr lang="en-US" sz="2000">
                <a:solidFill>
                  <a:srgbClr val="000000"/>
                </a:solidFill>
                <a:latin typeface="Consolas" panose="020B0609020204030204" pitchFamily="49" charset="0"/>
              </a:rPr>
              <a:t>()</a:t>
            </a:r>
          </a:p>
          <a:p>
            <a:r>
              <a:rPr lang="en-US" sz="2000">
                <a:solidFill>
                  <a:srgbClr val="000000"/>
                </a:solidFill>
                <a:latin typeface="Consolas" panose="020B0609020204030204" pitchFamily="49" charset="0"/>
              </a:rPr>
              <a:t>    {</a:t>
            </a:r>
          </a:p>
          <a:p>
            <a:r>
              <a:rPr lang="nl-NL" sz="2000">
                <a:solidFill>
                  <a:srgbClr val="000000"/>
                </a:solidFill>
                <a:latin typeface="Consolas" panose="020B0609020204030204" pitchFamily="49" charset="0"/>
              </a:rPr>
              <a:t>        </a:t>
            </a:r>
            <a:r>
              <a:rPr lang="nl-NL" sz="2000">
                <a:solidFill>
                  <a:srgbClr val="0000FF"/>
                </a:solidFill>
                <a:latin typeface="Consolas" panose="020B0609020204030204" pitchFamily="49" charset="0"/>
              </a:rPr>
              <a:t>return</a:t>
            </a:r>
            <a:r>
              <a:rPr lang="nl-NL" sz="2000">
                <a:solidFill>
                  <a:srgbClr val="000000"/>
                </a:solidFill>
                <a:latin typeface="Consolas" panose="020B0609020204030204" pitchFamily="49" charset="0"/>
              </a:rPr>
              <a:t> </a:t>
            </a:r>
            <a:r>
              <a:rPr lang="nl-NL" sz="2000">
                <a:solidFill>
                  <a:srgbClr val="A31515"/>
                </a:solidFill>
                <a:latin typeface="Consolas" panose="020B0609020204030204" pitchFamily="49" charset="0"/>
              </a:rPr>
              <a:t>"Er werd een ei gelegd!"</a:t>
            </a:r>
            <a:r>
              <a:rPr lang="nl-NL" sz="2000">
                <a:solidFill>
                  <a:srgbClr val="000000"/>
                </a:solidFill>
                <a:latin typeface="Consolas" panose="020B0609020204030204" pitchFamily="49" charset="0"/>
              </a:rPr>
              <a:t>;</a:t>
            </a:r>
          </a:p>
          <a:p>
            <a:r>
              <a:rPr lang="en-US" sz="2000">
                <a:solidFill>
                  <a:srgbClr val="000000"/>
                </a:solidFill>
                <a:latin typeface="Consolas" panose="020B0609020204030204" pitchFamily="49" charset="0"/>
              </a:rPr>
              <a:t>    }</a:t>
            </a:r>
          </a:p>
          <a:p>
            <a:r>
              <a:rPr lang="en-US" sz="2000">
                <a:solidFill>
                  <a:srgbClr val="000000"/>
                </a:solidFill>
                <a:latin typeface="Consolas" panose="020B0609020204030204" pitchFamily="49" charset="0"/>
              </a:rPr>
              <a:t>}</a:t>
            </a:r>
            <a:endParaRPr lang="en-US" sz="2000">
              <a:latin typeface="Calibri" pitchFamily="34" charset="0"/>
            </a:endParaRPr>
          </a:p>
        </p:txBody>
      </p:sp>
      <p:cxnSp>
        <p:nvCxnSpPr>
          <p:cNvPr id="6" name="Rechte verbindingslijn met pijl 5"/>
          <p:cNvCxnSpPr>
            <a:cxnSpLocks/>
            <a:stCxn id="7" idx="1"/>
            <a:endCxn id="8" idx="2"/>
          </p:cNvCxnSpPr>
          <p:nvPr/>
        </p:nvCxnSpPr>
        <p:spPr>
          <a:xfrm flipH="1" flipV="1">
            <a:off x="2942953" y="4759272"/>
            <a:ext cx="374736" cy="114600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kstvak 6"/>
          <p:cNvSpPr txBox="1"/>
          <p:nvPr/>
        </p:nvSpPr>
        <p:spPr>
          <a:xfrm>
            <a:off x="3317689" y="5489777"/>
            <a:ext cx="6460423" cy="830997"/>
          </a:xfrm>
          <a:prstGeom prst="rect">
            <a:avLst/>
          </a:prstGeom>
          <a:noFill/>
        </p:spPr>
        <p:txBody>
          <a:bodyPr wrap="none" rtlCol="0">
            <a:spAutoFit/>
          </a:bodyPr>
          <a:lstStyle/>
          <a:p>
            <a:r>
              <a:rPr lang="nl-BE" sz="2400">
                <a:solidFill>
                  <a:srgbClr val="FF0000"/>
                </a:solidFill>
              </a:rPr>
              <a:t>We geven een eigen implementatie aan de functie</a:t>
            </a:r>
          </a:p>
          <a:p>
            <a:r>
              <a:rPr lang="nl-BE" sz="2400">
                <a:solidFill>
                  <a:srgbClr val="FF0000"/>
                </a:solidFill>
              </a:rPr>
              <a:t>en overschrijven die van de </a:t>
            </a:r>
            <a:r>
              <a:rPr lang="nl-BE" sz="2400" err="1">
                <a:solidFill>
                  <a:srgbClr val="FF0000"/>
                </a:solidFill>
              </a:rPr>
              <a:t>parent</a:t>
            </a:r>
            <a:r>
              <a:rPr lang="nl-BE" sz="2400">
                <a:solidFill>
                  <a:srgbClr val="FF0000"/>
                </a:solidFill>
              </a:rPr>
              <a:t>.</a:t>
            </a:r>
          </a:p>
        </p:txBody>
      </p:sp>
      <p:sp>
        <p:nvSpPr>
          <p:cNvPr id="8" name="Afgeronde rechthoek 7"/>
          <p:cNvSpPr/>
          <p:nvPr/>
        </p:nvSpPr>
        <p:spPr>
          <a:xfrm>
            <a:off x="2310185" y="4437112"/>
            <a:ext cx="1265535" cy="32216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Afgeronde rechthoek 8">
            <a:extLst>
              <a:ext uri="{FF2B5EF4-FFF2-40B4-BE49-F238E27FC236}">
                <a16:creationId xmlns:a16="http://schemas.microsoft.com/office/drawing/2014/main" id="{D3AEB9A2-BF30-46BC-933D-701BE773D820}"/>
              </a:ext>
            </a:extLst>
          </p:cNvPr>
          <p:cNvSpPr/>
          <p:nvPr/>
        </p:nvSpPr>
        <p:spPr>
          <a:xfrm>
            <a:off x="2351584" y="2204864"/>
            <a:ext cx="1080120" cy="4572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15616700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p:cNvSpPr>
            <a:spLocks noGrp="1"/>
          </p:cNvSpPr>
          <p:nvPr>
            <p:ph type="title"/>
          </p:nvPr>
        </p:nvSpPr>
        <p:spPr>
          <a:noFill/>
        </p:spPr>
        <p:txBody>
          <a:bodyPr/>
          <a:lstStyle/>
          <a:p>
            <a:r>
              <a:rPr lang="nl-BE" err="1"/>
              <a:t>Overriding</a:t>
            </a:r>
            <a:endParaRPr lang="nl-BE"/>
          </a:p>
        </p:txBody>
      </p:sp>
      <p:sp>
        <p:nvSpPr>
          <p:cNvPr id="10" name="TextBox 9">
            <a:extLst>
              <a:ext uri="{FF2B5EF4-FFF2-40B4-BE49-F238E27FC236}">
                <a16:creationId xmlns:a16="http://schemas.microsoft.com/office/drawing/2014/main" id="{E907D139-FBCF-4584-B211-990E3D56A996}"/>
              </a:ext>
            </a:extLst>
          </p:cNvPr>
          <p:cNvSpPr txBox="1"/>
          <p:nvPr/>
        </p:nvSpPr>
        <p:spPr>
          <a:xfrm>
            <a:off x="1127448" y="2492896"/>
            <a:ext cx="6096000" cy="2554545"/>
          </a:xfrm>
          <a:prstGeom prst="rect">
            <a:avLst/>
          </a:prstGeom>
          <a:noFill/>
        </p:spPr>
        <p:txBody>
          <a:bodyPr wrap="square">
            <a:spAutoFit/>
          </a:bodyPr>
          <a:lstStyle/>
          <a:p>
            <a:r>
              <a:rPr lang="en-US" sz="2000">
                <a:solidFill>
                  <a:srgbClr val="2B91AF"/>
                </a:solidFill>
                <a:latin typeface="Consolas" panose="020B0609020204030204" pitchFamily="49" charset="0"/>
              </a:rPr>
              <a:t>Platypus</a:t>
            </a:r>
            <a:r>
              <a:rPr lang="en-US" sz="2000">
                <a:solidFill>
                  <a:srgbClr val="000000"/>
                </a:solidFill>
                <a:latin typeface="Consolas" panose="020B0609020204030204" pitchFamily="49" charset="0"/>
              </a:rPr>
              <a:t> </a:t>
            </a:r>
            <a:r>
              <a:rPr lang="en-US" sz="2000" err="1">
                <a:solidFill>
                  <a:srgbClr val="000000"/>
                </a:solidFill>
                <a:latin typeface="Consolas" panose="020B0609020204030204" pitchFamily="49" charset="0"/>
              </a:rPr>
              <a:t>platypus</a:t>
            </a:r>
            <a:r>
              <a:rPr lang="en-US" sz="2000">
                <a:solidFill>
                  <a:srgbClr val="000000"/>
                </a:solidFill>
                <a:latin typeface="Consolas" panose="020B0609020204030204" pitchFamily="49" charset="0"/>
              </a:rPr>
              <a:t> = </a:t>
            </a:r>
            <a:r>
              <a:rPr lang="en-US" sz="2000">
                <a:solidFill>
                  <a:srgbClr val="0000FF"/>
                </a:solidFill>
                <a:latin typeface="Consolas" panose="020B0609020204030204" pitchFamily="49" charset="0"/>
              </a:rPr>
              <a:t>new</a:t>
            </a:r>
            <a:r>
              <a:rPr lang="en-US" sz="2000">
                <a:solidFill>
                  <a:srgbClr val="000000"/>
                </a:solidFill>
                <a:latin typeface="Consolas" panose="020B0609020204030204" pitchFamily="49" charset="0"/>
              </a:rPr>
              <a:t> </a:t>
            </a:r>
            <a:r>
              <a:rPr lang="en-US" sz="2000">
                <a:solidFill>
                  <a:srgbClr val="2B91AF"/>
                </a:solidFill>
                <a:latin typeface="Consolas" panose="020B0609020204030204" pitchFamily="49" charset="0"/>
              </a:rPr>
              <a:t>Platypus</a:t>
            </a:r>
            <a:r>
              <a:rPr lang="en-US" sz="2000">
                <a:solidFill>
                  <a:srgbClr val="000000"/>
                </a:solidFill>
                <a:latin typeface="Consolas" panose="020B0609020204030204" pitchFamily="49" charset="0"/>
              </a:rPr>
              <a:t>();</a:t>
            </a:r>
          </a:p>
          <a:p>
            <a:r>
              <a:rPr lang="en-US" sz="2000" err="1">
                <a:solidFill>
                  <a:srgbClr val="2B91AF"/>
                </a:solidFill>
                <a:latin typeface="Consolas" panose="020B0609020204030204" pitchFamily="49" charset="0"/>
              </a:rPr>
              <a:t>Console</a:t>
            </a:r>
            <a:r>
              <a:rPr lang="en-US" sz="2000" err="1">
                <a:solidFill>
                  <a:srgbClr val="000000"/>
                </a:solidFill>
                <a:latin typeface="Consolas" panose="020B0609020204030204" pitchFamily="49" charset="0"/>
              </a:rPr>
              <a:t>.WriteLine</a:t>
            </a:r>
            <a:r>
              <a:rPr lang="en-US" sz="2000">
                <a:solidFill>
                  <a:srgbClr val="000000"/>
                </a:solidFill>
                <a:latin typeface="Consolas" panose="020B0609020204030204" pitchFamily="49" charset="0"/>
              </a:rPr>
              <a:t>(</a:t>
            </a:r>
            <a:r>
              <a:rPr lang="en-US" sz="2000" err="1">
                <a:solidFill>
                  <a:srgbClr val="000000"/>
                </a:solidFill>
                <a:latin typeface="Consolas" panose="020B0609020204030204" pitchFamily="49" charset="0"/>
              </a:rPr>
              <a:t>platypus.GiveBirth</a:t>
            </a:r>
            <a:r>
              <a:rPr lang="en-US" sz="2000">
                <a:solidFill>
                  <a:srgbClr val="000000"/>
                </a:solidFill>
                <a:latin typeface="Consolas" panose="020B0609020204030204" pitchFamily="49" charset="0"/>
              </a:rPr>
              <a:t>());</a:t>
            </a:r>
          </a:p>
          <a:p>
            <a:endParaRPr lang="en-US" sz="2000">
              <a:solidFill>
                <a:srgbClr val="000000"/>
              </a:solidFill>
              <a:latin typeface="Consolas" panose="020B0609020204030204" pitchFamily="49" charset="0"/>
            </a:endParaRPr>
          </a:p>
          <a:p>
            <a:endParaRPr lang="en-US" sz="2000">
              <a:solidFill>
                <a:srgbClr val="000000"/>
              </a:solidFill>
              <a:latin typeface="Consolas" panose="020B0609020204030204" pitchFamily="49" charset="0"/>
            </a:endParaRPr>
          </a:p>
          <a:p>
            <a:endParaRPr lang="en-US" sz="2000">
              <a:solidFill>
                <a:srgbClr val="000000"/>
              </a:solidFill>
              <a:latin typeface="Consolas" panose="020B0609020204030204" pitchFamily="49" charset="0"/>
            </a:endParaRPr>
          </a:p>
          <a:p>
            <a:endParaRPr lang="en-US" sz="2000">
              <a:solidFill>
                <a:srgbClr val="000000"/>
              </a:solidFill>
              <a:latin typeface="Consolas" panose="020B0609020204030204" pitchFamily="49" charset="0"/>
            </a:endParaRPr>
          </a:p>
          <a:p>
            <a:r>
              <a:rPr lang="en-US" sz="2000">
                <a:solidFill>
                  <a:srgbClr val="2B91AF"/>
                </a:solidFill>
                <a:latin typeface="Consolas" panose="020B0609020204030204" pitchFamily="49" charset="0"/>
              </a:rPr>
              <a:t>Mammal</a:t>
            </a:r>
            <a:r>
              <a:rPr lang="en-US" sz="2000">
                <a:solidFill>
                  <a:srgbClr val="000000"/>
                </a:solidFill>
                <a:latin typeface="Consolas" panose="020B0609020204030204" pitchFamily="49" charset="0"/>
              </a:rPr>
              <a:t> platypus2 = </a:t>
            </a:r>
            <a:r>
              <a:rPr lang="en-US" sz="2000">
                <a:solidFill>
                  <a:srgbClr val="0000FF"/>
                </a:solidFill>
                <a:latin typeface="Consolas" panose="020B0609020204030204" pitchFamily="49" charset="0"/>
              </a:rPr>
              <a:t>new</a:t>
            </a:r>
            <a:r>
              <a:rPr lang="en-US" sz="2000">
                <a:solidFill>
                  <a:srgbClr val="000000"/>
                </a:solidFill>
                <a:latin typeface="Consolas" panose="020B0609020204030204" pitchFamily="49" charset="0"/>
              </a:rPr>
              <a:t> </a:t>
            </a:r>
            <a:r>
              <a:rPr lang="en-US" sz="2000">
                <a:solidFill>
                  <a:srgbClr val="2B91AF"/>
                </a:solidFill>
                <a:latin typeface="Consolas" panose="020B0609020204030204" pitchFamily="49" charset="0"/>
              </a:rPr>
              <a:t>Platypus</a:t>
            </a:r>
            <a:r>
              <a:rPr lang="en-US" sz="2000">
                <a:solidFill>
                  <a:srgbClr val="000000"/>
                </a:solidFill>
                <a:latin typeface="Consolas" panose="020B0609020204030204" pitchFamily="49" charset="0"/>
              </a:rPr>
              <a:t>();</a:t>
            </a:r>
          </a:p>
          <a:p>
            <a:r>
              <a:rPr lang="en-US" sz="2000" err="1">
                <a:solidFill>
                  <a:srgbClr val="2B91AF"/>
                </a:solidFill>
                <a:latin typeface="Consolas" panose="020B0609020204030204" pitchFamily="49" charset="0"/>
              </a:rPr>
              <a:t>Console</a:t>
            </a:r>
            <a:r>
              <a:rPr lang="en-US" sz="2000" err="1">
                <a:solidFill>
                  <a:srgbClr val="000000"/>
                </a:solidFill>
                <a:latin typeface="Consolas" panose="020B0609020204030204" pitchFamily="49" charset="0"/>
              </a:rPr>
              <a:t>.WriteLine</a:t>
            </a:r>
            <a:r>
              <a:rPr lang="en-US" sz="2000">
                <a:solidFill>
                  <a:srgbClr val="000000"/>
                </a:solidFill>
                <a:latin typeface="Consolas" panose="020B0609020204030204" pitchFamily="49" charset="0"/>
              </a:rPr>
              <a:t>(platypus2.GiveBirth());</a:t>
            </a:r>
            <a:endParaRPr lang="en-US" sz="2000"/>
          </a:p>
        </p:txBody>
      </p:sp>
      <p:pic>
        <p:nvPicPr>
          <p:cNvPr id="11" name="Picture 10">
            <a:extLst>
              <a:ext uri="{FF2B5EF4-FFF2-40B4-BE49-F238E27FC236}">
                <a16:creationId xmlns:a16="http://schemas.microsoft.com/office/drawing/2014/main" id="{1CED8ACB-84B4-48C1-8C70-3632AB198AF9}"/>
              </a:ext>
            </a:extLst>
          </p:cNvPr>
          <p:cNvPicPr/>
          <p:nvPr/>
        </p:nvPicPr>
        <p:blipFill>
          <a:blip r:embed="rId2"/>
          <a:stretch>
            <a:fillRect/>
          </a:stretch>
        </p:blipFill>
        <p:spPr>
          <a:xfrm>
            <a:off x="7626796" y="2492895"/>
            <a:ext cx="3520931" cy="903096"/>
          </a:xfrm>
          <a:prstGeom prst="rect">
            <a:avLst/>
          </a:prstGeom>
        </p:spPr>
      </p:pic>
      <p:pic>
        <p:nvPicPr>
          <p:cNvPr id="7" name="Picture 6">
            <a:extLst>
              <a:ext uri="{FF2B5EF4-FFF2-40B4-BE49-F238E27FC236}">
                <a16:creationId xmlns:a16="http://schemas.microsoft.com/office/drawing/2014/main" id="{015A9D01-3F52-4A58-99D3-437F4C0BA850}"/>
              </a:ext>
            </a:extLst>
          </p:cNvPr>
          <p:cNvPicPr/>
          <p:nvPr/>
        </p:nvPicPr>
        <p:blipFill>
          <a:blip r:embed="rId2"/>
          <a:stretch>
            <a:fillRect/>
          </a:stretch>
        </p:blipFill>
        <p:spPr>
          <a:xfrm>
            <a:off x="7680176" y="4404716"/>
            <a:ext cx="3520931" cy="903096"/>
          </a:xfrm>
          <a:prstGeom prst="rect">
            <a:avLst/>
          </a:prstGeom>
        </p:spPr>
      </p:pic>
    </p:spTree>
    <p:extLst>
      <p:ext uri="{BB962C8B-B14F-4D97-AF65-F5344CB8AC3E}">
        <p14:creationId xmlns:p14="http://schemas.microsoft.com/office/powerpoint/2010/main" val="3335389156"/>
      </p:ext>
    </p:extLst>
  </p:cSld>
  <p:clrMapOvr>
    <a:masterClrMapping/>
  </p:clrMapOvr>
  <p:transition>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A197E-51E0-45B1-9724-E014D9E32718}"/>
              </a:ext>
            </a:extLst>
          </p:cNvPr>
          <p:cNvSpPr>
            <a:spLocks noGrp="1"/>
          </p:cNvSpPr>
          <p:nvPr>
            <p:ph type="title"/>
          </p:nvPr>
        </p:nvSpPr>
        <p:spPr/>
        <p:txBody>
          <a:bodyPr/>
          <a:lstStyle/>
          <a:p>
            <a:r>
              <a:rPr lang="nl-BE" dirty="0"/>
              <a:t>Overzicht</a:t>
            </a:r>
            <a:endParaRPr lang="en-US" dirty="0"/>
          </a:p>
        </p:txBody>
      </p:sp>
      <p:grpSp>
        <p:nvGrpSpPr>
          <p:cNvPr id="27" name="Group 26">
            <a:extLst>
              <a:ext uri="{FF2B5EF4-FFF2-40B4-BE49-F238E27FC236}">
                <a16:creationId xmlns:a16="http://schemas.microsoft.com/office/drawing/2014/main" id="{6B492FF6-C84B-4301-ADC8-0E83EB9FE37B}"/>
              </a:ext>
            </a:extLst>
          </p:cNvPr>
          <p:cNvGrpSpPr/>
          <p:nvPr/>
        </p:nvGrpSpPr>
        <p:grpSpPr>
          <a:xfrm>
            <a:off x="271157" y="3999578"/>
            <a:ext cx="2707304" cy="1826386"/>
            <a:chOff x="370203" y="4042200"/>
            <a:chExt cx="3274052" cy="2208722"/>
          </a:xfrm>
        </p:grpSpPr>
        <p:sp>
          <p:nvSpPr>
            <p:cNvPr id="5" name="Rectangle 4">
              <a:extLst>
                <a:ext uri="{FF2B5EF4-FFF2-40B4-BE49-F238E27FC236}">
                  <a16:creationId xmlns:a16="http://schemas.microsoft.com/office/drawing/2014/main" id="{88C8E223-882E-4734-8BFF-67B77ECBDE78}"/>
                </a:ext>
              </a:extLst>
            </p:cNvPr>
            <p:cNvSpPr/>
            <p:nvPr/>
          </p:nvSpPr>
          <p:spPr>
            <a:xfrm>
              <a:off x="839416" y="4497898"/>
              <a:ext cx="2804839" cy="1753024"/>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Icon&#10;&#10;Description automatically generated">
              <a:extLst>
                <a:ext uri="{FF2B5EF4-FFF2-40B4-BE49-F238E27FC236}">
                  <a16:creationId xmlns:a16="http://schemas.microsoft.com/office/drawing/2014/main" id="{A88CF20B-D0AC-455C-AC9B-50C866F10C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203" y="4042200"/>
              <a:ext cx="673028" cy="673028"/>
            </a:xfrm>
            <a:prstGeom prst="rect">
              <a:avLst/>
            </a:prstGeom>
          </p:spPr>
        </p:pic>
        <p:pic>
          <p:nvPicPr>
            <p:cNvPr id="18" name="Picture 17" descr="A picture containing wheel&#10;&#10;Description automatically generated">
              <a:extLst>
                <a:ext uri="{FF2B5EF4-FFF2-40B4-BE49-F238E27FC236}">
                  <a16:creationId xmlns:a16="http://schemas.microsoft.com/office/drawing/2014/main" id="{86EEC75D-B0AF-4F2D-BC11-9ADF3FC773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9497" y="4837909"/>
              <a:ext cx="1229047" cy="1229047"/>
            </a:xfrm>
            <a:prstGeom prst="rect">
              <a:avLst/>
            </a:prstGeom>
          </p:spPr>
        </p:pic>
      </p:grpSp>
      <p:grpSp>
        <p:nvGrpSpPr>
          <p:cNvPr id="28" name="Group 27">
            <a:extLst>
              <a:ext uri="{FF2B5EF4-FFF2-40B4-BE49-F238E27FC236}">
                <a16:creationId xmlns:a16="http://schemas.microsoft.com/office/drawing/2014/main" id="{26F65BF1-812D-42FD-9589-69DBD7F2F63C}"/>
              </a:ext>
            </a:extLst>
          </p:cNvPr>
          <p:cNvGrpSpPr/>
          <p:nvPr/>
        </p:nvGrpSpPr>
        <p:grpSpPr>
          <a:xfrm>
            <a:off x="271157" y="1291374"/>
            <a:ext cx="2699046" cy="1753603"/>
            <a:chOff x="380191" y="1132907"/>
            <a:chExt cx="3264064" cy="2120702"/>
          </a:xfrm>
        </p:grpSpPr>
        <p:sp>
          <p:nvSpPr>
            <p:cNvPr id="6" name="Rectangle 5">
              <a:extLst>
                <a:ext uri="{FF2B5EF4-FFF2-40B4-BE49-F238E27FC236}">
                  <a16:creationId xmlns:a16="http://schemas.microsoft.com/office/drawing/2014/main" id="{73EFBCDC-2EA8-4A2C-AD95-7E85B3826A5F}"/>
                </a:ext>
              </a:extLst>
            </p:cNvPr>
            <p:cNvSpPr/>
            <p:nvPr/>
          </p:nvSpPr>
          <p:spPr>
            <a:xfrm>
              <a:off x="839416" y="1500585"/>
              <a:ext cx="2804839" cy="1753024"/>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picture containing wheel&#10;&#10;Description automatically generated">
              <a:extLst>
                <a:ext uri="{FF2B5EF4-FFF2-40B4-BE49-F238E27FC236}">
                  <a16:creationId xmlns:a16="http://schemas.microsoft.com/office/drawing/2014/main" id="{5C408D9A-EEEF-4B50-89F5-5830D81DE0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191" y="1132907"/>
              <a:ext cx="646107" cy="646107"/>
            </a:xfrm>
            <a:prstGeom prst="rect">
              <a:avLst/>
            </a:prstGeom>
          </p:spPr>
        </p:pic>
        <p:pic>
          <p:nvPicPr>
            <p:cNvPr id="20" name="Picture 19" descr="A picture containing wheel&#10;&#10;Description automatically generated">
              <a:extLst>
                <a:ext uri="{FF2B5EF4-FFF2-40B4-BE49-F238E27FC236}">
                  <a16:creationId xmlns:a16="http://schemas.microsoft.com/office/drawing/2014/main" id="{243EE87E-4D52-40A5-A1F0-AC44421916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6024" y="1779014"/>
              <a:ext cx="1229047" cy="1229047"/>
            </a:xfrm>
            <a:prstGeom prst="rect">
              <a:avLst/>
            </a:prstGeom>
          </p:spPr>
        </p:pic>
      </p:grpSp>
      <p:sp>
        <p:nvSpPr>
          <p:cNvPr id="21" name="TextBox 20">
            <a:extLst>
              <a:ext uri="{FF2B5EF4-FFF2-40B4-BE49-F238E27FC236}">
                <a16:creationId xmlns:a16="http://schemas.microsoft.com/office/drawing/2014/main" id="{B6EE0081-B0DF-4096-84F1-9ABF673EA6C5}"/>
              </a:ext>
            </a:extLst>
          </p:cNvPr>
          <p:cNvSpPr txBox="1"/>
          <p:nvPr/>
        </p:nvSpPr>
        <p:spPr>
          <a:xfrm>
            <a:off x="761890" y="4025942"/>
            <a:ext cx="1513556" cy="369332"/>
          </a:xfrm>
          <a:prstGeom prst="rect">
            <a:avLst/>
          </a:prstGeom>
          <a:noFill/>
        </p:spPr>
        <p:txBody>
          <a:bodyPr wrap="none" rtlCol="0">
            <a:spAutoFit/>
          </a:bodyPr>
          <a:lstStyle/>
          <a:p>
            <a:pPr algn="l"/>
            <a:r>
              <a:rPr lang="nl-BE" b="1" dirty="0">
                <a:latin typeface="Tahoma" panose="020B0604030504040204" pitchFamily="34" charset="0"/>
                <a:ea typeface="Tahoma" panose="020B0604030504040204" pitchFamily="34" charset="0"/>
                <a:cs typeface="Tahoma" panose="020B0604030504040204" pitchFamily="34" charset="0"/>
              </a:rPr>
              <a:t>VARIABELE</a:t>
            </a:r>
            <a:endParaRPr lang="en-US" b="1" dirty="0" err="1">
              <a:latin typeface="Tahoma" panose="020B0604030504040204" pitchFamily="34" charset="0"/>
              <a:ea typeface="Tahoma" panose="020B0604030504040204" pitchFamily="34" charset="0"/>
              <a:cs typeface="Tahoma" panose="020B0604030504040204" pitchFamily="34" charset="0"/>
            </a:endParaRPr>
          </a:p>
        </p:txBody>
      </p:sp>
      <p:sp>
        <p:nvSpPr>
          <p:cNvPr id="22" name="TextBox 21">
            <a:extLst>
              <a:ext uri="{FF2B5EF4-FFF2-40B4-BE49-F238E27FC236}">
                <a16:creationId xmlns:a16="http://schemas.microsoft.com/office/drawing/2014/main" id="{357804C2-A897-4432-A3A7-6584A2A32E33}"/>
              </a:ext>
            </a:extLst>
          </p:cNvPr>
          <p:cNvSpPr txBox="1"/>
          <p:nvPr/>
        </p:nvSpPr>
        <p:spPr>
          <a:xfrm>
            <a:off x="731428" y="1230703"/>
            <a:ext cx="1513556" cy="369332"/>
          </a:xfrm>
          <a:prstGeom prst="rect">
            <a:avLst/>
          </a:prstGeom>
          <a:noFill/>
        </p:spPr>
        <p:txBody>
          <a:bodyPr wrap="none" rtlCol="0">
            <a:spAutoFit/>
          </a:bodyPr>
          <a:lstStyle/>
          <a:p>
            <a:pPr algn="l"/>
            <a:r>
              <a:rPr lang="nl-BE" b="1" dirty="0">
                <a:latin typeface="Tahoma" panose="020B0604030504040204" pitchFamily="34" charset="0"/>
                <a:ea typeface="Tahoma" panose="020B0604030504040204" pitchFamily="34" charset="0"/>
                <a:cs typeface="Tahoma" panose="020B0604030504040204" pitchFamily="34" charset="0"/>
              </a:rPr>
              <a:t>VARIABELE</a:t>
            </a:r>
            <a:endParaRPr lang="en-US" b="1" dirty="0" err="1">
              <a:latin typeface="Tahoma" panose="020B0604030504040204" pitchFamily="34" charset="0"/>
              <a:ea typeface="Tahoma" panose="020B0604030504040204" pitchFamily="34" charset="0"/>
              <a:cs typeface="Tahoma" panose="020B0604030504040204" pitchFamily="34" charset="0"/>
            </a:endParaRPr>
          </a:p>
        </p:txBody>
      </p:sp>
      <p:sp>
        <p:nvSpPr>
          <p:cNvPr id="25" name="TextBox 24">
            <a:extLst>
              <a:ext uri="{FF2B5EF4-FFF2-40B4-BE49-F238E27FC236}">
                <a16:creationId xmlns:a16="http://schemas.microsoft.com/office/drawing/2014/main" id="{B9B19580-3775-46B1-843E-D44E48ECAEA4}"/>
              </a:ext>
            </a:extLst>
          </p:cNvPr>
          <p:cNvSpPr txBox="1"/>
          <p:nvPr/>
        </p:nvSpPr>
        <p:spPr>
          <a:xfrm>
            <a:off x="568239" y="3023204"/>
            <a:ext cx="4375634" cy="646331"/>
          </a:xfrm>
          <a:prstGeom prst="rect">
            <a:avLst/>
          </a:prstGeom>
          <a:noFill/>
        </p:spPr>
        <p:txBody>
          <a:bodyPr wrap="square" rtlCol="0">
            <a:spAutoFit/>
          </a:bodyPr>
          <a:lstStyle/>
          <a:p>
            <a:pPr algn="l"/>
            <a:r>
              <a:rPr lang="nl-BE" dirty="0" err="1">
                <a:latin typeface="Tahoma" panose="020B0604030504040204" pitchFamily="34" charset="0"/>
                <a:ea typeface="Tahoma" panose="020B0604030504040204" pitchFamily="34" charset="0"/>
                <a:cs typeface="Tahoma" panose="020B0604030504040204" pitchFamily="34" charset="0"/>
              </a:rPr>
              <a:t>Platypus</a:t>
            </a:r>
            <a:r>
              <a:rPr lang="nl-BE" dirty="0">
                <a:latin typeface="Tahoma" panose="020B0604030504040204" pitchFamily="34" charset="0"/>
                <a:ea typeface="Tahoma" panose="020B0604030504040204" pitchFamily="34" charset="0"/>
                <a:cs typeface="Tahoma" panose="020B0604030504040204" pitchFamily="34" charset="0"/>
              </a:rPr>
              <a:t> doet zich voor als </a:t>
            </a:r>
            <a:r>
              <a:rPr lang="nl-BE" dirty="0" err="1">
                <a:latin typeface="Tahoma" panose="020B0604030504040204" pitchFamily="34" charset="0"/>
                <a:ea typeface="Tahoma" panose="020B0604030504040204" pitchFamily="34" charset="0"/>
                <a:cs typeface="Tahoma" panose="020B0604030504040204" pitchFamily="34" charset="0"/>
              </a:rPr>
              <a:t>Platypus</a:t>
            </a:r>
            <a:endParaRPr lang="nl-BE" dirty="0">
              <a:latin typeface="Tahoma" panose="020B0604030504040204" pitchFamily="34" charset="0"/>
              <a:ea typeface="Tahoma" panose="020B0604030504040204" pitchFamily="34" charset="0"/>
              <a:cs typeface="Tahoma" panose="020B0604030504040204" pitchFamily="34" charset="0"/>
            </a:endParaRPr>
          </a:p>
          <a:p>
            <a:pPr algn="l"/>
            <a:r>
              <a:rPr lang="nl-BE" dirty="0" err="1">
                <a:latin typeface="Tahoma" panose="020B0604030504040204" pitchFamily="34" charset="0"/>
                <a:ea typeface="Tahoma" panose="020B0604030504040204" pitchFamily="34" charset="0"/>
                <a:cs typeface="Tahoma" panose="020B0604030504040204" pitchFamily="34" charset="0"/>
              </a:rPr>
              <a:t>Platypus</a:t>
            </a:r>
            <a:r>
              <a:rPr lang="nl-BE" dirty="0">
                <a:latin typeface="Tahoma" panose="020B0604030504040204" pitchFamily="34" charset="0"/>
                <a:ea typeface="Tahoma" panose="020B0604030504040204" pitchFamily="34" charset="0"/>
                <a:cs typeface="Tahoma" panose="020B0604030504040204" pitchFamily="34" charset="0"/>
              </a:rPr>
              <a:t> p  = new </a:t>
            </a:r>
            <a:r>
              <a:rPr lang="nl-BE" dirty="0" err="1">
                <a:latin typeface="Tahoma" panose="020B0604030504040204" pitchFamily="34" charset="0"/>
                <a:ea typeface="Tahoma" panose="020B0604030504040204" pitchFamily="34" charset="0"/>
                <a:cs typeface="Tahoma" panose="020B0604030504040204" pitchFamily="34" charset="0"/>
              </a:rPr>
              <a:t>Platypus</a:t>
            </a:r>
            <a:r>
              <a:rPr lang="nl-BE" dirty="0">
                <a:latin typeface="Tahoma" panose="020B0604030504040204" pitchFamily="34" charset="0"/>
                <a:ea typeface="Tahoma" panose="020B0604030504040204" pitchFamily="34" charset="0"/>
                <a:cs typeface="Tahoma" panose="020B0604030504040204" pitchFamily="34" charset="0"/>
              </a:rPr>
              <a:t>();</a:t>
            </a:r>
          </a:p>
        </p:txBody>
      </p:sp>
      <p:sp>
        <p:nvSpPr>
          <p:cNvPr id="26" name="TextBox 25">
            <a:extLst>
              <a:ext uri="{FF2B5EF4-FFF2-40B4-BE49-F238E27FC236}">
                <a16:creationId xmlns:a16="http://schemas.microsoft.com/office/drawing/2014/main" id="{CAFA0F7C-D37A-4363-A923-44DD5EF7B168}"/>
              </a:ext>
            </a:extLst>
          </p:cNvPr>
          <p:cNvSpPr txBox="1"/>
          <p:nvPr/>
        </p:nvSpPr>
        <p:spPr>
          <a:xfrm>
            <a:off x="573834" y="5825964"/>
            <a:ext cx="4365954" cy="646331"/>
          </a:xfrm>
          <a:prstGeom prst="rect">
            <a:avLst/>
          </a:prstGeom>
          <a:noFill/>
        </p:spPr>
        <p:txBody>
          <a:bodyPr wrap="square" rtlCol="0">
            <a:spAutoFit/>
          </a:bodyPr>
          <a:lstStyle/>
          <a:p>
            <a:pPr algn="l"/>
            <a:r>
              <a:rPr lang="nl-BE" dirty="0" err="1">
                <a:latin typeface="Tahoma" panose="020B0604030504040204" pitchFamily="34" charset="0"/>
                <a:ea typeface="Tahoma" panose="020B0604030504040204" pitchFamily="34" charset="0"/>
                <a:cs typeface="Tahoma" panose="020B0604030504040204" pitchFamily="34" charset="0"/>
              </a:rPr>
              <a:t>Platypus</a:t>
            </a:r>
            <a:r>
              <a:rPr lang="nl-BE" dirty="0">
                <a:latin typeface="Tahoma" panose="020B0604030504040204" pitchFamily="34" charset="0"/>
                <a:ea typeface="Tahoma" panose="020B0604030504040204" pitchFamily="34" charset="0"/>
                <a:cs typeface="Tahoma" panose="020B0604030504040204" pitchFamily="34" charset="0"/>
              </a:rPr>
              <a:t> doet zich voor als </a:t>
            </a:r>
            <a:r>
              <a:rPr lang="nl-BE" dirty="0" err="1">
                <a:solidFill>
                  <a:srgbClr val="E30046"/>
                </a:solidFill>
                <a:latin typeface="Tahoma" panose="020B0604030504040204" pitchFamily="34" charset="0"/>
                <a:ea typeface="Tahoma" panose="020B0604030504040204" pitchFamily="34" charset="0"/>
                <a:cs typeface="Tahoma" panose="020B0604030504040204" pitchFamily="34" charset="0"/>
              </a:rPr>
              <a:t>Mammal</a:t>
            </a:r>
            <a:endParaRPr lang="nl-BE" dirty="0">
              <a:solidFill>
                <a:srgbClr val="E30046"/>
              </a:solidFill>
              <a:latin typeface="Tahoma" panose="020B0604030504040204" pitchFamily="34" charset="0"/>
              <a:ea typeface="Tahoma" panose="020B0604030504040204" pitchFamily="34" charset="0"/>
              <a:cs typeface="Tahoma" panose="020B0604030504040204" pitchFamily="34" charset="0"/>
            </a:endParaRPr>
          </a:p>
          <a:p>
            <a:r>
              <a:rPr lang="nl-BE" dirty="0" err="1">
                <a:solidFill>
                  <a:srgbClr val="E30046"/>
                </a:solidFill>
                <a:latin typeface="Tahoma" panose="020B0604030504040204" pitchFamily="34" charset="0"/>
                <a:ea typeface="Tahoma" panose="020B0604030504040204" pitchFamily="34" charset="0"/>
                <a:cs typeface="Tahoma" panose="020B0604030504040204" pitchFamily="34" charset="0"/>
              </a:rPr>
              <a:t>Mammal</a:t>
            </a:r>
            <a:r>
              <a:rPr lang="nl-BE" dirty="0">
                <a:latin typeface="Tahoma" panose="020B0604030504040204" pitchFamily="34" charset="0"/>
                <a:ea typeface="Tahoma" panose="020B0604030504040204" pitchFamily="34" charset="0"/>
                <a:cs typeface="Tahoma" panose="020B0604030504040204" pitchFamily="34" charset="0"/>
              </a:rPr>
              <a:t> p  = new </a:t>
            </a:r>
            <a:r>
              <a:rPr lang="nl-BE" dirty="0" err="1">
                <a:latin typeface="Tahoma" panose="020B0604030504040204" pitchFamily="34" charset="0"/>
                <a:ea typeface="Tahoma" panose="020B0604030504040204" pitchFamily="34" charset="0"/>
                <a:cs typeface="Tahoma" panose="020B0604030504040204" pitchFamily="34" charset="0"/>
              </a:rPr>
              <a:t>Platypus</a:t>
            </a:r>
            <a:r>
              <a:rPr lang="nl-BE" dirty="0">
                <a:latin typeface="Tahoma" panose="020B0604030504040204" pitchFamily="34" charset="0"/>
                <a:ea typeface="Tahoma" panose="020B0604030504040204" pitchFamily="34" charset="0"/>
                <a:cs typeface="Tahoma" panose="020B0604030504040204" pitchFamily="34" charset="0"/>
              </a:rPr>
              <a:t>();</a:t>
            </a:r>
          </a:p>
        </p:txBody>
      </p:sp>
      <p:sp>
        <p:nvSpPr>
          <p:cNvPr id="29" name="TextBox 28">
            <a:extLst>
              <a:ext uri="{FF2B5EF4-FFF2-40B4-BE49-F238E27FC236}">
                <a16:creationId xmlns:a16="http://schemas.microsoft.com/office/drawing/2014/main" id="{FC8E1B3D-9E79-45B0-8EBD-018299500327}"/>
              </a:ext>
            </a:extLst>
          </p:cNvPr>
          <p:cNvSpPr txBox="1"/>
          <p:nvPr/>
        </p:nvSpPr>
        <p:spPr>
          <a:xfrm>
            <a:off x="4752113" y="1343107"/>
            <a:ext cx="3362715" cy="5139869"/>
          </a:xfrm>
          <a:prstGeom prst="rect">
            <a:avLst/>
          </a:prstGeom>
          <a:noFill/>
          <a:ln>
            <a:solidFill>
              <a:schemeClr val="tx2"/>
            </a:solidFill>
          </a:ln>
        </p:spPr>
        <p:txBody>
          <a:bodyPr wrap="none" rtlCol="0">
            <a:spAutoFit/>
          </a:bodyPr>
          <a:lstStyle/>
          <a:p>
            <a:pPr algn="l"/>
            <a:r>
              <a:rPr lang="nl-BE" sz="2400" b="1" dirty="0">
                <a:latin typeface="Tahoma" panose="020B0604030504040204" pitchFamily="34" charset="0"/>
                <a:ea typeface="Tahoma" panose="020B0604030504040204" pitchFamily="34" charset="0"/>
                <a:cs typeface="Tahoma" panose="020B0604030504040204" pitchFamily="34" charset="0"/>
              </a:rPr>
              <a:t>NEW</a:t>
            </a:r>
          </a:p>
          <a:p>
            <a:pPr algn="l"/>
            <a:endParaRPr lang="nl-BE" sz="2400" b="1" dirty="0">
              <a:latin typeface="Tahoma" panose="020B0604030504040204" pitchFamily="34" charset="0"/>
              <a:ea typeface="Tahoma" panose="020B0604030504040204" pitchFamily="34" charset="0"/>
              <a:cs typeface="Tahoma" panose="020B0604030504040204" pitchFamily="34" charset="0"/>
            </a:endParaRPr>
          </a:p>
          <a:p>
            <a:r>
              <a:rPr lang="nl-BE" sz="2000" dirty="0" err="1">
                <a:latin typeface="Tahoma" panose="020B0604030504040204" pitchFamily="34" charset="0"/>
                <a:ea typeface="Tahoma" panose="020B0604030504040204" pitchFamily="34" charset="0"/>
                <a:cs typeface="Tahoma" panose="020B0604030504040204" pitchFamily="34" charset="0"/>
              </a:rPr>
              <a:t>GiveBirth</a:t>
            </a:r>
            <a:r>
              <a:rPr lang="nl-BE" sz="2000" dirty="0">
                <a:latin typeface="Tahoma" panose="020B0604030504040204" pitchFamily="34" charset="0"/>
                <a:ea typeface="Tahoma" panose="020B0604030504040204" pitchFamily="34" charset="0"/>
                <a:cs typeface="Tahoma" panose="020B0604030504040204" pitchFamily="34" charset="0"/>
              </a:rPr>
              <a:t>() =&gt; </a:t>
            </a:r>
            <a:r>
              <a:rPr lang="nl-BE" sz="2000" dirty="0">
                <a:solidFill>
                  <a:srgbClr val="E30046"/>
                </a:solidFill>
                <a:latin typeface="Tahoma" panose="020B0604030504040204" pitchFamily="34" charset="0"/>
                <a:ea typeface="Tahoma" panose="020B0604030504040204" pitchFamily="34" charset="0"/>
                <a:cs typeface="Tahoma" panose="020B0604030504040204" pitchFamily="34" charset="0"/>
              </a:rPr>
              <a:t>I </a:t>
            </a:r>
            <a:r>
              <a:rPr lang="nl-BE" sz="2000" dirty="0" err="1">
                <a:solidFill>
                  <a:srgbClr val="E30046"/>
                </a:solidFill>
                <a:latin typeface="Tahoma" panose="020B0604030504040204" pitchFamily="34" charset="0"/>
                <a:ea typeface="Tahoma" panose="020B0604030504040204" pitchFamily="34" charset="0"/>
                <a:cs typeface="Tahoma" panose="020B0604030504040204" pitchFamily="34" charset="0"/>
              </a:rPr>
              <a:t>laid</a:t>
            </a:r>
            <a:r>
              <a:rPr lang="nl-BE" sz="2000" dirty="0">
                <a:solidFill>
                  <a:srgbClr val="E30046"/>
                </a:solidFill>
                <a:latin typeface="Tahoma" panose="020B0604030504040204" pitchFamily="34" charset="0"/>
                <a:ea typeface="Tahoma" panose="020B0604030504040204" pitchFamily="34" charset="0"/>
                <a:cs typeface="Tahoma" panose="020B0604030504040204" pitchFamily="34" charset="0"/>
              </a:rPr>
              <a:t> </a:t>
            </a:r>
            <a:r>
              <a:rPr lang="nl-BE" sz="2000" dirty="0" err="1">
                <a:solidFill>
                  <a:srgbClr val="E30046"/>
                </a:solidFill>
                <a:latin typeface="Tahoma" panose="020B0604030504040204" pitchFamily="34" charset="0"/>
                <a:ea typeface="Tahoma" panose="020B0604030504040204" pitchFamily="34" charset="0"/>
                <a:cs typeface="Tahoma" panose="020B0604030504040204" pitchFamily="34" charset="0"/>
              </a:rPr>
              <a:t>an</a:t>
            </a:r>
            <a:r>
              <a:rPr lang="nl-BE" sz="2000" dirty="0">
                <a:solidFill>
                  <a:srgbClr val="E30046"/>
                </a:solidFill>
                <a:latin typeface="Tahoma" panose="020B0604030504040204" pitchFamily="34" charset="0"/>
                <a:ea typeface="Tahoma" panose="020B0604030504040204" pitchFamily="34" charset="0"/>
                <a:cs typeface="Tahoma" panose="020B0604030504040204" pitchFamily="34" charset="0"/>
              </a:rPr>
              <a:t> </a:t>
            </a:r>
            <a:r>
              <a:rPr lang="nl-BE" sz="2000" dirty="0" err="1">
                <a:solidFill>
                  <a:srgbClr val="E30046"/>
                </a:solidFill>
                <a:latin typeface="Tahoma" panose="020B0604030504040204" pitchFamily="34" charset="0"/>
                <a:ea typeface="Tahoma" panose="020B0604030504040204" pitchFamily="34" charset="0"/>
                <a:cs typeface="Tahoma" panose="020B0604030504040204" pitchFamily="34" charset="0"/>
              </a:rPr>
              <a:t>egg</a:t>
            </a:r>
            <a:endParaRPr lang="nl-BE" sz="2000" dirty="0">
              <a:solidFill>
                <a:srgbClr val="E30046"/>
              </a:solidFill>
              <a:latin typeface="Tahoma" panose="020B0604030504040204" pitchFamily="34" charset="0"/>
              <a:ea typeface="Tahoma" panose="020B0604030504040204" pitchFamily="34" charset="0"/>
              <a:cs typeface="Tahoma" panose="020B0604030504040204" pitchFamily="34" charset="0"/>
            </a:endParaRPr>
          </a:p>
          <a:p>
            <a:endParaRPr lang="nl-BE" sz="2000" dirty="0">
              <a:solidFill>
                <a:srgbClr val="FF0000"/>
              </a:solidFill>
              <a:latin typeface="Tahoma" panose="020B0604030504040204" pitchFamily="34" charset="0"/>
              <a:ea typeface="Tahoma" panose="020B0604030504040204" pitchFamily="34" charset="0"/>
              <a:cs typeface="Tahoma" panose="020B0604030504040204" pitchFamily="34" charset="0"/>
            </a:endParaRPr>
          </a:p>
          <a:p>
            <a:endParaRPr lang="nl-BE" sz="2000" dirty="0">
              <a:solidFill>
                <a:srgbClr val="FF0000"/>
              </a:solidFill>
              <a:latin typeface="Tahoma" panose="020B0604030504040204" pitchFamily="34" charset="0"/>
              <a:ea typeface="Tahoma" panose="020B0604030504040204" pitchFamily="34" charset="0"/>
              <a:cs typeface="Tahoma" panose="020B0604030504040204" pitchFamily="34" charset="0"/>
            </a:endParaRPr>
          </a:p>
          <a:p>
            <a:endParaRPr lang="nl-BE" sz="2000" dirty="0">
              <a:solidFill>
                <a:srgbClr val="FF0000"/>
              </a:solidFill>
              <a:latin typeface="Tahoma" panose="020B0604030504040204" pitchFamily="34" charset="0"/>
              <a:ea typeface="Tahoma" panose="020B0604030504040204" pitchFamily="34" charset="0"/>
              <a:cs typeface="Tahoma" panose="020B0604030504040204" pitchFamily="34" charset="0"/>
            </a:endParaRPr>
          </a:p>
          <a:p>
            <a:endParaRPr lang="nl-BE" sz="2000" dirty="0">
              <a:solidFill>
                <a:srgbClr val="FF0000"/>
              </a:solidFill>
              <a:latin typeface="Tahoma" panose="020B0604030504040204" pitchFamily="34" charset="0"/>
              <a:ea typeface="Tahoma" panose="020B0604030504040204" pitchFamily="34" charset="0"/>
              <a:cs typeface="Tahoma" panose="020B0604030504040204" pitchFamily="34" charset="0"/>
            </a:endParaRPr>
          </a:p>
          <a:p>
            <a:endParaRPr lang="nl-BE" sz="2000" dirty="0">
              <a:solidFill>
                <a:srgbClr val="FF0000"/>
              </a:solidFill>
              <a:latin typeface="Tahoma" panose="020B0604030504040204" pitchFamily="34" charset="0"/>
              <a:ea typeface="Tahoma" panose="020B0604030504040204" pitchFamily="34" charset="0"/>
              <a:cs typeface="Tahoma" panose="020B0604030504040204" pitchFamily="34" charset="0"/>
            </a:endParaRPr>
          </a:p>
          <a:p>
            <a:endParaRPr lang="nl-BE" sz="2000" dirty="0">
              <a:solidFill>
                <a:srgbClr val="FF0000"/>
              </a:solidFill>
              <a:latin typeface="Tahoma" panose="020B0604030504040204" pitchFamily="34" charset="0"/>
              <a:ea typeface="Tahoma" panose="020B0604030504040204" pitchFamily="34" charset="0"/>
              <a:cs typeface="Tahoma" panose="020B0604030504040204" pitchFamily="34" charset="0"/>
            </a:endParaRPr>
          </a:p>
          <a:p>
            <a:endParaRPr lang="nl-BE" sz="2000" dirty="0">
              <a:solidFill>
                <a:srgbClr val="FF0000"/>
              </a:solidFill>
              <a:latin typeface="Tahoma" panose="020B0604030504040204" pitchFamily="34" charset="0"/>
              <a:ea typeface="Tahoma" panose="020B0604030504040204" pitchFamily="34" charset="0"/>
              <a:cs typeface="Tahoma" panose="020B0604030504040204" pitchFamily="34" charset="0"/>
            </a:endParaRPr>
          </a:p>
          <a:p>
            <a:endParaRPr lang="nl-BE" sz="2000" dirty="0">
              <a:solidFill>
                <a:srgbClr val="FF0000"/>
              </a:solidFill>
              <a:latin typeface="Tahoma" panose="020B0604030504040204" pitchFamily="34" charset="0"/>
              <a:ea typeface="Tahoma" panose="020B0604030504040204" pitchFamily="34" charset="0"/>
              <a:cs typeface="Tahoma" panose="020B0604030504040204" pitchFamily="34" charset="0"/>
            </a:endParaRPr>
          </a:p>
          <a:p>
            <a:r>
              <a:rPr lang="nl-BE" sz="2000" dirty="0" err="1">
                <a:latin typeface="Tahoma" panose="020B0604030504040204" pitchFamily="34" charset="0"/>
                <a:ea typeface="Tahoma" panose="020B0604030504040204" pitchFamily="34" charset="0"/>
                <a:cs typeface="Tahoma" panose="020B0604030504040204" pitchFamily="34" charset="0"/>
              </a:rPr>
              <a:t>GiveBirth</a:t>
            </a:r>
            <a:r>
              <a:rPr lang="nl-BE" sz="2000" dirty="0">
                <a:latin typeface="Tahoma" panose="020B0604030504040204" pitchFamily="34" charset="0"/>
                <a:ea typeface="Tahoma" panose="020B0604030504040204" pitchFamily="34" charset="0"/>
                <a:cs typeface="Tahoma" panose="020B0604030504040204" pitchFamily="34" charset="0"/>
              </a:rPr>
              <a:t>() =&gt; </a:t>
            </a:r>
            <a:r>
              <a:rPr lang="nl-BE" sz="2000" dirty="0">
                <a:solidFill>
                  <a:srgbClr val="E30046"/>
                </a:solidFill>
                <a:latin typeface="Tahoma" panose="020B0604030504040204" pitchFamily="34" charset="0"/>
                <a:ea typeface="Tahoma" panose="020B0604030504040204" pitchFamily="34" charset="0"/>
                <a:cs typeface="Tahoma" panose="020B0604030504040204" pitchFamily="34" charset="0"/>
              </a:rPr>
              <a:t>I gave </a:t>
            </a:r>
            <a:r>
              <a:rPr lang="nl-BE" sz="2000" dirty="0" err="1">
                <a:solidFill>
                  <a:srgbClr val="E30046"/>
                </a:solidFill>
                <a:latin typeface="Tahoma" panose="020B0604030504040204" pitchFamily="34" charset="0"/>
                <a:ea typeface="Tahoma" panose="020B0604030504040204" pitchFamily="34" charset="0"/>
                <a:cs typeface="Tahoma" panose="020B0604030504040204" pitchFamily="34" charset="0"/>
              </a:rPr>
              <a:t>birth</a:t>
            </a:r>
            <a:endParaRPr lang="nl-BE" sz="2000" dirty="0">
              <a:solidFill>
                <a:srgbClr val="E30046"/>
              </a:solidFill>
              <a:latin typeface="Tahoma" panose="020B0604030504040204" pitchFamily="34" charset="0"/>
              <a:ea typeface="Tahoma" panose="020B0604030504040204" pitchFamily="34" charset="0"/>
              <a:cs typeface="Tahoma" panose="020B0604030504040204" pitchFamily="34" charset="0"/>
            </a:endParaRPr>
          </a:p>
          <a:p>
            <a:endParaRPr lang="en-US" sz="2000" b="1" dirty="0">
              <a:latin typeface="Tahoma" panose="020B0604030504040204" pitchFamily="34" charset="0"/>
              <a:ea typeface="Tahoma" panose="020B0604030504040204" pitchFamily="34" charset="0"/>
              <a:cs typeface="Tahoma" panose="020B0604030504040204" pitchFamily="34" charset="0"/>
            </a:endParaRPr>
          </a:p>
          <a:p>
            <a:endParaRPr lang="en-US" sz="2000" dirty="0">
              <a:latin typeface="Tahoma" panose="020B0604030504040204" pitchFamily="34" charset="0"/>
              <a:ea typeface="Tahoma" panose="020B0604030504040204" pitchFamily="34" charset="0"/>
              <a:cs typeface="Tahoma" panose="020B0604030504040204" pitchFamily="34" charset="0"/>
            </a:endParaRPr>
          </a:p>
          <a:p>
            <a:endParaRPr lang="en-US" sz="2000" dirty="0">
              <a:latin typeface="Tahoma" panose="020B0604030504040204" pitchFamily="34" charset="0"/>
              <a:ea typeface="Tahoma" panose="020B0604030504040204" pitchFamily="34" charset="0"/>
              <a:cs typeface="Tahoma" panose="020B0604030504040204" pitchFamily="34" charset="0"/>
            </a:endParaRPr>
          </a:p>
          <a:p>
            <a:r>
              <a:rPr lang="en-US" sz="2000" i="1" dirty="0" err="1">
                <a:latin typeface="Tahoma" panose="020B0604030504040204" pitchFamily="34" charset="0"/>
                <a:ea typeface="Tahoma" panose="020B0604030504040204" pitchFamily="34" charset="0"/>
                <a:cs typeface="Tahoma" panose="020B0604030504040204" pitchFamily="34" charset="0"/>
              </a:rPr>
              <a:t>Kijkt</a:t>
            </a:r>
            <a:r>
              <a:rPr lang="en-US" sz="2000" i="1" dirty="0">
                <a:latin typeface="Tahoma" panose="020B0604030504040204" pitchFamily="34" charset="0"/>
                <a:ea typeface="Tahoma" panose="020B0604030504040204" pitchFamily="34" charset="0"/>
                <a:cs typeface="Tahoma" panose="020B0604030504040204" pitchFamily="34" charset="0"/>
              </a:rPr>
              <a:t> </a:t>
            </a:r>
            <a:r>
              <a:rPr lang="en-US" sz="2000" i="1" dirty="0" err="1">
                <a:latin typeface="Tahoma" panose="020B0604030504040204" pitchFamily="34" charset="0"/>
                <a:ea typeface="Tahoma" panose="020B0604030504040204" pitchFamily="34" charset="0"/>
                <a:cs typeface="Tahoma" panose="020B0604030504040204" pitchFamily="34" charset="0"/>
              </a:rPr>
              <a:t>naar</a:t>
            </a:r>
            <a:r>
              <a:rPr lang="en-US" sz="2000" i="1" dirty="0">
                <a:latin typeface="Tahoma" panose="020B0604030504040204" pitchFamily="34" charset="0"/>
                <a:ea typeface="Tahoma" panose="020B0604030504040204" pitchFamily="34" charset="0"/>
                <a:cs typeface="Tahoma" panose="020B0604030504040204" pitchFamily="34" charset="0"/>
              </a:rPr>
              <a:t> </a:t>
            </a:r>
            <a:r>
              <a:rPr lang="en-US" sz="2000" i="1" dirty="0" err="1">
                <a:latin typeface="Tahoma" panose="020B0604030504040204" pitchFamily="34" charset="0"/>
                <a:ea typeface="Tahoma" panose="020B0604030504040204" pitchFamily="34" charset="0"/>
                <a:cs typeface="Tahoma" panose="020B0604030504040204" pitchFamily="34" charset="0"/>
              </a:rPr>
              <a:t>variabele</a:t>
            </a:r>
            <a:r>
              <a:rPr lang="en-US" sz="2000" i="1" dirty="0">
                <a:latin typeface="Tahoma" panose="020B0604030504040204" pitchFamily="34" charset="0"/>
                <a:ea typeface="Tahoma" panose="020B0604030504040204" pitchFamily="34" charset="0"/>
                <a:cs typeface="Tahoma" panose="020B0604030504040204" pitchFamily="34" charset="0"/>
              </a:rPr>
              <a:t> type</a:t>
            </a:r>
          </a:p>
        </p:txBody>
      </p:sp>
      <p:sp>
        <p:nvSpPr>
          <p:cNvPr id="30" name="TextBox 29">
            <a:extLst>
              <a:ext uri="{FF2B5EF4-FFF2-40B4-BE49-F238E27FC236}">
                <a16:creationId xmlns:a16="http://schemas.microsoft.com/office/drawing/2014/main" id="{C995BEC1-DB2A-4BB2-97F7-306A925C5CD7}"/>
              </a:ext>
            </a:extLst>
          </p:cNvPr>
          <p:cNvSpPr txBox="1"/>
          <p:nvPr/>
        </p:nvSpPr>
        <p:spPr>
          <a:xfrm>
            <a:off x="8339398" y="1343107"/>
            <a:ext cx="3397084" cy="5139869"/>
          </a:xfrm>
          <a:prstGeom prst="rect">
            <a:avLst/>
          </a:prstGeom>
          <a:noFill/>
          <a:ln>
            <a:solidFill>
              <a:schemeClr val="tx2"/>
            </a:solidFill>
          </a:ln>
        </p:spPr>
        <p:txBody>
          <a:bodyPr wrap="none" rtlCol="0">
            <a:spAutoFit/>
          </a:bodyPr>
          <a:lstStyle/>
          <a:p>
            <a:pPr algn="l"/>
            <a:r>
              <a:rPr lang="nl-BE" sz="2400" b="1" dirty="0">
                <a:latin typeface="Tahoma" panose="020B0604030504040204" pitchFamily="34" charset="0"/>
                <a:ea typeface="Tahoma" panose="020B0604030504040204" pitchFamily="34" charset="0"/>
                <a:cs typeface="Tahoma" panose="020B0604030504040204" pitchFamily="34" charset="0"/>
              </a:rPr>
              <a:t>VIRTUAL/OVERRIDE</a:t>
            </a:r>
          </a:p>
          <a:p>
            <a:endParaRPr lang="nl-BE" sz="2400" b="1" dirty="0">
              <a:latin typeface="Tahoma" panose="020B0604030504040204" pitchFamily="34" charset="0"/>
              <a:ea typeface="Tahoma" panose="020B0604030504040204" pitchFamily="34" charset="0"/>
              <a:cs typeface="Tahoma" panose="020B0604030504040204" pitchFamily="34" charset="0"/>
            </a:endParaRPr>
          </a:p>
          <a:p>
            <a:r>
              <a:rPr lang="nl-BE" sz="2000" dirty="0" err="1">
                <a:latin typeface="Tahoma" panose="020B0604030504040204" pitchFamily="34" charset="0"/>
                <a:ea typeface="Tahoma" panose="020B0604030504040204" pitchFamily="34" charset="0"/>
                <a:cs typeface="Tahoma" panose="020B0604030504040204" pitchFamily="34" charset="0"/>
              </a:rPr>
              <a:t>GiveBirth</a:t>
            </a:r>
            <a:r>
              <a:rPr lang="nl-BE" sz="2000" dirty="0">
                <a:latin typeface="Tahoma" panose="020B0604030504040204" pitchFamily="34" charset="0"/>
                <a:ea typeface="Tahoma" panose="020B0604030504040204" pitchFamily="34" charset="0"/>
                <a:cs typeface="Tahoma" panose="020B0604030504040204" pitchFamily="34" charset="0"/>
              </a:rPr>
              <a:t>() =&gt; </a:t>
            </a:r>
            <a:r>
              <a:rPr lang="nl-BE" sz="2000" dirty="0">
                <a:solidFill>
                  <a:srgbClr val="E30046"/>
                </a:solidFill>
                <a:latin typeface="Tahoma" panose="020B0604030504040204" pitchFamily="34" charset="0"/>
                <a:ea typeface="Tahoma" panose="020B0604030504040204" pitchFamily="34" charset="0"/>
                <a:cs typeface="Tahoma" panose="020B0604030504040204" pitchFamily="34" charset="0"/>
              </a:rPr>
              <a:t>I </a:t>
            </a:r>
            <a:r>
              <a:rPr lang="nl-BE" sz="2000" dirty="0" err="1">
                <a:solidFill>
                  <a:srgbClr val="E30046"/>
                </a:solidFill>
                <a:latin typeface="Tahoma" panose="020B0604030504040204" pitchFamily="34" charset="0"/>
                <a:ea typeface="Tahoma" panose="020B0604030504040204" pitchFamily="34" charset="0"/>
                <a:cs typeface="Tahoma" panose="020B0604030504040204" pitchFamily="34" charset="0"/>
              </a:rPr>
              <a:t>laid</a:t>
            </a:r>
            <a:r>
              <a:rPr lang="nl-BE" sz="2000" dirty="0">
                <a:solidFill>
                  <a:srgbClr val="E30046"/>
                </a:solidFill>
                <a:latin typeface="Tahoma" panose="020B0604030504040204" pitchFamily="34" charset="0"/>
                <a:ea typeface="Tahoma" panose="020B0604030504040204" pitchFamily="34" charset="0"/>
                <a:cs typeface="Tahoma" panose="020B0604030504040204" pitchFamily="34" charset="0"/>
              </a:rPr>
              <a:t> </a:t>
            </a:r>
            <a:r>
              <a:rPr lang="nl-BE" sz="2000" dirty="0" err="1">
                <a:solidFill>
                  <a:srgbClr val="E30046"/>
                </a:solidFill>
                <a:latin typeface="Tahoma" panose="020B0604030504040204" pitchFamily="34" charset="0"/>
                <a:ea typeface="Tahoma" panose="020B0604030504040204" pitchFamily="34" charset="0"/>
                <a:cs typeface="Tahoma" panose="020B0604030504040204" pitchFamily="34" charset="0"/>
              </a:rPr>
              <a:t>an</a:t>
            </a:r>
            <a:r>
              <a:rPr lang="nl-BE" sz="2000" dirty="0">
                <a:solidFill>
                  <a:srgbClr val="E30046"/>
                </a:solidFill>
                <a:latin typeface="Tahoma" panose="020B0604030504040204" pitchFamily="34" charset="0"/>
                <a:ea typeface="Tahoma" panose="020B0604030504040204" pitchFamily="34" charset="0"/>
                <a:cs typeface="Tahoma" panose="020B0604030504040204" pitchFamily="34" charset="0"/>
              </a:rPr>
              <a:t> </a:t>
            </a:r>
            <a:r>
              <a:rPr lang="nl-BE" sz="2000" dirty="0" err="1">
                <a:solidFill>
                  <a:srgbClr val="E30046"/>
                </a:solidFill>
                <a:latin typeface="Tahoma" panose="020B0604030504040204" pitchFamily="34" charset="0"/>
                <a:ea typeface="Tahoma" panose="020B0604030504040204" pitchFamily="34" charset="0"/>
                <a:cs typeface="Tahoma" panose="020B0604030504040204" pitchFamily="34" charset="0"/>
              </a:rPr>
              <a:t>egg</a:t>
            </a:r>
            <a:endParaRPr lang="nl-BE" sz="2000" dirty="0">
              <a:solidFill>
                <a:srgbClr val="E30046"/>
              </a:solidFill>
              <a:latin typeface="Tahoma" panose="020B0604030504040204" pitchFamily="34" charset="0"/>
              <a:ea typeface="Tahoma" panose="020B0604030504040204" pitchFamily="34" charset="0"/>
              <a:cs typeface="Tahoma" panose="020B0604030504040204" pitchFamily="34" charset="0"/>
            </a:endParaRPr>
          </a:p>
          <a:p>
            <a:endParaRPr lang="nl-BE" sz="2000" dirty="0">
              <a:solidFill>
                <a:srgbClr val="FF0000"/>
              </a:solidFill>
              <a:latin typeface="Tahoma" panose="020B0604030504040204" pitchFamily="34" charset="0"/>
              <a:ea typeface="Tahoma" panose="020B0604030504040204" pitchFamily="34" charset="0"/>
              <a:cs typeface="Tahoma" panose="020B0604030504040204" pitchFamily="34" charset="0"/>
            </a:endParaRPr>
          </a:p>
          <a:p>
            <a:endParaRPr lang="nl-BE" sz="2000" dirty="0">
              <a:solidFill>
                <a:srgbClr val="FF0000"/>
              </a:solidFill>
              <a:latin typeface="Tahoma" panose="020B0604030504040204" pitchFamily="34" charset="0"/>
              <a:ea typeface="Tahoma" panose="020B0604030504040204" pitchFamily="34" charset="0"/>
              <a:cs typeface="Tahoma" panose="020B0604030504040204" pitchFamily="34" charset="0"/>
            </a:endParaRPr>
          </a:p>
          <a:p>
            <a:endParaRPr lang="nl-BE" sz="2000" dirty="0">
              <a:solidFill>
                <a:srgbClr val="FF0000"/>
              </a:solidFill>
              <a:latin typeface="Tahoma" panose="020B0604030504040204" pitchFamily="34" charset="0"/>
              <a:ea typeface="Tahoma" panose="020B0604030504040204" pitchFamily="34" charset="0"/>
              <a:cs typeface="Tahoma" panose="020B0604030504040204" pitchFamily="34" charset="0"/>
            </a:endParaRPr>
          </a:p>
          <a:p>
            <a:endParaRPr lang="nl-BE" sz="2000" dirty="0">
              <a:solidFill>
                <a:srgbClr val="FF0000"/>
              </a:solidFill>
              <a:latin typeface="Tahoma" panose="020B0604030504040204" pitchFamily="34" charset="0"/>
              <a:ea typeface="Tahoma" panose="020B0604030504040204" pitchFamily="34" charset="0"/>
              <a:cs typeface="Tahoma" panose="020B0604030504040204" pitchFamily="34" charset="0"/>
            </a:endParaRPr>
          </a:p>
          <a:p>
            <a:endParaRPr lang="nl-BE" sz="2000" dirty="0">
              <a:solidFill>
                <a:srgbClr val="FF0000"/>
              </a:solidFill>
              <a:latin typeface="Tahoma" panose="020B0604030504040204" pitchFamily="34" charset="0"/>
              <a:ea typeface="Tahoma" panose="020B0604030504040204" pitchFamily="34" charset="0"/>
              <a:cs typeface="Tahoma" panose="020B0604030504040204" pitchFamily="34" charset="0"/>
            </a:endParaRPr>
          </a:p>
          <a:p>
            <a:endParaRPr lang="nl-BE" sz="2000" dirty="0">
              <a:solidFill>
                <a:srgbClr val="FF0000"/>
              </a:solidFill>
              <a:latin typeface="Tahoma" panose="020B0604030504040204" pitchFamily="34" charset="0"/>
              <a:ea typeface="Tahoma" panose="020B0604030504040204" pitchFamily="34" charset="0"/>
              <a:cs typeface="Tahoma" panose="020B0604030504040204" pitchFamily="34" charset="0"/>
            </a:endParaRPr>
          </a:p>
          <a:p>
            <a:endParaRPr lang="nl-BE" sz="2000" dirty="0">
              <a:solidFill>
                <a:srgbClr val="FF0000"/>
              </a:solidFill>
              <a:latin typeface="Tahoma" panose="020B0604030504040204" pitchFamily="34" charset="0"/>
              <a:ea typeface="Tahoma" panose="020B0604030504040204" pitchFamily="34" charset="0"/>
              <a:cs typeface="Tahoma" panose="020B0604030504040204" pitchFamily="34" charset="0"/>
            </a:endParaRPr>
          </a:p>
          <a:p>
            <a:endParaRPr lang="nl-BE" sz="2000" dirty="0">
              <a:solidFill>
                <a:srgbClr val="FF0000"/>
              </a:solidFill>
              <a:latin typeface="Tahoma" panose="020B0604030504040204" pitchFamily="34" charset="0"/>
              <a:ea typeface="Tahoma" panose="020B0604030504040204" pitchFamily="34" charset="0"/>
              <a:cs typeface="Tahoma" panose="020B0604030504040204" pitchFamily="34" charset="0"/>
            </a:endParaRPr>
          </a:p>
          <a:p>
            <a:r>
              <a:rPr lang="nl-BE" sz="2000" dirty="0" err="1">
                <a:latin typeface="Tahoma" panose="020B0604030504040204" pitchFamily="34" charset="0"/>
                <a:ea typeface="Tahoma" panose="020B0604030504040204" pitchFamily="34" charset="0"/>
                <a:cs typeface="Tahoma" panose="020B0604030504040204" pitchFamily="34" charset="0"/>
              </a:rPr>
              <a:t>GiveBirth</a:t>
            </a:r>
            <a:r>
              <a:rPr lang="nl-BE" sz="2000" dirty="0">
                <a:latin typeface="Tahoma" panose="020B0604030504040204" pitchFamily="34" charset="0"/>
                <a:ea typeface="Tahoma" panose="020B0604030504040204" pitchFamily="34" charset="0"/>
                <a:cs typeface="Tahoma" panose="020B0604030504040204" pitchFamily="34" charset="0"/>
              </a:rPr>
              <a:t>() =&gt; </a:t>
            </a:r>
            <a:r>
              <a:rPr lang="nl-BE" sz="2000" dirty="0">
                <a:solidFill>
                  <a:srgbClr val="E30046"/>
                </a:solidFill>
                <a:latin typeface="Tahoma" panose="020B0604030504040204" pitchFamily="34" charset="0"/>
                <a:ea typeface="Tahoma" panose="020B0604030504040204" pitchFamily="34" charset="0"/>
                <a:cs typeface="Tahoma" panose="020B0604030504040204" pitchFamily="34" charset="0"/>
              </a:rPr>
              <a:t>I </a:t>
            </a:r>
            <a:r>
              <a:rPr lang="nl-BE" sz="2000" dirty="0" err="1">
                <a:solidFill>
                  <a:srgbClr val="E30046"/>
                </a:solidFill>
                <a:latin typeface="Tahoma" panose="020B0604030504040204" pitchFamily="34" charset="0"/>
                <a:ea typeface="Tahoma" panose="020B0604030504040204" pitchFamily="34" charset="0"/>
                <a:cs typeface="Tahoma" panose="020B0604030504040204" pitchFamily="34" charset="0"/>
              </a:rPr>
              <a:t>laid</a:t>
            </a:r>
            <a:r>
              <a:rPr lang="nl-BE" sz="2000" dirty="0">
                <a:solidFill>
                  <a:srgbClr val="E30046"/>
                </a:solidFill>
                <a:latin typeface="Tahoma" panose="020B0604030504040204" pitchFamily="34" charset="0"/>
                <a:ea typeface="Tahoma" panose="020B0604030504040204" pitchFamily="34" charset="0"/>
                <a:cs typeface="Tahoma" panose="020B0604030504040204" pitchFamily="34" charset="0"/>
              </a:rPr>
              <a:t> </a:t>
            </a:r>
            <a:r>
              <a:rPr lang="nl-BE" sz="2000" dirty="0" err="1">
                <a:solidFill>
                  <a:srgbClr val="E30046"/>
                </a:solidFill>
                <a:latin typeface="Tahoma" panose="020B0604030504040204" pitchFamily="34" charset="0"/>
                <a:ea typeface="Tahoma" panose="020B0604030504040204" pitchFamily="34" charset="0"/>
                <a:cs typeface="Tahoma" panose="020B0604030504040204" pitchFamily="34" charset="0"/>
              </a:rPr>
              <a:t>an</a:t>
            </a:r>
            <a:r>
              <a:rPr lang="nl-BE" sz="2000" dirty="0">
                <a:solidFill>
                  <a:srgbClr val="E30046"/>
                </a:solidFill>
                <a:latin typeface="Tahoma" panose="020B0604030504040204" pitchFamily="34" charset="0"/>
                <a:ea typeface="Tahoma" panose="020B0604030504040204" pitchFamily="34" charset="0"/>
                <a:cs typeface="Tahoma" panose="020B0604030504040204" pitchFamily="34" charset="0"/>
              </a:rPr>
              <a:t> </a:t>
            </a:r>
            <a:r>
              <a:rPr lang="nl-BE" sz="2000" dirty="0" err="1">
                <a:solidFill>
                  <a:srgbClr val="E30046"/>
                </a:solidFill>
                <a:latin typeface="Tahoma" panose="020B0604030504040204" pitchFamily="34" charset="0"/>
                <a:ea typeface="Tahoma" panose="020B0604030504040204" pitchFamily="34" charset="0"/>
                <a:cs typeface="Tahoma" panose="020B0604030504040204" pitchFamily="34" charset="0"/>
              </a:rPr>
              <a:t>egg</a:t>
            </a:r>
            <a:endParaRPr lang="nl-BE" sz="2000" dirty="0">
              <a:solidFill>
                <a:srgbClr val="E30046"/>
              </a:solidFill>
              <a:latin typeface="Tahoma" panose="020B0604030504040204" pitchFamily="34" charset="0"/>
              <a:ea typeface="Tahoma" panose="020B0604030504040204" pitchFamily="34" charset="0"/>
              <a:cs typeface="Tahoma" panose="020B0604030504040204" pitchFamily="34" charset="0"/>
            </a:endParaRPr>
          </a:p>
          <a:p>
            <a:pPr algn="l"/>
            <a:endParaRPr lang="en-US" sz="2000" dirty="0">
              <a:latin typeface="Tahoma" panose="020B0604030504040204" pitchFamily="34" charset="0"/>
              <a:ea typeface="Tahoma" panose="020B0604030504040204" pitchFamily="34" charset="0"/>
              <a:cs typeface="Tahoma" panose="020B0604030504040204" pitchFamily="34" charset="0"/>
            </a:endParaRPr>
          </a:p>
          <a:p>
            <a:pPr algn="l"/>
            <a:endParaRPr lang="en-US" sz="2000" dirty="0">
              <a:latin typeface="Tahoma" panose="020B0604030504040204" pitchFamily="34" charset="0"/>
              <a:ea typeface="Tahoma" panose="020B0604030504040204" pitchFamily="34" charset="0"/>
              <a:cs typeface="Tahoma" panose="020B0604030504040204" pitchFamily="34" charset="0"/>
            </a:endParaRPr>
          </a:p>
          <a:p>
            <a:pPr algn="l"/>
            <a:endParaRPr lang="en-US" sz="2000" dirty="0">
              <a:latin typeface="Tahoma" panose="020B0604030504040204" pitchFamily="34" charset="0"/>
              <a:ea typeface="Tahoma" panose="020B0604030504040204" pitchFamily="34" charset="0"/>
              <a:cs typeface="Tahoma" panose="020B0604030504040204" pitchFamily="34" charset="0"/>
            </a:endParaRPr>
          </a:p>
          <a:p>
            <a:pPr algn="l"/>
            <a:r>
              <a:rPr lang="en-US" sz="2000" i="1" dirty="0" err="1">
                <a:latin typeface="Tahoma" panose="020B0604030504040204" pitchFamily="34" charset="0"/>
                <a:ea typeface="Tahoma" panose="020B0604030504040204" pitchFamily="34" charset="0"/>
                <a:cs typeface="Tahoma" panose="020B0604030504040204" pitchFamily="34" charset="0"/>
              </a:rPr>
              <a:t>Kijkt</a:t>
            </a:r>
            <a:r>
              <a:rPr lang="en-US" sz="2000" i="1" dirty="0">
                <a:latin typeface="Tahoma" panose="020B0604030504040204" pitchFamily="34" charset="0"/>
                <a:ea typeface="Tahoma" panose="020B0604030504040204" pitchFamily="34" charset="0"/>
                <a:cs typeface="Tahoma" panose="020B0604030504040204" pitchFamily="34" charset="0"/>
              </a:rPr>
              <a:t> </a:t>
            </a:r>
            <a:r>
              <a:rPr lang="en-US" sz="2000" i="1" dirty="0" err="1">
                <a:latin typeface="Tahoma" panose="020B0604030504040204" pitchFamily="34" charset="0"/>
                <a:ea typeface="Tahoma" panose="020B0604030504040204" pitchFamily="34" charset="0"/>
                <a:cs typeface="Tahoma" panose="020B0604030504040204" pitchFamily="34" charset="0"/>
              </a:rPr>
              <a:t>naar</a:t>
            </a:r>
            <a:r>
              <a:rPr lang="en-US" sz="2000" i="1" dirty="0">
                <a:latin typeface="Tahoma" panose="020B0604030504040204" pitchFamily="34" charset="0"/>
                <a:ea typeface="Tahoma" panose="020B0604030504040204" pitchFamily="34" charset="0"/>
                <a:cs typeface="Tahoma" panose="020B0604030504040204" pitchFamily="34" charset="0"/>
              </a:rPr>
              <a:t> </a:t>
            </a:r>
            <a:r>
              <a:rPr lang="en-US" sz="2000" i="1" dirty="0" err="1">
                <a:latin typeface="Tahoma" panose="020B0604030504040204" pitchFamily="34" charset="0"/>
                <a:ea typeface="Tahoma" panose="020B0604030504040204" pitchFamily="34" charset="0"/>
                <a:cs typeface="Tahoma" panose="020B0604030504040204" pitchFamily="34" charset="0"/>
              </a:rPr>
              <a:t>echte</a:t>
            </a:r>
            <a:r>
              <a:rPr lang="en-US" sz="2000" i="1" dirty="0">
                <a:latin typeface="Tahoma" panose="020B0604030504040204" pitchFamily="34" charset="0"/>
                <a:ea typeface="Tahoma" panose="020B0604030504040204" pitchFamily="34" charset="0"/>
                <a:cs typeface="Tahoma" panose="020B0604030504040204" pitchFamily="34" charset="0"/>
              </a:rPr>
              <a:t> object</a:t>
            </a:r>
          </a:p>
        </p:txBody>
      </p:sp>
    </p:spTree>
    <p:extLst>
      <p:ext uri="{BB962C8B-B14F-4D97-AF65-F5344CB8AC3E}">
        <p14:creationId xmlns:p14="http://schemas.microsoft.com/office/powerpoint/2010/main" val="17606048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p:cNvSpPr>
            <a:spLocks noGrp="1"/>
          </p:cNvSpPr>
          <p:nvPr>
            <p:ph type="title"/>
          </p:nvPr>
        </p:nvSpPr>
        <p:spPr>
          <a:noFill/>
        </p:spPr>
        <p:txBody>
          <a:bodyPr/>
          <a:lstStyle/>
          <a:p>
            <a:r>
              <a:rPr lang="nl-BE" err="1"/>
              <a:t>Overriding</a:t>
            </a:r>
            <a:endParaRPr lang="nl-BE"/>
          </a:p>
        </p:txBody>
      </p:sp>
      <p:sp>
        <p:nvSpPr>
          <p:cNvPr id="3" name="Tijdelijke aanduiding voor inhoud 2"/>
          <p:cNvSpPr>
            <a:spLocks noGrp="1"/>
          </p:cNvSpPr>
          <p:nvPr>
            <p:ph idx="1"/>
          </p:nvPr>
        </p:nvSpPr>
        <p:spPr/>
        <p:txBody>
          <a:bodyPr>
            <a:normAutofit/>
          </a:bodyPr>
          <a:lstStyle/>
          <a:p>
            <a:pPr>
              <a:defRPr/>
            </a:pPr>
            <a:r>
              <a:rPr lang="nl-BE">
                <a:solidFill>
                  <a:srgbClr val="FF0000"/>
                </a:solidFill>
              </a:rPr>
              <a:t>Private</a:t>
            </a:r>
            <a:r>
              <a:rPr lang="nl-BE"/>
              <a:t> functies zijn </a:t>
            </a:r>
            <a:r>
              <a:rPr lang="nl-BE">
                <a:solidFill>
                  <a:srgbClr val="FF0000"/>
                </a:solidFill>
              </a:rPr>
              <a:t>NIET TOEGELATEN</a:t>
            </a:r>
          </a:p>
          <a:p>
            <a:pPr>
              <a:defRPr/>
            </a:pPr>
            <a:r>
              <a:rPr lang="nl-BE">
                <a:solidFill>
                  <a:srgbClr val="FF0000"/>
                </a:solidFill>
              </a:rPr>
              <a:t>Access level </a:t>
            </a:r>
            <a:r>
              <a:rPr lang="nl-BE"/>
              <a:t>moet </a:t>
            </a:r>
            <a:r>
              <a:rPr lang="nl-BE">
                <a:solidFill>
                  <a:srgbClr val="FF0000"/>
                </a:solidFill>
              </a:rPr>
              <a:t>gelijk</a:t>
            </a:r>
            <a:r>
              <a:rPr lang="nl-BE"/>
              <a:t> zijn voor </a:t>
            </a:r>
            <a:r>
              <a:rPr lang="nl-BE" err="1">
                <a:solidFill>
                  <a:srgbClr val="FF0000"/>
                </a:solidFill>
              </a:rPr>
              <a:t>parent</a:t>
            </a:r>
            <a:r>
              <a:rPr lang="nl-BE">
                <a:solidFill>
                  <a:srgbClr val="FF0000"/>
                </a:solidFill>
              </a:rPr>
              <a:t> </a:t>
            </a:r>
            <a:r>
              <a:rPr lang="nl-BE"/>
              <a:t>en </a:t>
            </a:r>
            <a:r>
              <a:rPr lang="nl-BE" err="1">
                <a:solidFill>
                  <a:srgbClr val="FF0000"/>
                </a:solidFill>
              </a:rPr>
              <a:t>child</a:t>
            </a:r>
            <a:r>
              <a:rPr lang="nl-BE">
                <a:solidFill>
                  <a:srgbClr val="FF0000"/>
                </a:solidFill>
              </a:rPr>
              <a:t> </a:t>
            </a:r>
            <a:r>
              <a:rPr lang="nl-BE" err="1"/>
              <a:t>method</a:t>
            </a:r>
            <a:r>
              <a:rPr lang="nl-BE"/>
              <a:t>.</a:t>
            </a:r>
          </a:p>
          <a:p>
            <a:pPr>
              <a:defRPr/>
            </a:pPr>
            <a:r>
              <a:rPr lang="nl-BE"/>
              <a:t>Functie </a:t>
            </a:r>
            <a:r>
              <a:rPr lang="nl-BE">
                <a:solidFill>
                  <a:srgbClr val="FF0000"/>
                </a:solidFill>
              </a:rPr>
              <a:t>handtekening</a:t>
            </a:r>
            <a:r>
              <a:rPr lang="nl-BE"/>
              <a:t> MOET </a:t>
            </a:r>
            <a:r>
              <a:rPr lang="nl-BE">
                <a:solidFill>
                  <a:srgbClr val="FF0000"/>
                </a:solidFill>
              </a:rPr>
              <a:t>identiek</a:t>
            </a:r>
            <a:r>
              <a:rPr lang="nl-BE"/>
              <a:t> zijn</a:t>
            </a:r>
          </a:p>
          <a:p>
            <a:pPr>
              <a:defRPr/>
            </a:pPr>
            <a:r>
              <a:rPr lang="nl-BE" err="1"/>
              <a:t>Override</a:t>
            </a:r>
            <a:r>
              <a:rPr lang="nl-BE"/>
              <a:t> kan ENKEL bij </a:t>
            </a:r>
            <a:r>
              <a:rPr lang="nl-BE">
                <a:solidFill>
                  <a:srgbClr val="FF0000"/>
                </a:solidFill>
              </a:rPr>
              <a:t>virtual</a:t>
            </a:r>
            <a:r>
              <a:rPr lang="nl-BE"/>
              <a:t> functies</a:t>
            </a:r>
          </a:p>
          <a:p>
            <a:pPr>
              <a:defRPr/>
            </a:pPr>
            <a:r>
              <a:rPr lang="nl-BE"/>
              <a:t>Indien het </a:t>
            </a:r>
            <a:r>
              <a:rPr lang="nl-BE" err="1">
                <a:solidFill>
                  <a:srgbClr val="FF0000"/>
                </a:solidFill>
              </a:rPr>
              <a:t>override</a:t>
            </a:r>
            <a:r>
              <a:rPr lang="nl-BE">
                <a:solidFill>
                  <a:srgbClr val="FF0000"/>
                </a:solidFill>
              </a:rPr>
              <a:t> </a:t>
            </a:r>
            <a:r>
              <a:rPr lang="nl-BE" err="1"/>
              <a:t>keyword</a:t>
            </a:r>
            <a:r>
              <a:rPr lang="nl-BE"/>
              <a:t> wordt </a:t>
            </a:r>
            <a:r>
              <a:rPr lang="nl-BE">
                <a:solidFill>
                  <a:srgbClr val="FF0000"/>
                </a:solidFill>
              </a:rPr>
              <a:t>weggelaten</a:t>
            </a:r>
            <a:r>
              <a:rPr lang="nl-BE"/>
              <a:t> zal de nieuwe functie de </a:t>
            </a:r>
            <a:r>
              <a:rPr lang="nl-BE" err="1"/>
              <a:t>parent</a:t>
            </a:r>
            <a:r>
              <a:rPr lang="nl-BE"/>
              <a:t> implementatie verbergen - </a:t>
            </a:r>
            <a:r>
              <a:rPr lang="nl-BE" err="1">
                <a:solidFill>
                  <a:srgbClr val="FF0000"/>
                </a:solidFill>
              </a:rPr>
              <a:t>hidden</a:t>
            </a:r>
            <a:r>
              <a:rPr lang="nl-BE"/>
              <a:t>. (</a:t>
            </a:r>
            <a:r>
              <a:rPr lang="nl-BE">
                <a:sym typeface="Wingdings" pitchFamily="2" charset="2"/>
              </a:rPr>
              <a:t> zie </a:t>
            </a:r>
            <a:r>
              <a:rPr lang="nl-BE"/>
              <a:t>new)</a:t>
            </a:r>
          </a:p>
          <a:p>
            <a:pPr>
              <a:defRPr/>
            </a:pPr>
            <a:r>
              <a:rPr lang="nl-BE"/>
              <a:t>Elke </a:t>
            </a:r>
            <a:r>
              <a:rPr lang="nl-BE" err="1">
                <a:solidFill>
                  <a:srgbClr val="FF0000"/>
                </a:solidFill>
              </a:rPr>
              <a:t>override</a:t>
            </a:r>
            <a:r>
              <a:rPr lang="nl-BE">
                <a:solidFill>
                  <a:srgbClr val="FF0000"/>
                </a:solidFill>
              </a:rPr>
              <a:t> </a:t>
            </a:r>
            <a:r>
              <a:rPr lang="nl-BE"/>
              <a:t>functie is impliciet </a:t>
            </a:r>
            <a:r>
              <a:rPr lang="nl-BE">
                <a:solidFill>
                  <a:srgbClr val="FF0000"/>
                </a:solidFill>
              </a:rPr>
              <a:t>zelf virtual</a:t>
            </a:r>
            <a:r>
              <a:rPr lang="nl-BE"/>
              <a:t>.</a:t>
            </a:r>
          </a:p>
          <a:p>
            <a:pPr>
              <a:defRPr/>
            </a:pPr>
            <a:endParaRPr lang="nl-BE"/>
          </a:p>
        </p:txBody>
      </p:sp>
    </p:spTree>
    <p:extLst>
      <p:ext uri="{BB962C8B-B14F-4D97-AF65-F5344CB8AC3E}">
        <p14:creationId xmlns:p14="http://schemas.microsoft.com/office/powerpoint/2010/main" val="67016195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err="1"/>
              <a:t>Overriding</a:t>
            </a:r>
            <a:endParaRPr lang="nl-BE"/>
          </a:p>
        </p:txBody>
      </p:sp>
      <p:sp>
        <p:nvSpPr>
          <p:cNvPr id="3" name="Tijdelijke aanduiding voor inhoud 2"/>
          <p:cNvSpPr>
            <a:spLocks noGrp="1"/>
          </p:cNvSpPr>
          <p:nvPr>
            <p:ph idx="1"/>
          </p:nvPr>
        </p:nvSpPr>
        <p:spPr/>
        <p:txBody>
          <a:bodyPr/>
          <a:lstStyle/>
          <a:p>
            <a:r>
              <a:rPr lang="nl-BE" err="1"/>
              <a:t>ToString</a:t>
            </a:r>
            <a:endParaRPr lang="nl-BE"/>
          </a:p>
          <a:p>
            <a:pPr lvl="1"/>
            <a:r>
              <a:rPr lang="nl-BE"/>
              <a:t>Elk object voorziet in de functie </a:t>
            </a:r>
            <a:r>
              <a:rPr lang="nl-BE" err="1"/>
              <a:t>ToString</a:t>
            </a:r>
            <a:r>
              <a:rPr lang="nl-BE"/>
              <a:t> (is toegevoegd aan de klasse Object)</a:t>
            </a:r>
          </a:p>
          <a:p>
            <a:pPr lvl="1"/>
            <a:r>
              <a:rPr lang="nl-BE" err="1"/>
              <a:t>ToString</a:t>
            </a:r>
            <a:r>
              <a:rPr lang="nl-BE"/>
              <a:t> functie is virtual (=&gt; </a:t>
            </a:r>
            <a:r>
              <a:rPr lang="nl-BE" err="1"/>
              <a:t>override</a:t>
            </a:r>
            <a:r>
              <a:rPr lang="nl-BE"/>
              <a:t> in eigen klasse is mogelijk)</a:t>
            </a:r>
          </a:p>
          <a:p>
            <a:pPr lvl="1"/>
            <a:r>
              <a:rPr lang="nl-BE"/>
              <a:t>Handig: De meeste GUI componenten zullen standaard deze functie oproepen om een object voor te stellen</a:t>
            </a:r>
          </a:p>
          <a:p>
            <a:r>
              <a:rPr lang="nl-BE"/>
              <a:t>Voorbeeld</a:t>
            </a:r>
          </a:p>
          <a:p>
            <a:pPr lvl="1"/>
            <a:r>
              <a:rPr lang="nl-BE"/>
              <a:t>Standaard </a:t>
            </a:r>
            <a:r>
              <a:rPr lang="nl-BE" err="1"/>
              <a:t>ToString</a:t>
            </a:r>
            <a:r>
              <a:rPr lang="nl-BE"/>
              <a:t> waarde: </a:t>
            </a:r>
            <a:r>
              <a:rPr lang="nl-BE" err="1"/>
              <a:t>Namespace.KlasseNaam</a:t>
            </a:r>
            <a:endParaRPr lang="nl-BE"/>
          </a:p>
        </p:txBody>
      </p:sp>
      <p:sp>
        <p:nvSpPr>
          <p:cNvPr id="7" name="TextBox 6">
            <a:extLst>
              <a:ext uri="{FF2B5EF4-FFF2-40B4-BE49-F238E27FC236}">
                <a16:creationId xmlns:a16="http://schemas.microsoft.com/office/drawing/2014/main" id="{1CBE6A0F-925D-45CE-AF1C-EB8373EB6EA0}"/>
              </a:ext>
            </a:extLst>
          </p:cNvPr>
          <p:cNvSpPr txBox="1"/>
          <p:nvPr/>
        </p:nvSpPr>
        <p:spPr>
          <a:xfrm>
            <a:off x="838200" y="4089266"/>
            <a:ext cx="6096000" cy="707886"/>
          </a:xfrm>
          <a:prstGeom prst="rect">
            <a:avLst/>
          </a:prstGeom>
          <a:noFill/>
        </p:spPr>
        <p:txBody>
          <a:bodyPr wrap="square">
            <a:spAutoFit/>
          </a:bodyPr>
          <a:lstStyle/>
          <a:p>
            <a:r>
              <a:rPr lang="da-DK" sz="2000">
                <a:solidFill>
                  <a:srgbClr val="2B91AF"/>
                </a:solidFill>
                <a:latin typeface="Consolas" panose="020B0609020204030204" pitchFamily="49" charset="0"/>
              </a:rPr>
              <a:t>Dog</a:t>
            </a:r>
            <a:r>
              <a:rPr lang="da-DK" sz="2000">
                <a:solidFill>
                  <a:srgbClr val="000000"/>
                </a:solidFill>
                <a:latin typeface="Consolas" panose="020B0609020204030204" pitchFamily="49" charset="0"/>
              </a:rPr>
              <a:t> dog = </a:t>
            </a:r>
            <a:r>
              <a:rPr lang="da-DK" sz="2000">
                <a:solidFill>
                  <a:srgbClr val="0000FF"/>
                </a:solidFill>
                <a:latin typeface="Consolas" panose="020B0609020204030204" pitchFamily="49" charset="0"/>
              </a:rPr>
              <a:t>new</a:t>
            </a:r>
            <a:r>
              <a:rPr lang="da-DK" sz="2000">
                <a:solidFill>
                  <a:srgbClr val="000000"/>
                </a:solidFill>
                <a:latin typeface="Consolas" panose="020B0609020204030204" pitchFamily="49" charset="0"/>
              </a:rPr>
              <a:t> </a:t>
            </a:r>
            <a:r>
              <a:rPr lang="da-DK" sz="2000">
                <a:solidFill>
                  <a:srgbClr val="2B91AF"/>
                </a:solidFill>
                <a:latin typeface="Consolas" panose="020B0609020204030204" pitchFamily="49" charset="0"/>
              </a:rPr>
              <a:t>Dog</a:t>
            </a:r>
            <a:r>
              <a:rPr lang="da-DK" sz="2000">
                <a:solidFill>
                  <a:srgbClr val="000000"/>
                </a:solidFill>
                <a:latin typeface="Consolas" panose="020B0609020204030204" pitchFamily="49" charset="0"/>
              </a:rPr>
              <a:t>(3);</a:t>
            </a:r>
          </a:p>
          <a:p>
            <a:r>
              <a:rPr lang="en-US" sz="2000" err="1">
                <a:solidFill>
                  <a:srgbClr val="2B91AF"/>
                </a:solidFill>
                <a:latin typeface="Consolas" panose="020B0609020204030204" pitchFamily="49" charset="0"/>
              </a:rPr>
              <a:t>Console</a:t>
            </a:r>
            <a:r>
              <a:rPr lang="en-US" sz="2000" err="1">
                <a:solidFill>
                  <a:srgbClr val="000000"/>
                </a:solidFill>
                <a:latin typeface="Consolas" panose="020B0609020204030204" pitchFamily="49" charset="0"/>
              </a:rPr>
              <a:t>.WriteLine</a:t>
            </a:r>
            <a:r>
              <a:rPr lang="en-US" sz="2000">
                <a:solidFill>
                  <a:srgbClr val="000000"/>
                </a:solidFill>
                <a:latin typeface="Consolas" panose="020B0609020204030204" pitchFamily="49" charset="0"/>
              </a:rPr>
              <a:t>(dog);</a:t>
            </a:r>
            <a:endParaRPr lang="en-US" sz="2000"/>
          </a:p>
        </p:txBody>
      </p:sp>
      <p:pic>
        <p:nvPicPr>
          <p:cNvPr id="9" name="Picture 8">
            <a:extLst>
              <a:ext uri="{FF2B5EF4-FFF2-40B4-BE49-F238E27FC236}">
                <a16:creationId xmlns:a16="http://schemas.microsoft.com/office/drawing/2014/main" id="{E800288C-24C0-43E2-8D89-C5D50B93CF47}"/>
              </a:ext>
            </a:extLst>
          </p:cNvPr>
          <p:cNvPicPr>
            <a:picLocks noChangeAspect="1"/>
          </p:cNvPicPr>
          <p:nvPr/>
        </p:nvPicPr>
        <p:blipFill>
          <a:blip r:embed="rId2"/>
          <a:stretch>
            <a:fillRect/>
          </a:stretch>
        </p:blipFill>
        <p:spPr>
          <a:xfrm>
            <a:off x="983432" y="5128895"/>
            <a:ext cx="3010320" cy="676369"/>
          </a:xfrm>
          <a:prstGeom prst="rect">
            <a:avLst/>
          </a:prstGeom>
        </p:spPr>
      </p:pic>
    </p:spTree>
    <p:extLst>
      <p:ext uri="{BB962C8B-B14F-4D97-AF65-F5344CB8AC3E}">
        <p14:creationId xmlns:p14="http://schemas.microsoft.com/office/powerpoint/2010/main" val="299274644"/>
      </p:ext>
    </p:extLst>
  </p:cSld>
  <p:clrMapOvr>
    <a:masterClrMapping/>
  </p:clrMapOvr>
  <p:transition>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err="1"/>
              <a:t>Overriding</a:t>
            </a:r>
            <a:endParaRPr lang="nl-BE"/>
          </a:p>
        </p:txBody>
      </p:sp>
      <p:sp>
        <p:nvSpPr>
          <p:cNvPr id="3" name="Tijdelijke aanduiding voor inhoud 2"/>
          <p:cNvSpPr>
            <a:spLocks noGrp="1"/>
          </p:cNvSpPr>
          <p:nvPr>
            <p:ph idx="1"/>
          </p:nvPr>
        </p:nvSpPr>
        <p:spPr/>
        <p:txBody>
          <a:bodyPr/>
          <a:lstStyle/>
          <a:p>
            <a:r>
              <a:rPr lang="nl-BE"/>
              <a:t>Voorbeeld</a:t>
            </a:r>
          </a:p>
        </p:txBody>
      </p:sp>
      <p:sp>
        <p:nvSpPr>
          <p:cNvPr id="5" name="TextBox 4">
            <a:extLst>
              <a:ext uri="{FF2B5EF4-FFF2-40B4-BE49-F238E27FC236}">
                <a16:creationId xmlns:a16="http://schemas.microsoft.com/office/drawing/2014/main" id="{1A11A462-C562-41D9-976A-AECE3BEE8B4B}"/>
              </a:ext>
            </a:extLst>
          </p:cNvPr>
          <p:cNvSpPr txBox="1"/>
          <p:nvPr/>
        </p:nvSpPr>
        <p:spPr>
          <a:xfrm>
            <a:off x="838200" y="1764382"/>
            <a:ext cx="8305800" cy="3785652"/>
          </a:xfrm>
          <a:prstGeom prst="rect">
            <a:avLst/>
          </a:prstGeom>
          <a:noFill/>
        </p:spPr>
        <p:txBody>
          <a:bodyPr wrap="square">
            <a:spAutoFit/>
          </a:bodyPr>
          <a:lstStyle/>
          <a:p>
            <a:r>
              <a:rPr lang="en-US" sz="2000">
                <a:solidFill>
                  <a:srgbClr val="0000FF"/>
                </a:solidFill>
                <a:latin typeface="Consolas" panose="020B0609020204030204" pitchFamily="49" charset="0"/>
              </a:rPr>
              <a:t>class</a:t>
            </a:r>
            <a:r>
              <a:rPr lang="en-US" sz="2000">
                <a:solidFill>
                  <a:srgbClr val="000000"/>
                </a:solidFill>
                <a:latin typeface="Consolas" panose="020B0609020204030204" pitchFamily="49" charset="0"/>
              </a:rPr>
              <a:t> </a:t>
            </a:r>
            <a:r>
              <a:rPr lang="en-US" sz="2000">
                <a:solidFill>
                  <a:srgbClr val="2B91AF"/>
                </a:solidFill>
                <a:latin typeface="Consolas" panose="020B0609020204030204" pitchFamily="49" charset="0"/>
              </a:rPr>
              <a:t>Dog</a:t>
            </a:r>
            <a:r>
              <a:rPr lang="en-US" sz="2000">
                <a:solidFill>
                  <a:srgbClr val="000000"/>
                </a:solidFill>
                <a:latin typeface="Consolas" panose="020B0609020204030204" pitchFamily="49" charset="0"/>
              </a:rPr>
              <a:t> : </a:t>
            </a:r>
            <a:r>
              <a:rPr lang="en-US" sz="2000">
                <a:solidFill>
                  <a:srgbClr val="2B91AF"/>
                </a:solidFill>
                <a:latin typeface="Consolas" panose="020B0609020204030204" pitchFamily="49" charset="0"/>
              </a:rPr>
              <a:t>Mammal</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a:t>
            </a:r>
          </a:p>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public</a:t>
            </a:r>
            <a:r>
              <a:rPr lang="en-US" sz="2000">
                <a:solidFill>
                  <a:srgbClr val="000000"/>
                </a:solidFill>
                <a:latin typeface="Consolas" panose="020B0609020204030204" pitchFamily="49" charset="0"/>
              </a:rPr>
              <a:t> </a:t>
            </a:r>
            <a:r>
              <a:rPr lang="en-US" sz="2000">
                <a:solidFill>
                  <a:srgbClr val="2B91AF"/>
                </a:solidFill>
                <a:latin typeface="Consolas" panose="020B0609020204030204" pitchFamily="49" charset="0"/>
              </a:rPr>
              <a:t>Dog</a:t>
            </a:r>
            <a:r>
              <a:rPr lang="en-US" sz="2000">
                <a:solidFill>
                  <a:srgbClr val="000000"/>
                </a:solidFill>
                <a:latin typeface="Consolas" panose="020B0609020204030204" pitchFamily="49" charset="0"/>
              </a:rPr>
              <a:t>()</a:t>
            </a:r>
          </a:p>
          <a:p>
            <a:r>
              <a:rPr lang="en-US" sz="2000">
                <a:solidFill>
                  <a:srgbClr val="000000"/>
                </a:solidFill>
                <a:latin typeface="Consolas" panose="020B0609020204030204" pitchFamily="49" charset="0"/>
              </a:rPr>
              <a:t>    {</a:t>
            </a:r>
          </a:p>
          <a:p>
            <a:r>
              <a:rPr lang="nl-NL" sz="2000">
                <a:solidFill>
                  <a:srgbClr val="000000"/>
                </a:solidFill>
                <a:latin typeface="Consolas" panose="020B0609020204030204" pitchFamily="49" charset="0"/>
              </a:rPr>
              <a:t>        </a:t>
            </a:r>
            <a:r>
              <a:rPr lang="nl-NL" sz="2000" err="1">
                <a:solidFill>
                  <a:srgbClr val="2B91AF"/>
                </a:solidFill>
                <a:latin typeface="Consolas" panose="020B0609020204030204" pitchFamily="49" charset="0"/>
              </a:rPr>
              <a:t>Console</a:t>
            </a:r>
            <a:r>
              <a:rPr lang="nl-NL" sz="2000" err="1">
                <a:solidFill>
                  <a:srgbClr val="000000"/>
                </a:solidFill>
                <a:latin typeface="Consolas" panose="020B0609020204030204" pitchFamily="49" charset="0"/>
              </a:rPr>
              <a:t>.WriteLine</a:t>
            </a:r>
            <a:r>
              <a:rPr lang="nl-NL" sz="2000">
                <a:solidFill>
                  <a:srgbClr val="000000"/>
                </a:solidFill>
                <a:latin typeface="Consolas" panose="020B0609020204030204" pitchFamily="49" charset="0"/>
              </a:rPr>
              <a:t>(</a:t>
            </a:r>
            <a:r>
              <a:rPr lang="nl-NL" sz="2000">
                <a:solidFill>
                  <a:srgbClr val="A31515"/>
                </a:solidFill>
                <a:latin typeface="Consolas" panose="020B0609020204030204" pitchFamily="49" charset="0"/>
              </a:rPr>
              <a:t>"Ik ben een puppy!!"</a:t>
            </a:r>
            <a:r>
              <a:rPr lang="nl-NL" sz="2000">
                <a:solidFill>
                  <a:srgbClr val="000000"/>
                </a:solidFill>
                <a:latin typeface="Consolas" panose="020B0609020204030204" pitchFamily="49" charset="0"/>
              </a:rPr>
              <a:t>);</a:t>
            </a:r>
          </a:p>
          <a:p>
            <a:r>
              <a:rPr lang="en-US" sz="2000">
                <a:solidFill>
                  <a:srgbClr val="000000"/>
                </a:solidFill>
                <a:latin typeface="Consolas" panose="020B0609020204030204" pitchFamily="49" charset="0"/>
              </a:rPr>
              <a:t>    }</a:t>
            </a:r>
          </a:p>
          <a:p>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public</a:t>
            </a:r>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override</a:t>
            </a:r>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string</a:t>
            </a:r>
            <a:r>
              <a:rPr lang="en-US" sz="2000">
                <a:solidFill>
                  <a:srgbClr val="000000"/>
                </a:solidFill>
                <a:latin typeface="Consolas" panose="020B0609020204030204" pitchFamily="49" charset="0"/>
              </a:rPr>
              <a:t> </a:t>
            </a:r>
            <a:r>
              <a:rPr lang="en-US" sz="2000" err="1">
                <a:solidFill>
                  <a:srgbClr val="000000"/>
                </a:solidFill>
                <a:latin typeface="Consolas" panose="020B0609020204030204" pitchFamily="49" charset="0"/>
              </a:rPr>
              <a:t>ToString</a:t>
            </a:r>
            <a:r>
              <a:rPr lang="en-US" sz="2000">
                <a:solidFill>
                  <a:srgbClr val="000000"/>
                </a:solidFill>
                <a:latin typeface="Consolas" panose="020B0609020204030204" pitchFamily="49" charset="0"/>
              </a:rPr>
              <a:t>()</a:t>
            </a:r>
          </a:p>
          <a:p>
            <a:r>
              <a:rPr lang="en-US" sz="2000">
                <a:solidFill>
                  <a:srgbClr val="000000"/>
                </a:solidFill>
                <a:latin typeface="Consolas" panose="020B0609020204030204" pitchFamily="49" charset="0"/>
              </a:rPr>
              <a:t>    {</a:t>
            </a:r>
          </a:p>
          <a:p>
            <a:r>
              <a:rPr lang="nl-NL" sz="2000">
                <a:solidFill>
                  <a:srgbClr val="000000"/>
                </a:solidFill>
                <a:latin typeface="Consolas" panose="020B0609020204030204" pitchFamily="49" charset="0"/>
              </a:rPr>
              <a:t>        </a:t>
            </a:r>
            <a:r>
              <a:rPr lang="nl-NL" sz="2000">
                <a:solidFill>
                  <a:srgbClr val="0000FF"/>
                </a:solidFill>
                <a:latin typeface="Consolas" panose="020B0609020204030204" pitchFamily="49" charset="0"/>
              </a:rPr>
              <a:t>return</a:t>
            </a:r>
            <a:r>
              <a:rPr lang="nl-NL" sz="2000">
                <a:solidFill>
                  <a:srgbClr val="000000"/>
                </a:solidFill>
                <a:latin typeface="Consolas" panose="020B0609020204030204" pitchFamily="49" charset="0"/>
              </a:rPr>
              <a:t> </a:t>
            </a:r>
            <a:r>
              <a:rPr lang="nl-NL" sz="2000">
                <a:solidFill>
                  <a:srgbClr val="A31515"/>
                </a:solidFill>
                <a:latin typeface="Consolas" panose="020B0609020204030204" pitchFamily="49" charset="0"/>
              </a:rPr>
              <a:t>"Ik ben een hond en ben "</a:t>
            </a:r>
            <a:r>
              <a:rPr lang="nl-NL" sz="2000">
                <a:solidFill>
                  <a:srgbClr val="000000"/>
                </a:solidFill>
                <a:latin typeface="Consolas" panose="020B0609020204030204" pitchFamily="49" charset="0"/>
              </a:rPr>
              <a:t> + Age + </a:t>
            </a:r>
            <a:r>
              <a:rPr lang="nl-NL" sz="2000">
                <a:solidFill>
                  <a:srgbClr val="A31515"/>
                </a:solidFill>
                <a:latin typeface="Consolas" panose="020B0609020204030204" pitchFamily="49" charset="0"/>
              </a:rPr>
              <a:t>" jaar"</a:t>
            </a:r>
            <a:r>
              <a:rPr lang="nl-NL" sz="2000">
                <a:solidFill>
                  <a:srgbClr val="000000"/>
                </a:solidFill>
                <a:latin typeface="Consolas" panose="020B0609020204030204" pitchFamily="49" charset="0"/>
              </a:rPr>
              <a:t>;</a:t>
            </a:r>
          </a:p>
          <a:p>
            <a:r>
              <a:rPr lang="en-US" sz="2000">
                <a:solidFill>
                  <a:srgbClr val="000000"/>
                </a:solidFill>
                <a:latin typeface="Consolas" panose="020B0609020204030204" pitchFamily="49" charset="0"/>
              </a:rPr>
              <a:t>    }</a:t>
            </a:r>
          </a:p>
          <a:p>
            <a:r>
              <a:rPr lang="en-US" sz="2000">
                <a:solidFill>
                  <a:srgbClr val="000000"/>
                </a:solidFill>
                <a:latin typeface="Consolas" panose="020B0609020204030204" pitchFamily="49" charset="0"/>
              </a:rPr>
              <a:t>}</a:t>
            </a:r>
            <a:endParaRPr lang="en-US" sz="2000"/>
          </a:p>
        </p:txBody>
      </p:sp>
      <p:pic>
        <p:nvPicPr>
          <p:cNvPr id="6" name="Picture 5">
            <a:extLst>
              <a:ext uri="{FF2B5EF4-FFF2-40B4-BE49-F238E27FC236}">
                <a16:creationId xmlns:a16="http://schemas.microsoft.com/office/drawing/2014/main" id="{81AA4CFE-C660-48AB-8989-3B57B0313C95}"/>
              </a:ext>
            </a:extLst>
          </p:cNvPr>
          <p:cNvPicPr>
            <a:picLocks noChangeAspect="1"/>
          </p:cNvPicPr>
          <p:nvPr/>
        </p:nvPicPr>
        <p:blipFill>
          <a:blip r:embed="rId2"/>
          <a:stretch>
            <a:fillRect/>
          </a:stretch>
        </p:blipFill>
        <p:spPr>
          <a:xfrm>
            <a:off x="4511824" y="1802482"/>
            <a:ext cx="4248743" cy="685896"/>
          </a:xfrm>
          <a:prstGeom prst="rect">
            <a:avLst/>
          </a:prstGeom>
        </p:spPr>
      </p:pic>
    </p:spTree>
    <p:extLst>
      <p:ext uri="{BB962C8B-B14F-4D97-AF65-F5344CB8AC3E}">
        <p14:creationId xmlns:p14="http://schemas.microsoft.com/office/powerpoint/2010/main" val="3909267611"/>
      </p:ext>
    </p:extLst>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a:t>Inleiding</a:t>
            </a:r>
          </a:p>
        </p:txBody>
      </p:sp>
      <p:sp>
        <p:nvSpPr>
          <p:cNvPr id="3" name="Tijdelijke aanduiding voor inhoud 2"/>
          <p:cNvSpPr>
            <a:spLocks noGrp="1"/>
          </p:cNvSpPr>
          <p:nvPr>
            <p:ph idx="1"/>
          </p:nvPr>
        </p:nvSpPr>
        <p:spPr/>
        <p:txBody>
          <a:bodyPr lIns="91440" tIns="45720" rIns="91440" bIns="45720" anchor="t"/>
          <a:lstStyle/>
          <a:p>
            <a:r>
              <a:rPr lang="nl-BE"/>
              <a:t>Overerving</a:t>
            </a:r>
          </a:p>
          <a:p>
            <a:pPr lvl="1"/>
            <a:r>
              <a:rPr lang="nl-BE">
                <a:latin typeface="Tahoma"/>
                <a:ea typeface="Tahoma"/>
                <a:cs typeface="Tahoma"/>
              </a:rPr>
              <a:t>Overerving biedt ons de oplossing door </a:t>
            </a:r>
            <a:r>
              <a:rPr lang="nl-BE" b="1">
                <a:latin typeface="Tahoma"/>
                <a:ea typeface="Tahoma"/>
                <a:cs typeface="Tahoma"/>
              </a:rPr>
              <a:t>code </a:t>
            </a:r>
            <a:r>
              <a:rPr lang="nl-BE">
                <a:latin typeface="Tahoma"/>
                <a:ea typeface="Tahoma"/>
                <a:cs typeface="Tahoma"/>
              </a:rPr>
              <a:t>van een klasse </a:t>
            </a:r>
            <a:r>
              <a:rPr lang="nl-BE" b="1">
                <a:latin typeface="Tahoma"/>
                <a:ea typeface="Tahoma"/>
                <a:cs typeface="Tahoma"/>
              </a:rPr>
              <a:t>over te erven</a:t>
            </a:r>
            <a:r>
              <a:rPr lang="nl-BE">
                <a:latin typeface="Tahoma"/>
                <a:ea typeface="Tahoma"/>
                <a:cs typeface="Tahoma"/>
              </a:rPr>
              <a:t> naar een </a:t>
            </a:r>
            <a:r>
              <a:rPr lang="nl-BE" b="1">
                <a:latin typeface="Tahoma"/>
                <a:ea typeface="Tahoma"/>
                <a:cs typeface="Tahoma"/>
              </a:rPr>
              <a:t>nieuwe klasse</a:t>
            </a:r>
          </a:p>
          <a:p>
            <a:pPr lvl="1"/>
            <a:r>
              <a:rPr lang="nl-BE">
                <a:latin typeface="Tahoma"/>
                <a:ea typeface="Tahoma"/>
                <a:cs typeface="Tahoma"/>
              </a:rPr>
              <a:t>Alle </a:t>
            </a:r>
            <a:r>
              <a:rPr lang="nl-BE" b="1">
                <a:latin typeface="Tahoma"/>
                <a:ea typeface="Tahoma"/>
                <a:cs typeface="Tahoma"/>
              </a:rPr>
              <a:t>properties</a:t>
            </a:r>
            <a:r>
              <a:rPr lang="nl-BE">
                <a:latin typeface="Tahoma"/>
                <a:ea typeface="Tahoma"/>
                <a:cs typeface="Tahoma"/>
              </a:rPr>
              <a:t>, </a:t>
            </a:r>
            <a:r>
              <a:rPr lang="nl-BE" b="1">
                <a:latin typeface="Tahoma"/>
                <a:ea typeface="Tahoma"/>
                <a:cs typeface="Tahoma"/>
              </a:rPr>
              <a:t>functies</a:t>
            </a:r>
            <a:r>
              <a:rPr lang="nl-BE">
                <a:latin typeface="Tahoma"/>
                <a:ea typeface="Tahoma"/>
                <a:cs typeface="Tahoma"/>
              </a:rPr>
              <a:t>, </a:t>
            </a:r>
            <a:r>
              <a:rPr lang="nl-BE" b="1">
                <a:latin typeface="Tahoma"/>
                <a:ea typeface="Tahoma"/>
                <a:cs typeface="Tahoma"/>
              </a:rPr>
              <a:t>events</a:t>
            </a:r>
            <a:r>
              <a:rPr lang="nl-BE">
                <a:latin typeface="Tahoma"/>
                <a:ea typeface="Tahoma"/>
                <a:cs typeface="Tahoma"/>
              </a:rPr>
              <a:t>, … van een klasse worden op die manier </a:t>
            </a:r>
            <a:r>
              <a:rPr lang="nl-BE" b="1">
                <a:latin typeface="Tahoma"/>
                <a:ea typeface="Tahoma"/>
                <a:cs typeface="Tahoma"/>
              </a:rPr>
              <a:t>overgeërfd </a:t>
            </a:r>
            <a:r>
              <a:rPr lang="nl-BE">
                <a:latin typeface="Tahoma"/>
                <a:ea typeface="Tahoma"/>
                <a:cs typeface="Tahoma"/>
              </a:rPr>
              <a:t>en kunnen in de </a:t>
            </a:r>
            <a:r>
              <a:rPr lang="nl-BE" b="1">
                <a:latin typeface="Tahoma"/>
                <a:ea typeface="Tahoma"/>
                <a:cs typeface="Tahoma"/>
              </a:rPr>
              <a:t>nieuwe klasse gebruikt</a:t>
            </a:r>
            <a:r>
              <a:rPr lang="nl-BE">
                <a:latin typeface="Tahoma"/>
                <a:ea typeface="Tahoma"/>
                <a:cs typeface="Tahoma"/>
              </a:rPr>
              <a:t> worden</a:t>
            </a:r>
          </a:p>
          <a:p>
            <a:pPr lvl="1"/>
            <a:r>
              <a:rPr lang="nl-BE">
                <a:latin typeface="Tahoma"/>
                <a:ea typeface="Tahoma"/>
                <a:cs typeface="Tahoma"/>
              </a:rPr>
              <a:t>Code moet </a:t>
            </a:r>
            <a:r>
              <a:rPr lang="nl-BE" b="1">
                <a:latin typeface="Tahoma"/>
                <a:ea typeface="Tahoma"/>
                <a:cs typeface="Tahoma"/>
              </a:rPr>
              <a:t>maar 1 keer geschreven</a:t>
            </a:r>
            <a:r>
              <a:rPr lang="nl-BE">
                <a:latin typeface="Tahoma"/>
                <a:ea typeface="Tahoma"/>
                <a:cs typeface="Tahoma"/>
              </a:rPr>
              <a:t> worden!</a:t>
            </a:r>
          </a:p>
        </p:txBody>
      </p:sp>
    </p:spTree>
    <p:extLst>
      <p:ext uri="{BB962C8B-B14F-4D97-AF65-F5344CB8AC3E}">
        <p14:creationId xmlns:p14="http://schemas.microsoft.com/office/powerpoint/2010/main" val="2458675594"/>
      </p:ext>
    </p:extLst>
  </p:cSld>
  <p:clrMapOvr>
    <a:masterClrMapping/>
  </p:clrMapOvr>
  <p:transition>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19A39-1B9A-4F2A-9FE0-79EE0E1EBE4E}"/>
              </a:ext>
            </a:extLst>
          </p:cNvPr>
          <p:cNvSpPr>
            <a:spLocks noGrp="1"/>
          </p:cNvSpPr>
          <p:nvPr>
            <p:ph type="title"/>
          </p:nvPr>
        </p:nvSpPr>
        <p:spPr/>
        <p:txBody>
          <a:bodyPr/>
          <a:lstStyle/>
          <a:p>
            <a:r>
              <a:rPr lang="nl-BE"/>
              <a:t>Oefening</a:t>
            </a:r>
            <a:endParaRPr lang="en-US"/>
          </a:p>
        </p:txBody>
      </p:sp>
      <p:sp>
        <p:nvSpPr>
          <p:cNvPr id="3" name="Content Placeholder 2">
            <a:extLst>
              <a:ext uri="{FF2B5EF4-FFF2-40B4-BE49-F238E27FC236}">
                <a16:creationId xmlns:a16="http://schemas.microsoft.com/office/drawing/2014/main" id="{7739559D-43C2-4991-9475-E8EAA06FE41F}"/>
              </a:ext>
            </a:extLst>
          </p:cNvPr>
          <p:cNvSpPr>
            <a:spLocks noGrp="1"/>
          </p:cNvSpPr>
          <p:nvPr>
            <p:ph idx="1"/>
          </p:nvPr>
        </p:nvSpPr>
        <p:spPr/>
        <p:txBody>
          <a:bodyPr/>
          <a:lstStyle/>
          <a:p>
            <a:r>
              <a:rPr lang="nl-BE"/>
              <a:t>Zorg ervoor (via overerving) dat een omschrijving kan worden gevraagd aan zowel een auto als motorfiets (functie met return type string). Deze zal, afhankelijk van het type, de volgende tekst laten zien:</a:t>
            </a:r>
          </a:p>
          <a:p>
            <a:pPr lvl="1"/>
            <a:r>
              <a:rPr lang="nl-BE"/>
              <a:t>Motorfiets – Serienummer: [</a:t>
            </a:r>
            <a:r>
              <a:rPr lang="nl-BE" err="1"/>
              <a:t>SerialNr</a:t>
            </a:r>
            <a:r>
              <a:rPr lang="nl-BE"/>
              <a:t>] – Status motor: [</a:t>
            </a:r>
            <a:r>
              <a:rPr lang="nl-BE" err="1"/>
              <a:t>Engine.Running</a:t>
            </a:r>
            <a:r>
              <a:rPr lang="nl-BE"/>
              <a:t>]</a:t>
            </a:r>
          </a:p>
          <a:p>
            <a:pPr lvl="1"/>
            <a:r>
              <a:rPr lang="nl-BE"/>
              <a:t>Auto – Serienummer: [</a:t>
            </a:r>
            <a:r>
              <a:rPr lang="nl-BE" err="1"/>
              <a:t>SerialNr</a:t>
            </a:r>
            <a:r>
              <a:rPr lang="nl-BE"/>
              <a:t>] – Status motor: [</a:t>
            </a:r>
            <a:r>
              <a:rPr lang="nl-BE" err="1"/>
              <a:t>Engine.Running</a:t>
            </a:r>
            <a:r>
              <a:rPr lang="nl-BE"/>
              <a:t>]</a:t>
            </a:r>
          </a:p>
          <a:p>
            <a:r>
              <a:rPr lang="nl-BE"/>
              <a:t>Gebruik deze functie in Program wanneer het overzicht van alle voertuigen gegeven wordt</a:t>
            </a:r>
          </a:p>
        </p:txBody>
      </p:sp>
      <p:sp>
        <p:nvSpPr>
          <p:cNvPr id="5" name="TextBox 4">
            <a:extLst>
              <a:ext uri="{FF2B5EF4-FFF2-40B4-BE49-F238E27FC236}">
                <a16:creationId xmlns:a16="http://schemas.microsoft.com/office/drawing/2014/main" id="{AAFE2582-397D-4360-87D7-F128BF649D13}"/>
              </a:ext>
            </a:extLst>
          </p:cNvPr>
          <p:cNvSpPr txBox="1"/>
          <p:nvPr/>
        </p:nvSpPr>
        <p:spPr>
          <a:xfrm>
            <a:off x="7752184" y="516974"/>
            <a:ext cx="3405582" cy="369332"/>
          </a:xfrm>
          <a:prstGeom prst="rect">
            <a:avLst/>
          </a:prstGeom>
          <a:noFill/>
        </p:spPr>
        <p:txBody>
          <a:bodyPr wrap="square">
            <a:spAutoFit/>
          </a:bodyPr>
          <a:lstStyle/>
          <a:p>
            <a:r>
              <a:rPr lang="en-US" sz="1800" err="1">
                <a:solidFill>
                  <a:srgbClr val="000000"/>
                </a:solidFill>
                <a:latin typeface="Consolas" panose="020B0609020204030204" pitchFamily="49" charset="0"/>
              </a:rPr>
              <a:t>Ucll.Pca.Inheritance_</a:t>
            </a:r>
            <a:r>
              <a:rPr lang="en-US" err="1">
                <a:solidFill>
                  <a:srgbClr val="000000"/>
                </a:solidFill>
                <a:latin typeface="Consolas" panose="020B0609020204030204" pitchFamily="49" charset="0"/>
              </a:rPr>
              <a:t>Over</a:t>
            </a:r>
            <a:endParaRPr lang="en-US"/>
          </a:p>
        </p:txBody>
      </p:sp>
    </p:spTree>
    <p:extLst>
      <p:ext uri="{BB962C8B-B14F-4D97-AF65-F5344CB8AC3E}">
        <p14:creationId xmlns:p14="http://schemas.microsoft.com/office/powerpoint/2010/main" val="41453581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nl-BE"/>
              <a:t>Vragen</a:t>
            </a:r>
          </a:p>
        </p:txBody>
      </p:sp>
      <p:pic>
        <p:nvPicPr>
          <p:cNvPr id="2" name="Tijdelijke aanduiding voor inhoud 5" descr="Afbeelding met tekening&#10;&#10;Automatisch gegenereerde beschrijving">
            <a:extLst>
              <a:ext uri="{FF2B5EF4-FFF2-40B4-BE49-F238E27FC236}">
                <a16:creationId xmlns:a16="http://schemas.microsoft.com/office/drawing/2014/main" id="{5612EDC5-62C5-4283-BB6B-F2A49D40C4F4}"/>
              </a:ext>
            </a:extLst>
          </p:cNvPr>
          <p:cNvPicPr>
            <a:picLocks noGrp="1" noChangeAspect="1"/>
          </p:cNvPicPr>
          <p:nvPr>
            <p:ph idx="1"/>
          </p:nvPr>
        </p:nvPicPr>
        <p:blipFill>
          <a:blip r:embed="rId2" cstate="email">
            <a:extLst>
              <a:ext uri="{28A0092B-C50C-407E-A947-70E740481C1C}">
                <a14:useLocalDpi xmlns:a14="http://schemas.microsoft.com/office/drawing/2010/main"/>
              </a:ext>
              <a:ext uri="{837473B0-CC2E-450A-ABE3-18F120FF3D39}">
                <a1611:picAttrSrcUrl xmlns:a1611="http://schemas.microsoft.com/office/drawing/2016/11/main" r:id="rId3"/>
              </a:ext>
            </a:extLst>
          </a:blip>
          <a:stretch>
            <a:fillRect/>
          </a:stretch>
        </p:blipFill>
        <p:spPr>
          <a:xfrm>
            <a:off x="4233602" y="1761847"/>
            <a:ext cx="3724795" cy="3982006"/>
          </a:xfrm>
          <a:prstGeom prst="rect">
            <a:avLst/>
          </a:prstGeom>
        </p:spPr>
      </p:pic>
    </p:spTree>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a:t>Inleiding</a:t>
            </a:r>
          </a:p>
        </p:txBody>
      </p:sp>
      <p:sp>
        <p:nvSpPr>
          <p:cNvPr id="3" name="Tijdelijke aanduiding voor inhoud 2"/>
          <p:cNvSpPr>
            <a:spLocks noGrp="1"/>
          </p:cNvSpPr>
          <p:nvPr>
            <p:ph idx="1"/>
          </p:nvPr>
        </p:nvSpPr>
        <p:spPr/>
        <p:txBody>
          <a:bodyPr lIns="91440" tIns="45720" rIns="91440" bIns="45720" anchor="t"/>
          <a:lstStyle/>
          <a:p>
            <a:r>
              <a:rPr lang="nl-BE" b="1">
                <a:latin typeface="Tahoma"/>
                <a:ea typeface="Tahoma"/>
                <a:cs typeface="Tahoma"/>
              </a:rPr>
              <a:t>Termen </a:t>
            </a:r>
            <a:r>
              <a:rPr lang="nl-BE" err="1">
                <a:latin typeface="Tahoma"/>
                <a:ea typeface="Tahoma"/>
                <a:cs typeface="Tahoma"/>
              </a:rPr>
              <a:t>ivm</a:t>
            </a:r>
            <a:r>
              <a:rPr lang="nl-BE">
                <a:latin typeface="Tahoma"/>
                <a:ea typeface="Tahoma"/>
                <a:cs typeface="Tahoma"/>
              </a:rPr>
              <a:t> overerving</a:t>
            </a:r>
          </a:p>
          <a:p>
            <a:pPr lvl="1"/>
            <a:r>
              <a:rPr lang="nl-BE" b="1">
                <a:latin typeface="Tahoma"/>
                <a:ea typeface="Tahoma"/>
                <a:cs typeface="Tahoma"/>
              </a:rPr>
              <a:t>Child </a:t>
            </a:r>
            <a:r>
              <a:rPr lang="nl-BE">
                <a:latin typeface="Tahoma"/>
                <a:ea typeface="Tahoma"/>
                <a:cs typeface="Tahoma"/>
              </a:rPr>
              <a:t>(</a:t>
            </a:r>
            <a:r>
              <a:rPr lang="nl-BE" err="1">
                <a:latin typeface="Tahoma"/>
                <a:ea typeface="Tahoma"/>
                <a:cs typeface="Tahoma"/>
              </a:rPr>
              <a:t>derived</a:t>
            </a:r>
            <a:r>
              <a:rPr lang="nl-BE">
                <a:latin typeface="Tahoma"/>
                <a:ea typeface="Tahoma"/>
                <a:cs typeface="Tahoma"/>
              </a:rPr>
              <a:t>) class: klasse die overerft van een andere klasse</a:t>
            </a:r>
          </a:p>
          <a:p>
            <a:pPr lvl="1"/>
            <a:r>
              <a:rPr lang="nl-BE" b="1">
                <a:latin typeface="Tahoma"/>
                <a:ea typeface="Tahoma"/>
                <a:cs typeface="Tahoma"/>
              </a:rPr>
              <a:t>Parent </a:t>
            </a:r>
            <a:r>
              <a:rPr lang="nl-BE">
                <a:latin typeface="Tahoma"/>
                <a:ea typeface="Tahoma"/>
                <a:cs typeface="Tahoma"/>
              </a:rPr>
              <a:t>(base) class: de klasse waarvan overgeërfd wordt</a:t>
            </a:r>
          </a:p>
          <a:p>
            <a:r>
              <a:rPr lang="nl-BE"/>
              <a:t>In vele programmeertalen (zoals C#) is het slechts mogelijk om van 1 </a:t>
            </a:r>
            <a:r>
              <a:rPr lang="nl-BE" err="1"/>
              <a:t>parent</a:t>
            </a:r>
            <a:r>
              <a:rPr lang="nl-BE"/>
              <a:t> class over te erven</a:t>
            </a:r>
          </a:p>
        </p:txBody>
      </p:sp>
    </p:spTree>
    <p:extLst>
      <p:ext uri="{BB962C8B-B14F-4D97-AF65-F5344CB8AC3E}">
        <p14:creationId xmlns:p14="http://schemas.microsoft.com/office/powerpoint/2010/main" val="3530660028"/>
      </p:ext>
    </p:extLst>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p:cNvSpPr>
            <a:spLocks noGrp="1"/>
          </p:cNvSpPr>
          <p:nvPr>
            <p:ph type="title"/>
          </p:nvPr>
        </p:nvSpPr>
        <p:spPr>
          <a:noFill/>
        </p:spPr>
        <p:txBody>
          <a:bodyPr/>
          <a:lstStyle/>
          <a:p>
            <a:r>
              <a:rPr lang="nl-BE"/>
              <a:t>Inleiding</a:t>
            </a:r>
          </a:p>
        </p:txBody>
      </p:sp>
      <p:sp>
        <p:nvSpPr>
          <p:cNvPr id="3" name="Tijdelijke aanduiding voor inhoud 2"/>
          <p:cNvSpPr>
            <a:spLocks noGrp="1"/>
          </p:cNvSpPr>
          <p:nvPr>
            <p:ph idx="1"/>
          </p:nvPr>
        </p:nvSpPr>
        <p:spPr/>
        <p:txBody>
          <a:bodyPr lIns="91440" tIns="45720" rIns="91440" bIns="45720" anchor="t">
            <a:normAutofit/>
          </a:bodyPr>
          <a:lstStyle/>
          <a:p>
            <a:pPr>
              <a:defRPr/>
            </a:pPr>
            <a:r>
              <a:rPr lang="nl-BE"/>
              <a:t>Concreet:</a:t>
            </a:r>
          </a:p>
          <a:p>
            <a:pPr lvl="1">
              <a:defRPr/>
            </a:pPr>
            <a:r>
              <a:rPr lang="nl-NL">
                <a:latin typeface="Tahoma"/>
                <a:ea typeface="Tahoma"/>
                <a:cs typeface="Tahoma"/>
              </a:rPr>
              <a:t>Een </a:t>
            </a:r>
            <a:r>
              <a:rPr lang="nl-NL" b="1">
                <a:latin typeface="Tahoma"/>
                <a:ea typeface="Tahoma"/>
                <a:cs typeface="Tahoma"/>
              </a:rPr>
              <a:t>Paard </a:t>
            </a:r>
            <a:r>
              <a:rPr lang="nl-NL">
                <a:latin typeface="Tahoma"/>
                <a:ea typeface="Tahoma"/>
                <a:cs typeface="Tahoma"/>
              </a:rPr>
              <a:t>is een </a:t>
            </a:r>
            <a:r>
              <a:rPr lang="nl-NL" b="1">
                <a:latin typeface="Tahoma"/>
                <a:ea typeface="Tahoma"/>
                <a:cs typeface="Tahoma"/>
              </a:rPr>
              <a:t>Zoogdier</a:t>
            </a:r>
            <a:endParaRPr lang="nl-NL"/>
          </a:p>
          <a:p>
            <a:pPr lvl="1">
              <a:defRPr/>
            </a:pPr>
            <a:r>
              <a:rPr lang="nl-NL">
                <a:latin typeface="Tahoma"/>
                <a:ea typeface="Tahoma"/>
                <a:cs typeface="Tahoma"/>
              </a:rPr>
              <a:t>Een </a:t>
            </a:r>
            <a:r>
              <a:rPr lang="nl-NL" b="1">
                <a:latin typeface="Tahoma"/>
                <a:ea typeface="Tahoma"/>
                <a:cs typeface="Tahoma"/>
              </a:rPr>
              <a:t>Zoogdier </a:t>
            </a:r>
            <a:r>
              <a:rPr lang="nl-NL">
                <a:latin typeface="Tahoma"/>
                <a:ea typeface="Tahoma"/>
                <a:cs typeface="Tahoma"/>
              </a:rPr>
              <a:t>is een </a:t>
            </a:r>
            <a:r>
              <a:rPr lang="nl-NL" b="1">
                <a:latin typeface="Tahoma"/>
                <a:ea typeface="Tahoma"/>
                <a:cs typeface="Tahoma"/>
              </a:rPr>
              <a:t>Dier</a:t>
            </a:r>
          </a:p>
          <a:p>
            <a:pPr lvl="1">
              <a:defRPr/>
            </a:pPr>
            <a:r>
              <a:rPr lang="nl-NL">
                <a:latin typeface="Tahoma"/>
                <a:ea typeface="Tahoma"/>
                <a:cs typeface="Tahoma"/>
              </a:rPr>
              <a:t>Een </a:t>
            </a:r>
            <a:r>
              <a:rPr lang="nl-NL" b="1">
                <a:latin typeface="Tahoma"/>
                <a:ea typeface="Tahoma"/>
                <a:cs typeface="Tahoma"/>
              </a:rPr>
              <a:t>Dier </a:t>
            </a:r>
            <a:r>
              <a:rPr lang="nl-NL">
                <a:latin typeface="Tahoma"/>
                <a:ea typeface="Tahoma"/>
                <a:cs typeface="Tahoma"/>
              </a:rPr>
              <a:t>is een </a:t>
            </a:r>
            <a:r>
              <a:rPr lang="nl-NL" b="1">
                <a:latin typeface="Tahoma"/>
                <a:ea typeface="Tahoma"/>
                <a:cs typeface="Tahoma"/>
              </a:rPr>
              <a:t>Organisme</a:t>
            </a:r>
          </a:p>
          <a:p>
            <a:pPr lvl="1">
              <a:defRPr/>
            </a:pPr>
            <a:r>
              <a:rPr lang="nl-NL">
                <a:latin typeface="Tahoma"/>
                <a:ea typeface="Tahoma"/>
                <a:cs typeface="Tahoma"/>
              </a:rPr>
              <a:t>Een </a:t>
            </a:r>
            <a:r>
              <a:rPr lang="nl-NL" b="1">
                <a:latin typeface="Tahoma"/>
                <a:ea typeface="Tahoma"/>
                <a:cs typeface="Tahoma"/>
              </a:rPr>
              <a:t>Organisme </a:t>
            </a:r>
            <a:r>
              <a:rPr lang="nl-NL">
                <a:latin typeface="Tahoma"/>
                <a:ea typeface="Tahoma"/>
                <a:cs typeface="Tahoma"/>
              </a:rPr>
              <a:t>is het </a:t>
            </a:r>
            <a:r>
              <a:rPr lang="nl-NL" b="1">
                <a:latin typeface="Tahoma"/>
                <a:ea typeface="Tahoma"/>
                <a:cs typeface="Tahoma"/>
              </a:rPr>
              <a:t>basis </a:t>
            </a:r>
            <a:r>
              <a:rPr lang="nl-NL">
                <a:latin typeface="Tahoma"/>
                <a:ea typeface="Tahoma"/>
                <a:cs typeface="Tahoma"/>
              </a:rPr>
              <a:t>levend wezen</a:t>
            </a:r>
          </a:p>
          <a:p>
            <a:pPr marL="457200" lvl="1" indent="0">
              <a:buNone/>
              <a:defRPr/>
            </a:pPr>
            <a:endParaRPr lang="nl-NL">
              <a:latin typeface="Tahoma"/>
              <a:ea typeface="Tahoma"/>
              <a:cs typeface="Tahoma"/>
            </a:endParaRPr>
          </a:p>
          <a:p>
            <a:pPr marL="457200" lvl="1" indent="0">
              <a:buNone/>
              <a:defRPr/>
            </a:pPr>
            <a:r>
              <a:rPr lang="nl-NL">
                <a:latin typeface="Tahoma"/>
                <a:ea typeface="Tahoma"/>
                <a:cs typeface="Tahoma"/>
              </a:rPr>
              <a:t>=&gt; Wat al je nu ook een </a:t>
            </a:r>
            <a:r>
              <a:rPr lang="nl-NL" b="1">
                <a:latin typeface="Tahoma"/>
                <a:ea typeface="Tahoma"/>
                <a:cs typeface="Tahoma"/>
              </a:rPr>
              <a:t>Beer-klasse</a:t>
            </a:r>
            <a:r>
              <a:rPr lang="nl-NL">
                <a:latin typeface="Tahoma"/>
                <a:ea typeface="Tahoma"/>
                <a:cs typeface="Tahoma"/>
              </a:rPr>
              <a:t> wil aanmaken?</a:t>
            </a:r>
            <a:endParaRPr lang="en-US">
              <a:latin typeface="Tahoma"/>
              <a:ea typeface="Tahoma"/>
              <a:cs typeface="Tahoma"/>
            </a:endParaRPr>
          </a:p>
          <a:p>
            <a:pPr marL="457200" lvl="1" indent="0">
              <a:buNone/>
              <a:defRPr/>
            </a:pPr>
            <a:endParaRPr lang="nl-NL"/>
          </a:p>
          <a:p>
            <a:pPr marL="0" indent="0">
              <a:buNone/>
            </a:pPr>
            <a:endParaRPr lang="en-US" u="sng"/>
          </a:p>
          <a:p>
            <a:pPr marL="0" indent="0">
              <a:buNone/>
            </a:pPr>
            <a:endParaRPr lang="en-US" u="sng"/>
          </a:p>
          <a:p>
            <a:endParaRPr lang="en-US" u="sng"/>
          </a:p>
        </p:txBody>
      </p:sp>
    </p:spTree>
    <p:extLst>
      <p:ext uri="{BB962C8B-B14F-4D97-AF65-F5344CB8AC3E}">
        <p14:creationId xmlns:p14="http://schemas.microsoft.com/office/powerpoint/2010/main" val="92602752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anc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OF.TPL.Cursuspresentatie.1.2.potx" id="{15599FDA-D486-4555-BDB5-0CFE819D07E3}" vid="{FA959C28-6009-47D8-8F17-82143647F3AD}"/>
    </a:ext>
  </a:extLst>
</a:theme>
</file>

<file path=ppt/theme/theme2.xml><?xml version="1.0" encoding="utf-8"?>
<a:theme xmlns:a="http://schemas.openxmlformats.org/drawingml/2006/main" name="Pin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sz="1400" dirty="0" err="1" smtClean="0">
            <a:latin typeface="Segoe UI Light" panose="020B0502040204020203" pitchFamily="34" charset="0"/>
            <a:cs typeface="Segoe UI Light" panose="020B0502040204020203" pitchFamily="34" charset="0"/>
          </a:defRPr>
        </a:defPPr>
      </a:lstStyle>
    </a:txDef>
  </a:objectDefaults>
  <a:extraClrSchemeLst/>
  <a:extLst>
    <a:ext uri="{05A4C25C-085E-4340-85A3-A5531E510DB2}">
      <thm15:themeFamily xmlns:thm15="http://schemas.microsoft.com/office/thememl/2012/main" name="AOF.TPL.Cursuspresentatie.1.2.potx" id="{15599FDA-D486-4555-BDB5-0CFE819D07E3}" vid="{9BF4BA4A-B7EF-4BBB-AB20-AEF000D03D78}"/>
    </a:ext>
  </a:extLst>
</a:theme>
</file>

<file path=ppt/theme/theme3.xml><?xml version="1.0" encoding="utf-8"?>
<a:theme xmlns:a="http://schemas.openxmlformats.org/drawingml/2006/main" name="Blu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sz="1400" dirty="0" err="1" smtClean="0">
            <a:latin typeface="Segoe UI Light" panose="020B0502040204020203" pitchFamily="34" charset="0"/>
            <a:cs typeface="Segoe UI Light" panose="020B0502040204020203" pitchFamily="34" charset="0"/>
          </a:defRPr>
        </a:defPPr>
      </a:lstStyle>
    </a:txDef>
  </a:objectDefaults>
  <a:extraClrSchemeLst/>
  <a:extLst>
    <a:ext uri="{05A4C25C-085E-4340-85A3-A5531E510DB2}">
      <thm15:themeFamily xmlns:thm15="http://schemas.microsoft.com/office/thememl/2012/main" name="AOF.TPL.Cursuspresentatie.1.2.potx" id="{15599FDA-D486-4555-BDB5-0CFE819D07E3}" vid="{3EB907E8-F3B4-4ABB-9CE8-8C3C4CA50936}"/>
    </a:ext>
  </a:extLst>
</a:theme>
</file>

<file path=ppt/theme/theme4.xml><?xml version="1.0" encoding="utf-8"?>
<a:theme xmlns:a="http://schemas.openxmlformats.org/drawingml/2006/main" name="Conten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sz="1400" dirty="0" err="1" smtClean="0">
            <a:latin typeface="Segoe UI Light" panose="020B0502040204020203" pitchFamily="34" charset="0"/>
            <a:cs typeface="Segoe UI Light" panose="020B0502040204020203" pitchFamily="34" charset="0"/>
          </a:defRPr>
        </a:defPPr>
      </a:lstStyle>
    </a:txDef>
  </a:objectDefaults>
  <a:extraClrSchemeLst/>
  <a:extLst>
    <a:ext uri="{05A4C25C-085E-4340-85A3-A5531E510DB2}">
      <thm15:themeFamily xmlns:thm15="http://schemas.microsoft.com/office/thememl/2012/main" name="AOF.TPL.Cursuspresentatie.1.2.potx" id="{15599FDA-D486-4555-BDB5-0CFE819D07E3}" vid="{5D0195A0-7DC9-4DDC-9F8D-C108423421A6}"/>
    </a:ext>
  </a:extLst>
</a:theme>
</file>

<file path=ppt/theme/theme5.xml><?xml version="1.0" encoding="utf-8"?>
<a:theme xmlns:a="http://schemas.openxmlformats.org/drawingml/2006/main" name="Office-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E067CD44D32BE43A81BE3A8770338BA" ma:contentTypeVersion="10" ma:contentTypeDescription="Een nieuw document maken." ma:contentTypeScope="" ma:versionID="f0ca1072429812b095799b8e21fbdeb8">
  <xsd:schema xmlns:xsd="http://www.w3.org/2001/XMLSchema" xmlns:xs="http://www.w3.org/2001/XMLSchema" xmlns:p="http://schemas.microsoft.com/office/2006/metadata/properties" xmlns:ns2="1bf3069e-3a8c-414a-a224-af0aa53c6d0d" xmlns:ns3="bd465412-777f-4601-8777-5641b209fb88" targetNamespace="http://schemas.microsoft.com/office/2006/metadata/properties" ma:root="true" ma:fieldsID="beda2e8fb0d6fd539d17241786cd9bcf" ns2:_="" ns3:_="">
    <xsd:import namespace="1bf3069e-3a8c-414a-a224-af0aa53c6d0d"/>
    <xsd:import namespace="bd465412-777f-4601-8777-5641b209fb8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f3069e-3a8c-414a-a224-af0aa53c6d0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d465412-777f-4601-8777-5641b209fb88" elementFormDefault="qualified">
    <xsd:import namespace="http://schemas.microsoft.com/office/2006/documentManagement/types"/>
    <xsd:import namespace="http://schemas.microsoft.com/office/infopath/2007/PartnerControls"/>
    <xsd:element name="SharedWithUsers" ma:index="16"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0C10587-ABBB-4C43-908D-DDD6470E1EF4}">
  <ds:schemaRefs>
    <ds:schemaRef ds:uri="1bf3069e-3a8c-414a-a224-af0aa53c6d0d"/>
    <ds:schemaRef ds:uri="bd465412-777f-4601-8777-5641b209fb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E10D733-81BD-4BF4-A270-F08AB7C4A280}">
  <ds:schemaRefs>
    <ds:schemaRef ds:uri="http://schemas.openxmlformats.org/package/2006/metadata/core-properties"/>
    <ds:schemaRef ds:uri="1bf3069e-3a8c-414a-a224-af0aa53c6d0d"/>
    <ds:schemaRef ds:uri="http://purl.org/dc/terms/"/>
    <ds:schemaRef ds:uri="http://www.w3.org/XML/1998/namespace"/>
    <ds:schemaRef ds:uri="http://purl.org/dc/dcmitype/"/>
    <ds:schemaRef ds:uri="bd465412-777f-4601-8777-5641b209fb88"/>
    <ds:schemaRef ds:uri="http://schemas.microsoft.com/office/2006/documentManagement/types"/>
    <ds:schemaRef ds:uri="http://purl.org/dc/elements/1.1/"/>
    <ds:schemaRef ds:uri="http://schemas.microsoft.com/office/infopath/2007/PartnerControls"/>
    <ds:schemaRef ds:uri="http://schemas.microsoft.com/office/2006/metadata/properties"/>
  </ds:schemaRefs>
</ds:datastoreItem>
</file>

<file path=customXml/itemProps3.xml><?xml version="1.0" encoding="utf-8"?>
<ds:datastoreItem xmlns:ds="http://schemas.openxmlformats.org/officeDocument/2006/customXml" ds:itemID="{EB9AAC89-A69B-471B-85F6-F8C0E6F29C8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AOF.TPL.Cursuspresentatie.1.2</Template>
  <TotalTime>1</TotalTime>
  <Words>3444</Words>
  <Application>Microsoft Office PowerPoint</Application>
  <PresentationFormat>Widescreen</PresentationFormat>
  <Paragraphs>770</Paragraphs>
  <Slides>71</Slides>
  <Notes>0</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71</vt:i4>
      </vt:variant>
    </vt:vector>
  </HeadingPairs>
  <TitlesOfParts>
    <vt:vector size="83" baseType="lpstr">
      <vt:lpstr>Arial</vt:lpstr>
      <vt:lpstr>Calibri</vt:lpstr>
      <vt:lpstr>Calibri Light</vt:lpstr>
      <vt:lpstr>Consolas</vt:lpstr>
      <vt:lpstr>Segoe UI Light</vt:lpstr>
      <vt:lpstr>Tahoma</vt:lpstr>
      <vt:lpstr>TheSansOffice</vt:lpstr>
      <vt:lpstr>Wingdings</vt:lpstr>
      <vt:lpstr>Blanco</vt:lpstr>
      <vt:lpstr>Pink</vt:lpstr>
      <vt:lpstr>Blue</vt:lpstr>
      <vt:lpstr>Content</vt:lpstr>
      <vt:lpstr>Programmeren met C# - gevorderd </vt:lpstr>
      <vt:lpstr>Inleiding</vt:lpstr>
      <vt:lpstr>Inleiding</vt:lpstr>
      <vt:lpstr>Inleiding</vt:lpstr>
      <vt:lpstr>Inleiding</vt:lpstr>
      <vt:lpstr>Inleiding</vt:lpstr>
      <vt:lpstr>Inleiding</vt:lpstr>
      <vt:lpstr>Inleiding</vt:lpstr>
      <vt:lpstr>Inleiding</vt:lpstr>
      <vt:lpstr>Inleiding</vt:lpstr>
      <vt:lpstr>Inleiding</vt:lpstr>
      <vt:lpstr>Klasse hïerarchie</vt:lpstr>
      <vt:lpstr>Klasse Hiërarchie</vt:lpstr>
      <vt:lpstr>Hiërarchie</vt:lpstr>
      <vt:lpstr>Hiërarchie</vt:lpstr>
      <vt:lpstr>Klasse hiërarchie</vt:lpstr>
      <vt:lpstr>Syntax</vt:lpstr>
      <vt:lpstr>syntax</vt:lpstr>
      <vt:lpstr>syntax</vt:lpstr>
      <vt:lpstr>syntax</vt:lpstr>
      <vt:lpstr>syntax</vt:lpstr>
      <vt:lpstr>syntax</vt:lpstr>
      <vt:lpstr>syntax</vt:lpstr>
      <vt:lpstr>syntax</vt:lpstr>
      <vt:lpstr>syntax</vt:lpstr>
      <vt:lpstr>Oefening</vt:lpstr>
      <vt:lpstr>Oefening</vt:lpstr>
      <vt:lpstr>Constructor</vt:lpstr>
      <vt:lpstr>Constructor</vt:lpstr>
      <vt:lpstr>Constructor</vt:lpstr>
      <vt:lpstr>Constructor</vt:lpstr>
      <vt:lpstr>Constructor</vt:lpstr>
      <vt:lpstr>Constructor</vt:lpstr>
      <vt:lpstr>Constructor</vt:lpstr>
      <vt:lpstr>Constructor</vt:lpstr>
      <vt:lpstr>Constructor</vt:lpstr>
      <vt:lpstr>Constructor</vt:lpstr>
      <vt:lpstr>Constructor</vt:lpstr>
      <vt:lpstr>Constructor</vt:lpstr>
      <vt:lpstr>Oefening</vt:lpstr>
      <vt:lpstr>Polymorfisme</vt:lpstr>
      <vt:lpstr>Polymorfisme</vt:lpstr>
      <vt:lpstr>Polymorfisme</vt:lpstr>
      <vt:lpstr>Polymorfisme</vt:lpstr>
      <vt:lpstr>Polymorfisme</vt:lpstr>
      <vt:lpstr>Polymorfisme</vt:lpstr>
      <vt:lpstr>Polymorfisme</vt:lpstr>
      <vt:lpstr>Polymorfisme</vt:lpstr>
      <vt:lpstr>Polymorfisme</vt:lpstr>
      <vt:lpstr>Polymorfisme</vt:lpstr>
      <vt:lpstr>Polymorfisme</vt:lpstr>
      <vt:lpstr>Polymorfisme</vt:lpstr>
      <vt:lpstr>Polymorfisme</vt:lpstr>
      <vt:lpstr>Polymorfisme</vt:lpstr>
      <vt:lpstr>Oefening</vt:lpstr>
      <vt:lpstr>Overriding</vt:lpstr>
      <vt:lpstr>Overriding</vt:lpstr>
      <vt:lpstr>Overriding</vt:lpstr>
      <vt:lpstr>Overriding</vt:lpstr>
      <vt:lpstr>Overriding</vt:lpstr>
      <vt:lpstr>Overriding</vt:lpstr>
      <vt:lpstr>Overriding</vt:lpstr>
      <vt:lpstr>Overriding</vt:lpstr>
      <vt:lpstr>Overriding</vt:lpstr>
      <vt:lpstr>Overriding</vt:lpstr>
      <vt:lpstr>Overzicht</vt:lpstr>
      <vt:lpstr>Overriding</vt:lpstr>
      <vt:lpstr>Overriding</vt:lpstr>
      <vt:lpstr>Overriding</vt:lpstr>
      <vt:lpstr>Oefening</vt:lpstr>
      <vt:lpstr>Vragen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Programmeren met C#</dc:title>
  <dc:creator>Stijn</dc:creator>
  <cp:lastModifiedBy>Henk Verelst</cp:lastModifiedBy>
  <cp:revision>1</cp:revision>
  <cp:lastPrinted>2012-02-01T09:57:13Z</cp:lastPrinted>
  <dcterms:created xsi:type="dcterms:W3CDTF">2010-08-26T07:57:31Z</dcterms:created>
  <dcterms:modified xsi:type="dcterms:W3CDTF">2021-11-18T07:56:51Z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0x010100BE067CD44D32BE43A81BE3A8770338BA</vt:lpwstr>
  </property>
</Properties>
</file>