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9"/>
  </p:notesMasterIdLst>
  <p:sldIdLst>
    <p:sldId id="260" r:id="rId2"/>
    <p:sldId id="360" r:id="rId3"/>
    <p:sldId id="361" r:id="rId4"/>
    <p:sldId id="362" r:id="rId5"/>
    <p:sldId id="346" r:id="rId6"/>
    <p:sldId id="358" r:id="rId7"/>
    <p:sldId id="359" r:id="rId8"/>
  </p:sldIdLst>
  <p:sldSz cx="9906000" cy="6858000" type="A4"/>
  <p:notesSz cx="6858000" cy="9144000"/>
  <p:embeddedFontLst>
    <p:embeddedFont>
      <p:font typeface="Open Sans Semibold" panose="020B0706030804020204" pitchFamily="34" charset="0"/>
      <p:bold r:id="rId10"/>
    </p:embeddedFont>
    <p:embeddedFont>
      <p:font typeface="Open Sans" panose="020B0606030504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03E"/>
    <a:srgbClr val="2F92EE"/>
    <a:srgbClr val="35BA9B"/>
    <a:srgbClr val="192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988" autoAdjust="0"/>
  </p:normalViewPr>
  <p:slideViewPr>
    <p:cSldViewPr>
      <p:cViewPr varScale="1">
        <p:scale>
          <a:sx n="76" d="100"/>
          <a:sy n="76" d="100"/>
        </p:scale>
        <p:origin x="858" y="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11C32-5F7E-4655-B5E8-2F4DC0C4FAC2}" type="datetimeFigureOut">
              <a:rPr lang="ru-RU" smtClean="0"/>
              <a:pPr/>
              <a:t>09.03.2016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6C2-D63B-4D2E-A33C-88562E85D6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55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86C2-D63B-4D2E-A33C-88562E85D6C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68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86C2-D63B-4D2E-A33C-88562E85D6C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50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template project “</a:t>
            </a:r>
            <a:r>
              <a:rPr lang="en-US" b="1" dirty="0" smtClean="0"/>
              <a:t>CSharp_Net_module1_1_2_lab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Use "Debugging" and "Watch" to study variables and constants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86C2-D63B-4D2E-A33C-88562E85D6C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3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340" y="2621281"/>
            <a:ext cx="4292600" cy="1165225"/>
          </a:xfrm>
        </p:spPr>
        <p:txBody>
          <a:bodyPr>
            <a:no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340" y="3764280"/>
            <a:ext cx="4292600" cy="4572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80" y="5095927"/>
            <a:ext cx="3252193" cy="10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139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79" y="163997"/>
            <a:ext cx="72795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431669" y="1262063"/>
            <a:ext cx="8979032" cy="4872037"/>
          </a:xfrm>
        </p:spPr>
        <p:txBody>
          <a:bodyPr/>
          <a:lstStyle>
            <a:lvl1pPr>
              <a:defRPr sz="2800">
                <a:solidFill>
                  <a:srgbClr val="002343"/>
                </a:solidFill>
              </a:defRPr>
            </a:lvl1pPr>
            <a:lvl2pPr>
              <a:defRPr sz="2400">
                <a:solidFill>
                  <a:srgbClr val="002343"/>
                </a:solidFill>
              </a:defRPr>
            </a:lvl2pPr>
            <a:lvl3pPr>
              <a:defRPr sz="2000">
                <a:solidFill>
                  <a:srgbClr val="002343"/>
                </a:solidFill>
              </a:defRPr>
            </a:lvl3pPr>
            <a:lvl4pPr>
              <a:defRPr sz="1800">
                <a:solidFill>
                  <a:srgbClr val="002343"/>
                </a:solidFill>
              </a:defRPr>
            </a:lvl4pPr>
            <a:lvl5pPr>
              <a:defRPr sz="1600">
                <a:solidFill>
                  <a:srgbClr val="002343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3368824" y="-1"/>
            <a:ext cx="6537176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3338262" y="6700345"/>
            <a:ext cx="6567738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-1"/>
            <a:ext cx="3728864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3252" y="6700345"/>
            <a:ext cx="3742116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0986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79" y="163997"/>
            <a:ext cx="72795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431669" y="1262063"/>
            <a:ext cx="8979032" cy="4872037"/>
          </a:xfrm>
        </p:spPr>
        <p:txBody>
          <a:bodyPr/>
          <a:lstStyle>
            <a:lvl1pPr>
              <a:defRPr sz="2800">
                <a:solidFill>
                  <a:srgbClr val="002343"/>
                </a:solidFill>
              </a:defRPr>
            </a:lvl1pPr>
            <a:lvl2pPr>
              <a:defRPr sz="2400">
                <a:solidFill>
                  <a:srgbClr val="002343"/>
                </a:solidFill>
              </a:defRPr>
            </a:lvl2pPr>
            <a:lvl3pPr>
              <a:defRPr sz="2000">
                <a:solidFill>
                  <a:srgbClr val="002343"/>
                </a:solidFill>
              </a:defRPr>
            </a:lvl3pPr>
            <a:lvl4pPr>
              <a:defRPr sz="1800">
                <a:solidFill>
                  <a:srgbClr val="002343"/>
                </a:solidFill>
              </a:defRPr>
            </a:lvl4pPr>
            <a:lvl5pPr>
              <a:defRPr>
                <a:solidFill>
                  <a:srgbClr val="002343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2926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3068960"/>
            <a:ext cx="8420100" cy="1008112"/>
          </a:xfrm>
        </p:spPr>
        <p:txBody>
          <a:bodyPr anchor="t"/>
          <a:lstStyle>
            <a:lvl1pPr algn="l">
              <a:defRPr sz="4000" b="1" cap="all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4149081"/>
            <a:ext cx="8420100" cy="93610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A7F322D-33F4-4F80-B43D-234BE55B301F}" type="datetime1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8EA84CD-67A0-4610-8C0C-5187E5534823}" type="datetime1">
              <a:rPr lang="ru-RU" smtClean="0"/>
              <a:t>09.03.2016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368824" y="-1"/>
            <a:ext cx="6537176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3338262" y="6700345"/>
            <a:ext cx="6567738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-1"/>
            <a:ext cx="3728864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-13252" y="6700345"/>
            <a:ext cx="3742116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6464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9906000" cy="6858024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3513C7D-644B-4A1A-8A41-7991837F7AAD}" type="datetime1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Овал 9"/>
          <p:cNvSpPr/>
          <p:nvPr userDrawn="1"/>
        </p:nvSpPr>
        <p:spPr>
          <a:xfrm>
            <a:off x="380968" y="500018"/>
            <a:ext cx="4214866" cy="4214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C:\Users\Pilot\Desktop\Untitled-6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1034" y="2276872"/>
            <a:ext cx="3365689" cy="889049"/>
          </a:xfrm>
          <a:prstGeom prst="rect">
            <a:avLst/>
          </a:prstGeom>
          <a:noFill/>
        </p:spPr>
      </p:pic>
      <p:sp>
        <p:nvSpPr>
          <p:cNvPr id="12" name="Овал 11"/>
          <p:cNvSpPr/>
          <p:nvPr userDrawn="1"/>
        </p:nvSpPr>
        <p:spPr>
          <a:xfrm flipH="1">
            <a:off x="3952868" y="928670"/>
            <a:ext cx="1285884" cy="1285884"/>
          </a:xfrm>
          <a:prstGeom prst="ellipse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 userDrawn="1"/>
        </p:nvSpPr>
        <p:spPr>
          <a:xfrm>
            <a:off x="4448944" y="4165610"/>
            <a:ext cx="5040560" cy="2071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4167182" y="1357298"/>
            <a:ext cx="1000132" cy="50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2015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Заголовок 23"/>
          <p:cNvSpPr>
            <a:spLocks noGrp="1"/>
          </p:cNvSpPr>
          <p:nvPr>
            <p:ph type="title" hasCustomPrompt="1"/>
          </p:nvPr>
        </p:nvSpPr>
        <p:spPr>
          <a:xfrm>
            <a:off x="4595431" y="3790554"/>
            <a:ext cx="4894074" cy="165467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6496" y="1628800"/>
            <a:ext cx="3722442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C4468E3-5D98-41F7-9707-2B26D59F2183}" type="datetime1">
              <a:rPr lang="ru-RU" smtClean="0"/>
              <a:t>09.03.2016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3368824" y="-1"/>
            <a:ext cx="6537176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3338262" y="6700345"/>
            <a:ext cx="6567738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-1"/>
            <a:ext cx="3728864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-13252" y="6700345"/>
            <a:ext cx="3742116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2F92E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Содержимое 2"/>
          <p:cNvSpPr>
            <a:spLocks noGrp="1"/>
          </p:cNvSpPr>
          <p:nvPr>
            <p:ph idx="13"/>
          </p:nvPr>
        </p:nvSpPr>
        <p:spPr>
          <a:xfrm>
            <a:off x="4448944" y="1600201"/>
            <a:ext cx="4961756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10000"/>
            <a:lum/>
          </a:blip>
          <a:srcRect/>
          <a:stretch>
            <a:fillRect l="5000" t="30000" r="5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543"/>
            <a:ext cx="9906000" cy="1024262"/>
          </a:xfrm>
          <a:prstGeom prst="rect">
            <a:avLst/>
          </a:prstGeom>
          <a:solidFill>
            <a:srgbClr val="00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79" y="175572"/>
            <a:ext cx="72795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79" y="1244907"/>
            <a:ext cx="9165000" cy="488125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Образец текста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Второй уровень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Третий уровень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Четвертый уровень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»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83" y="252690"/>
            <a:ext cx="1497066" cy="49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9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49" r:id="rId6"/>
    <p:sldLayoutId id="2147483657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F7F9F9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•"/>
        <a:tabLst/>
        <a:defRPr sz="1800" b="1" kern="1200">
          <a:solidFill>
            <a:schemeClr val="accent5">
              <a:lumMod val="50000"/>
            </a:schemeClr>
          </a:solidFill>
          <a:latin typeface="Open Sans Semibold" pitchFamily="34" charset="0"/>
          <a:ea typeface="Open Sans Semibold" pitchFamily="34" charset="0"/>
          <a:cs typeface="Open Sans Semibold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–"/>
        <a:tabLst/>
        <a:defRPr lang="en-US" sz="1800" kern="1200" dirty="0" smtClean="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•"/>
        <a:tabLst/>
        <a:defRPr lang="en-US" sz="1600" kern="1200" dirty="0" smtClean="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–"/>
        <a:tabLst/>
        <a:defRPr lang="en-US" sz="1600" kern="1200" dirty="0" smtClean="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»"/>
        <a:tabLst/>
        <a:defRPr sz="1600" kern="120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c#, </a:t>
            </a:r>
            <a:r>
              <a:rPr lang="en-US" dirty="0" err="1" smtClean="0"/>
              <a:t>clr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3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program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Block 1</a:t>
            </a:r>
            <a:r>
              <a:rPr lang="en-US" dirty="0" smtClean="0"/>
              <a:t>. C# programming fundamentals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Block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Windows application development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Block 3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Service-oriented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and web application development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Block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Application architecture and design patterns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Block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Certification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18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1 contents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principles of C#, CLR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Object oriented fundamentals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Exception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Advanced programming (Delegates, events, lambdas. Generics. Collections)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Assembly management and application debug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Multithreading and asynchronous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Unsafe code and pointers.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.Net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Framework security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52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Basic principles of C#, CLR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C# &amp; CLR basics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Operators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Array, Structure,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System.Console</a:t>
            </a:r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principles of C #, </a:t>
            </a:r>
            <a:r>
              <a:rPr lang="en-US" dirty="0" smtClean="0"/>
              <a:t>CLR</a:t>
            </a:r>
          </a:p>
          <a:p>
            <a:pPr lvl="1"/>
            <a:r>
              <a:rPr lang="en-US" dirty="0" smtClean="0"/>
              <a:t>Data types – task</a:t>
            </a:r>
          </a:p>
          <a:p>
            <a:pPr lvl="1"/>
            <a:r>
              <a:rPr lang="en-US" dirty="0" smtClean="0"/>
              <a:t>General instructions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345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- task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Goal: </a:t>
            </a:r>
            <a:r>
              <a:rPr lang="en-US" dirty="0" smtClean="0"/>
              <a:t>study variables and constants declaration, initialization and conversion.</a:t>
            </a:r>
          </a:p>
          <a:p>
            <a:r>
              <a:rPr lang="en-US" b="1" dirty="0" smtClean="0"/>
              <a:t>Task: </a:t>
            </a:r>
            <a:r>
              <a:rPr lang="en-US" dirty="0"/>
              <a:t>Declare variables of all simple types in different ways and initialize them (in blocks and outside). Declare constants and manipulate them. Reinitialize variables and constants. Convert variables (implicit/ explicit conversion). Check results and fix errors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82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instructions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template project “</a:t>
            </a:r>
            <a:r>
              <a:rPr lang="en-US" b="1" dirty="0" smtClean="0"/>
              <a:t>CSharp_Net_module1_1_2_lab</a:t>
            </a:r>
            <a:r>
              <a:rPr lang="en-US" dirty="0"/>
              <a:t>”</a:t>
            </a:r>
          </a:p>
          <a:p>
            <a:r>
              <a:rPr lang="en-US" dirty="0"/>
              <a:t>Use "Debugging" and "Watch" to study variables and constants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31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бочая тема lab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абочая тема labs" id="{71689A8C-9A1D-4FC7-9D44-605FD1B49081}" vid="{4F660723-F16D-45BA-BAA5-9F7CEB3A16D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Рабочая тема labs</Template>
  <TotalTime>4063</TotalTime>
  <Words>228</Words>
  <Application>Microsoft Office PowerPoint</Application>
  <PresentationFormat>Лист A4 (210x297 мм)</PresentationFormat>
  <Paragraphs>38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Open Sans Semibold</vt:lpstr>
      <vt:lpstr>Arial</vt:lpstr>
      <vt:lpstr>Open Sans Light</vt:lpstr>
      <vt:lpstr>Open Sans</vt:lpstr>
      <vt:lpstr>Calibri</vt:lpstr>
      <vt:lpstr>Рабочая тема labs</vt:lpstr>
      <vt:lpstr>Basic principles of c#, clr</vt:lpstr>
      <vt:lpstr>Training program</vt:lpstr>
      <vt:lpstr>Block 1 contents</vt:lpstr>
      <vt:lpstr>Data types</vt:lpstr>
      <vt:lpstr>Lab contents</vt:lpstr>
      <vt:lpstr>Data types - task</vt:lpstr>
      <vt:lpstr>General instructions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fundamentals</dc:title>
  <dc:creator>Oleksiy Dyshlevyy</dc:creator>
  <cp:lastModifiedBy>Julia Trots</cp:lastModifiedBy>
  <cp:revision>139</cp:revision>
  <dcterms:created xsi:type="dcterms:W3CDTF">2015-05-03T16:33:25Z</dcterms:created>
  <dcterms:modified xsi:type="dcterms:W3CDTF">2016-03-09T08:59:15Z</dcterms:modified>
</cp:coreProperties>
</file>