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5"/>
  </p:notesMasterIdLst>
  <p:sldIdLst>
    <p:sldId id="264" r:id="rId2"/>
    <p:sldId id="265" r:id="rId3"/>
    <p:sldId id="295" r:id="rId4"/>
    <p:sldId id="296" r:id="rId5"/>
    <p:sldId id="298" r:id="rId6"/>
    <p:sldId id="299" r:id="rId7"/>
    <p:sldId id="307" r:id="rId8"/>
    <p:sldId id="301" r:id="rId9"/>
    <p:sldId id="297" r:id="rId10"/>
    <p:sldId id="309" r:id="rId11"/>
    <p:sldId id="303" r:id="rId12"/>
    <p:sldId id="308" r:id="rId13"/>
    <p:sldId id="310" r:id="rId14"/>
  </p:sldIdLst>
  <p:sldSz cx="9906000" cy="6858000" type="A4"/>
  <p:notesSz cx="6858000" cy="9144000"/>
  <p:embeddedFontLst>
    <p:embeddedFont>
      <p:font typeface="Open Sans" panose="020B0606030504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 Semibold" panose="020B0706030804020204" pitchFamily="34" charset="0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03E"/>
    <a:srgbClr val="2F92EE"/>
    <a:srgbClr val="35BA9B"/>
    <a:srgbClr val="192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89717" autoAdjust="0"/>
  </p:normalViewPr>
  <p:slideViewPr>
    <p:cSldViewPr>
      <p:cViewPr varScale="1">
        <p:scale>
          <a:sx n="97" d="100"/>
          <a:sy n="97" d="100"/>
        </p:scale>
        <p:origin x="156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6"/>
    </p:cViewPr>
  </p:sorterViewPr>
  <p:notesViewPr>
    <p:cSldViewPr>
      <p:cViewPr>
        <p:scale>
          <a:sx n="125" d="100"/>
          <a:sy n="125" d="100"/>
        </p:scale>
        <p:origin x="-1088" y="13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C32-5F7E-4655-B5E8-2F4DC0C4FAC2}" type="datetimeFigureOut">
              <a:rPr lang="ru-RU" smtClean="0"/>
              <a:pPr/>
              <a:t>14.03.2016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6C2-D63B-4D2E-A33C-88562E85D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5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340" y="2621281"/>
            <a:ext cx="4292600" cy="1165225"/>
          </a:xfrm>
        </p:spPr>
        <p:txBody>
          <a:bodyPr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340" y="3764280"/>
            <a:ext cx="4292600" cy="457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80" y="5095927"/>
            <a:ext cx="3252193" cy="10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82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 sz="1600">
                <a:solidFill>
                  <a:srgbClr val="00234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33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>
                <a:solidFill>
                  <a:srgbClr val="00234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251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3068960"/>
            <a:ext cx="8420100" cy="1008112"/>
          </a:xfrm>
        </p:spPr>
        <p:txBody>
          <a:bodyPr anchor="t"/>
          <a:lstStyle>
            <a:lvl1pPr algn="l">
              <a:defRPr sz="4000" b="1" cap="all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4149081"/>
            <a:ext cx="84201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5694B4F-82D1-49D7-B2B8-A3547FA957C5}" type="datetime1">
              <a:rPr lang="ru-RU" smtClean="0"/>
              <a:pPr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EDEC9C5-E10B-4B5E-8AFF-F11C419EA684}" type="datetime1">
              <a:rPr lang="ru-RU" smtClean="0"/>
              <a:pPr/>
              <a:t>14.03.2016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310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9906000" cy="6858024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97B3980-B8A1-487A-B4EF-6DABF531AE89}" type="datetime1">
              <a:rPr lang="ru-RU" smtClean="0"/>
              <a:pPr/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Овал 9"/>
          <p:cNvSpPr/>
          <p:nvPr userDrawn="1"/>
        </p:nvSpPr>
        <p:spPr>
          <a:xfrm>
            <a:off x="380968" y="500018"/>
            <a:ext cx="4214866" cy="4214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Users\Pilot\Desktop\Untitled-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1034" y="2276872"/>
            <a:ext cx="3365689" cy="889049"/>
          </a:xfrm>
          <a:prstGeom prst="rect">
            <a:avLst/>
          </a:prstGeom>
          <a:noFill/>
        </p:spPr>
      </p:pic>
      <p:sp>
        <p:nvSpPr>
          <p:cNvPr id="12" name="Овал 11"/>
          <p:cNvSpPr/>
          <p:nvPr userDrawn="1"/>
        </p:nvSpPr>
        <p:spPr>
          <a:xfrm flipH="1">
            <a:off x="3952868" y="928670"/>
            <a:ext cx="1285884" cy="1285884"/>
          </a:xfrm>
          <a:prstGeom prst="ellipse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 userDrawn="1"/>
        </p:nvSpPr>
        <p:spPr>
          <a:xfrm>
            <a:off x="4448944" y="4165610"/>
            <a:ext cx="5040560" cy="2071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4167182" y="1357298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Заголовок 23"/>
          <p:cNvSpPr>
            <a:spLocks noGrp="1"/>
          </p:cNvSpPr>
          <p:nvPr>
            <p:ph type="title" hasCustomPrompt="1"/>
          </p:nvPr>
        </p:nvSpPr>
        <p:spPr>
          <a:xfrm>
            <a:off x="4595431" y="3790554"/>
            <a:ext cx="4894074" cy="165467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6496" y="1628800"/>
            <a:ext cx="3722442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CEBB34F-B520-481F-AAA0-1105A7E38F3D}" type="datetime1">
              <a:rPr lang="ru-RU" smtClean="0"/>
              <a:pPr/>
              <a:t>14.03.2016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Содержимое 2"/>
          <p:cNvSpPr>
            <a:spLocks noGrp="1"/>
          </p:cNvSpPr>
          <p:nvPr>
            <p:ph idx="13"/>
          </p:nvPr>
        </p:nvSpPr>
        <p:spPr>
          <a:xfrm>
            <a:off x="4448944" y="1600201"/>
            <a:ext cx="4961756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10000"/>
            <a:lum/>
          </a:blip>
          <a:srcRect/>
          <a:stretch>
            <a:fillRect l="5000" t="30000" r="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543"/>
            <a:ext cx="9906000" cy="1024262"/>
          </a:xfrm>
          <a:prstGeom prst="rect">
            <a:avLst/>
          </a:prstGeom>
          <a:solidFill>
            <a:srgbClr val="00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79" y="175572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79" y="1244907"/>
            <a:ext cx="9165000" cy="48812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Образец текста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Второй уровень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Третий уровень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Четвертый уровень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»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83" y="252690"/>
            <a:ext cx="1497066" cy="4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49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F7F9F9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sz="1800" b="1" kern="1200">
          <a:solidFill>
            <a:schemeClr val="accent5">
              <a:lumMod val="50000"/>
            </a:schemeClr>
          </a:solidFill>
          <a:latin typeface="Open Sans Semibold" pitchFamily="34" charset="0"/>
          <a:ea typeface="Open Sans Semibold" pitchFamily="34" charset="0"/>
          <a:cs typeface="Open Sans Semibold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8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»"/>
        <a:tabLst/>
        <a:defRPr sz="1600" kern="120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principles of C #, CLR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work </a:t>
            </a:r>
            <a:r>
              <a:rPr lang="en-US" dirty="0" smtClean="0"/>
              <a:t> Strings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8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Strings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Formulation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of the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tasks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oding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Testing results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smtClean="0"/>
              <a:t>information (1/2)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present as binary string use the  next code</a:t>
            </a:r>
            <a:endParaRPr lang="en-US" dirty="0">
              <a:solidFill>
                <a:prstClr val="black"/>
              </a:solidFill>
            </a:endParaRPr>
          </a:p>
          <a:p>
            <a:pPr marL="35560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hldr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a_str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pPr marL="35560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&gt; 0)</a:t>
            </a:r>
          </a:p>
          <a:p>
            <a:pPr marL="35560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5560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hldr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a %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2;	</a:t>
            </a:r>
          </a:p>
          <a:p>
            <a:pPr marL="35560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a_str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hldr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a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a / 2;</a:t>
            </a:r>
          </a:p>
          <a:p>
            <a:pPr marL="35560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55600" indent="-355600"/>
            <a:r>
              <a:rPr lang="en-US" sz="2400" dirty="0" smtClean="0">
                <a:solidFill>
                  <a:prstClr val="black"/>
                </a:solidFill>
              </a:rPr>
              <a:t>For </a:t>
            </a:r>
            <a:r>
              <a:rPr lang="en-US" sz="2400" dirty="0">
                <a:solidFill>
                  <a:prstClr val="black"/>
                </a:solidFill>
              </a:rPr>
              <a:t>the string reversing use transform string to </a:t>
            </a:r>
            <a:r>
              <a:rPr lang="en-US" sz="2400" dirty="0" err="1">
                <a:solidFill>
                  <a:prstClr val="black"/>
                </a:solidFill>
              </a:rPr>
              <a:t>chararray</a:t>
            </a:r>
            <a:r>
              <a:rPr lang="en-US" sz="2400" dirty="0">
                <a:solidFill>
                  <a:prstClr val="black"/>
                </a:solidFill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Array.Reverse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method</a:t>
            </a:r>
            <a:endParaRPr lang="ru-RU" sz="2400" dirty="0"/>
          </a:p>
          <a:p>
            <a:pPr marL="355600" indent="0">
              <a:buNone/>
            </a:pPr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endParaRPr lang="en-US" sz="2000" dirty="0" smtClean="0"/>
          </a:p>
          <a:p>
            <a:endParaRPr lang="ru-RU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05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smtClean="0"/>
              <a:t>information (2/2)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To </a:t>
            </a:r>
            <a:r>
              <a:rPr lang="en-US" sz="2400" dirty="0">
                <a:solidFill>
                  <a:srgbClr val="000000"/>
                </a:solidFill>
              </a:rPr>
              <a:t>change font color please use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.ForegroundColor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.Yellow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Colors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Yellow, Blue, Red,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Magenta</a:t>
            </a:r>
          </a:p>
          <a:p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cut the substring from the use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dirty="0" smtClean="0">
                <a:solidFill>
                  <a:srgbClr val="000000"/>
                </a:solidFill>
              </a:rPr>
              <a:t> method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dell </a:t>
            </a: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symbol  from the string  use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method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95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Strings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Formulation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of the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tasks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Testing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9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Strings</a:t>
            </a:r>
            <a:endParaRPr lang="en-US" sz="2000" dirty="0"/>
          </a:p>
          <a:p>
            <a:pPr lvl="1"/>
            <a:r>
              <a:rPr lang="en-US" sz="2000" dirty="0" smtClean="0"/>
              <a:t>Formulation </a:t>
            </a:r>
            <a:r>
              <a:rPr lang="en-US" sz="2000" dirty="0"/>
              <a:t>of the </a:t>
            </a:r>
            <a:r>
              <a:rPr lang="en-US" sz="2000" dirty="0" smtClean="0"/>
              <a:t>tasks</a:t>
            </a:r>
            <a:endParaRPr lang="en-US" sz="2000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oding</a:t>
            </a:r>
            <a:endParaRPr lang="en-US" sz="2000" dirty="0"/>
          </a:p>
          <a:p>
            <a:pPr lvl="1"/>
            <a:r>
              <a:rPr lang="en-US" sz="2000" dirty="0" smtClean="0"/>
              <a:t>Testing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7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Strings</a:t>
            </a:r>
            <a:endParaRPr lang="en-US" sz="2400" dirty="0"/>
          </a:p>
          <a:p>
            <a:pPr lvl="1"/>
            <a:r>
              <a:rPr lang="en-US" sz="2000" dirty="0" smtClean="0"/>
              <a:t>Formulation </a:t>
            </a:r>
            <a:r>
              <a:rPr lang="en-US" sz="2000" dirty="0"/>
              <a:t>of the </a:t>
            </a:r>
            <a:r>
              <a:rPr lang="en-US" sz="2000" dirty="0" smtClean="0"/>
              <a:t>tasks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Testing results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(1/6)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Please </a:t>
            </a:r>
            <a:r>
              <a:rPr lang="en-US" sz="2400" dirty="0"/>
              <a:t>use the </a:t>
            </a:r>
            <a:r>
              <a:rPr lang="en-US" sz="2400" b="1" dirty="0" err="1"/>
              <a:t>Hello_Console_stud</a:t>
            </a:r>
            <a:r>
              <a:rPr lang="en-US" sz="2400" b="1" dirty="0"/>
              <a:t> </a:t>
            </a:r>
            <a:r>
              <a:rPr lang="en-US" sz="2400" dirty="0"/>
              <a:t>application template from the folder </a:t>
            </a:r>
            <a:r>
              <a:rPr lang="en-US" sz="2400" b="1" dirty="0"/>
              <a:t>Begin</a:t>
            </a:r>
            <a:r>
              <a:rPr lang="en-US" sz="2400" dirty="0"/>
              <a:t> to create a console application for </a:t>
            </a:r>
            <a:r>
              <a:rPr lang="en-US" sz="2400" dirty="0" smtClean="0"/>
              <a:t>the </a:t>
            </a:r>
            <a:r>
              <a:rPr lang="en-US" sz="2400" dirty="0"/>
              <a:t>tasks:</a:t>
            </a:r>
          </a:p>
          <a:p>
            <a:pPr lvl="2"/>
            <a:r>
              <a:rPr lang="en-US" dirty="0" smtClean="0"/>
              <a:t>Absolute value of the difference </a:t>
            </a:r>
            <a:r>
              <a:rPr lang="en-US" dirty="0"/>
              <a:t>between two numbers written as a unary </a:t>
            </a:r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Record of the number as a binary string</a:t>
            </a:r>
          </a:p>
          <a:p>
            <a:pPr lvl="2"/>
            <a:r>
              <a:rPr lang="en-US" dirty="0"/>
              <a:t>Realize Morse code as sounds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 smtClean="0"/>
              <a:t>Verify </a:t>
            </a:r>
            <a:r>
              <a:rPr lang="en-US" sz="2400" dirty="0"/>
              <a:t>that the template allows you  to </a:t>
            </a:r>
            <a:r>
              <a:rPr lang="en-US" sz="2400" dirty="0" smtClean="0"/>
              <a:t>branch </a:t>
            </a:r>
            <a:r>
              <a:rPr lang="en-US" sz="2400" dirty="0"/>
              <a:t>the </a:t>
            </a:r>
            <a:r>
              <a:rPr lang="en-US" sz="2400" dirty="0" smtClean="0"/>
              <a:t>task and are valid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44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(2/6)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“Absolute </a:t>
            </a:r>
            <a:r>
              <a:rPr lang="en-US" sz="2400" dirty="0"/>
              <a:t>value of the difference between two numbers written as a unary </a:t>
            </a:r>
            <a:r>
              <a:rPr lang="en-US" sz="2400" dirty="0" smtClean="0"/>
              <a:t>string” description:</a:t>
            </a:r>
          </a:p>
          <a:p>
            <a:pPr lvl="1"/>
            <a:r>
              <a:rPr lang="en-US" sz="2000" dirty="0"/>
              <a:t>Enter two positive </a:t>
            </a:r>
            <a:r>
              <a:rPr lang="en-US" sz="2000" dirty="0" smtClean="0"/>
              <a:t>integers</a:t>
            </a:r>
            <a:endParaRPr lang="en-US" sz="2000" dirty="0"/>
          </a:p>
          <a:p>
            <a:pPr lvl="1"/>
            <a:r>
              <a:rPr lang="en-US" sz="2000" dirty="0" smtClean="0"/>
              <a:t>Present each </a:t>
            </a:r>
            <a:r>
              <a:rPr lang="en-US" sz="2000" dirty="0"/>
              <a:t>of them in the form of unary </a:t>
            </a:r>
            <a:r>
              <a:rPr lang="en-US" sz="2000" dirty="0" smtClean="0"/>
              <a:t>string </a:t>
            </a:r>
          </a:p>
          <a:p>
            <a:pPr marL="457200" lvl="1" indent="266700">
              <a:buNone/>
            </a:pPr>
            <a:r>
              <a:rPr lang="en-US" sz="2000" dirty="0" smtClean="0"/>
              <a:t>For example, 4 as 1111</a:t>
            </a:r>
            <a:endParaRPr lang="en-US" sz="2000" dirty="0"/>
          </a:p>
          <a:p>
            <a:pPr lvl="1"/>
            <a:r>
              <a:rPr lang="en-US" sz="2000" dirty="0"/>
              <a:t>Find the absolute value of the difference of these two </a:t>
            </a:r>
            <a:r>
              <a:rPr lang="en-US" sz="2000" dirty="0" smtClean="0"/>
              <a:t>numbers</a:t>
            </a:r>
            <a:endParaRPr lang="en-US" sz="2000" dirty="0"/>
          </a:p>
          <a:p>
            <a:pPr lvl="1"/>
            <a:r>
              <a:rPr lang="en-US" sz="2000" dirty="0" smtClean="0"/>
              <a:t>Print </a:t>
            </a:r>
            <a:r>
              <a:rPr lang="en-US" sz="2000" dirty="0"/>
              <a:t>the obtained value as a unary string and as a </a:t>
            </a:r>
            <a:r>
              <a:rPr lang="en-US" sz="2000" dirty="0" smtClean="0"/>
              <a:t>number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26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(3/6)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“Absolute value of the difference between two numbers written as a unary string” description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Please, </a:t>
            </a:r>
            <a:r>
              <a:rPr lang="en-US" sz="2000" dirty="0" smtClean="0"/>
              <a:t>to enter </a:t>
            </a:r>
            <a:r>
              <a:rPr lang="en-US" sz="2000" dirty="0"/>
              <a:t>two positive </a:t>
            </a:r>
            <a:r>
              <a:rPr lang="en-US" sz="2000" dirty="0" smtClean="0"/>
              <a:t>integers use type casting</a:t>
            </a:r>
            <a:endParaRPr lang="en-US" sz="2000" dirty="0"/>
          </a:p>
          <a:p>
            <a:pPr lvl="1"/>
            <a:r>
              <a:rPr lang="en-US" sz="2000" dirty="0" smtClean="0"/>
              <a:t>To present </a:t>
            </a:r>
            <a:r>
              <a:rPr lang="en-US" sz="2000" dirty="0"/>
              <a:t>each of them in the form of unary </a:t>
            </a:r>
            <a:r>
              <a:rPr lang="en-US" sz="2000" dirty="0" smtClean="0"/>
              <a:t>string use for loop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smtClean="0"/>
              <a:t>concatenation of these two strings. Note it </a:t>
            </a:r>
            <a:r>
              <a:rPr lang="en-US" sz="2000" dirty="0"/>
              <a:t>is </a:t>
            </a:r>
            <a:r>
              <a:rPr lang="en-US" sz="2000" dirty="0" smtClean="0"/>
              <a:t>necessary to use some symbol ( for example “#”) to separate</a:t>
            </a:r>
          </a:p>
        </p:txBody>
      </p:sp>
    </p:spTree>
    <p:extLst>
      <p:ext uri="{BB962C8B-B14F-4D97-AF65-F5344CB8AC3E}">
        <p14:creationId xmlns:p14="http://schemas.microsoft.com/office/powerpoint/2010/main" val="3209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(4/6)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“Absolute value of the difference between two numbers written as a unary string” description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Realize </a:t>
            </a:r>
            <a:r>
              <a:rPr lang="en-US" sz="2000" dirty="0" smtClean="0">
                <a:solidFill>
                  <a:prstClr val="black"/>
                </a:solidFill>
              </a:rPr>
              <a:t>the next algorithm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800" b="1" dirty="0" smtClean="0"/>
              <a:t>1111#11</a:t>
            </a:r>
          </a:p>
          <a:p>
            <a:pPr marL="457200" lvl="1" indent="0">
              <a:buNone/>
            </a:pPr>
            <a:r>
              <a:rPr lang="en-US" sz="1800" b="1" dirty="0" smtClean="0"/>
              <a:t>          ↓</a:t>
            </a:r>
          </a:p>
          <a:p>
            <a:pPr marL="45720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111#1</a:t>
            </a:r>
          </a:p>
          <a:p>
            <a:pPr marL="457200" lvl="1" indent="0">
              <a:buNone/>
            </a:pPr>
            <a:r>
              <a:rPr lang="en-US" sz="1800" b="1" dirty="0"/>
              <a:t>	   </a:t>
            </a:r>
            <a:r>
              <a:rPr lang="en-US" sz="1800" b="1" dirty="0" smtClean="0"/>
              <a:t>↓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11#</a:t>
            </a:r>
          </a:p>
          <a:p>
            <a:pPr marL="45720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↓</a:t>
            </a:r>
          </a:p>
          <a:p>
            <a:pPr marL="457200" lvl="1" indent="0">
              <a:buNone/>
            </a:pPr>
            <a:r>
              <a:rPr lang="en-US" sz="1800" b="1" dirty="0"/>
              <a:t>	 </a:t>
            </a:r>
            <a:r>
              <a:rPr lang="en-US" sz="1800" b="1" dirty="0" smtClean="0"/>
              <a:t> 11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Print the obtained value as a unary string and as a number</a:t>
            </a:r>
            <a:endParaRPr lang="ru-RU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1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(5/6)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“Record of the number as a binary </a:t>
            </a:r>
            <a:r>
              <a:rPr lang="en-US" sz="2400" dirty="0" smtClean="0"/>
              <a:t>string” description: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Enter </a:t>
            </a:r>
            <a:r>
              <a:rPr lang="en-US" sz="2000" dirty="0" smtClean="0">
                <a:solidFill>
                  <a:prstClr val="black"/>
                </a:solidFill>
              </a:rPr>
              <a:t>positive integer</a:t>
            </a:r>
            <a:endParaRPr lang="en-US" sz="2000" dirty="0">
              <a:solidFill>
                <a:prstClr val="black"/>
              </a:solidFill>
            </a:endParaRP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Present </a:t>
            </a:r>
            <a:r>
              <a:rPr lang="en-US" sz="2000" dirty="0" smtClean="0">
                <a:solidFill>
                  <a:prstClr val="black"/>
                </a:solidFill>
              </a:rPr>
              <a:t>it like binary string</a:t>
            </a:r>
          </a:p>
          <a:p>
            <a:pPr marL="457200" lvl="1" indent="26670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For example, 4 as 100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Use modulus operator to obtain the remainder  (n % 2) sequentially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Print the result in binary and decimal  format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1" indent="26670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9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tasks </a:t>
            </a:r>
            <a:r>
              <a:rPr lang="en-US" dirty="0" smtClean="0"/>
              <a:t>(6/6)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</a:t>
            </a:r>
            <a:r>
              <a:rPr lang="en-US" sz="2400" dirty="0"/>
              <a:t>Realize Morse code as </a:t>
            </a:r>
            <a:r>
              <a:rPr lang="en-US" sz="2400" dirty="0" smtClean="0"/>
              <a:t>sounds” description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Use the music example for the next task</a:t>
            </a:r>
          </a:p>
          <a:p>
            <a:pPr lvl="1"/>
            <a:r>
              <a:rPr lang="en-US" dirty="0" smtClean="0"/>
              <a:t>realize </a:t>
            </a:r>
            <a:r>
              <a:rPr lang="en-US" dirty="0"/>
              <a:t>Morse code </a:t>
            </a:r>
            <a:r>
              <a:rPr lang="en-US" dirty="0" smtClean="0"/>
              <a:t>(encoding alphabet as standardized </a:t>
            </a:r>
            <a:r>
              <a:rPr lang="en-US" dirty="0"/>
              <a:t>sequences of short and long signals called "dots" and "dashes</a:t>
            </a:r>
            <a:r>
              <a:rPr lang="en-US" dirty="0" smtClean="0"/>
              <a:t>") </a:t>
            </a:r>
            <a:r>
              <a:rPr lang="en-US" dirty="0"/>
              <a:t>as </a:t>
            </a:r>
            <a:r>
              <a:rPr lang="en-US" dirty="0" smtClean="0"/>
              <a:t>different sounds </a:t>
            </a:r>
            <a:r>
              <a:rPr lang="en-US" dirty="0"/>
              <a:t>by using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Console.Beep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(Int32, Int32)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SOS by </a:t>
            </a:r>
            <a:r>
              <a:rPr lang="en-US" dirty="0"/>
              <a:t>Morse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note that it is </a:t>
            </a:r>
            <a:r>
              <a:rPr lang="en-US" dirty="0" err="1" smtClean="0"/>
              <a:t>nessary</a:t>
            </a:r>
            <a:r>
              <a:rPr lang="en-US" dirty="0" smtClean="0"/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System.Treading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for </a:t>
            </a:r>
            <a:r>
              <a:rPr lang="en-US" dirty="0"/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(n);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75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бочая тема lab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абочая тема labs" id="{71689A8C-9A1D-4FC7-9D44-605FD1B49081}" vid="{4F660723-F16D-45BA-BAA5-9F7CEB3A16D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Рабочая тема labs</Template>
  <TotalTime>1054</TotalTime>
  <Words>534</Words>
  <Application>Microsoft Office PowerPoint</Application>
  <PresentationFormat>Лист A4 (210x297 мм)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Open Sans</vt:lpstr>
      <vt:lpstr>Open Sans Light</vt:lpstr>
      <vt:lpstr>Calibri</vt:lpstr>
      <vt:lpstr>Open Sans Semibold</vt:lpstr>
      <vt:lpstr>Consolas</vt:lpstr>
      <vt:lpstr>Рабочая тема labs</vt:lpstr>
      <vt:lpstr>Basic principles of C #, CLR </vt:lpstr>
      <vt:lpstr>Lab work contents</vt:lpstr>
      <vt:lpstr>Lab work contents</vt:lpstr>
      <vt:lpstr>Formulation of the tasks (1/6)</vt:lpstr>
      <vt:lpstr>Formulation of the tasks (2/6)</vt:lpstr>
      <vt:lpstr>Formulation of the tasks (3/6)</vt:lpstr>
      <vt:lpstr>Formulation of the tasks (4/6)</vt:lpstr>
      <vt:lpstr>Formulation of the tasks (5/6)</vt:lpstr>
      <vt:lpstr>Formulation of the tasks (6/6)</vt:lpstr>
      <vt:lpstr>Lab work contents</vt:lpstr>
      <vt:lpstr>General information (1/2)</vt:lpstr>
      <vt:lpstr>General information (2/2)</vt:lpstr>
      <vt:lpstr>Lab work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basics Basic principles of C #, CLR Lab work #1</dc:title>
  <dc:creator>Пользователь Windows</dc:creator>
  <cp:lastModifiedBy>Julia Trots</cp:lastModifiedBy>
  <cp:revision>113</cp:revision>
  <dcterms:created xsi:type="dcterms:W3CDTF">2015-04-30T19:15:36Z</dcterms:created>
  <dcterms:modified xsi:type="dcterms:W3CDTF">2016-03-14T08:41:49Z</dcterms:modified>
</cp:coreProperties>
</file>