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23ADE-9CBF-4684-91FD-FE0A1E9163B4}" v="47" dt="2023-09-05T12:56:38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D7A058B5-8AD8-6689-0FE5-9BCD7F47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53988"/>
            <a:ext cx="2743200" cy="3550024"/>
          </a:xfrm>
          <a:prstGeom prst="rect">
            <a:avLst/>
          </a:prstGeom>
        </p:spPr>
      </p:pic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23C8D384-257B-EABD-5F04-A78329E9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37" y="5070"/>
            <a:ext cx="11787264" cy="65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16FE215-6698-F984-D84C-1FC267CCB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69" b="2731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6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77E8188-B10D-D47B-EC89-7BECF0D5C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2" b="5550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age of a document&#10;&#10;Description automatically generated">
            <a:extLst>
              <a:ext uri="{FF2B5EF4-FFF2-40B4-BE49-F238E27FC236}">
                <a16:creationId xmlns:a16="http://schemas.microsoft.com/office/drawing/2014/main" id="{490F0062-08E3-48C2-A49A-270455D1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09" y="457200"/>
            <a:ext cx="45927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5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scrum&#10;&#10;Description automatically generated">
            <a:extLst>
              <a:ext uri="{FF2B5EF4-FFF2-40B4-BE49-F238E27FC236}">
                <a16:creationId xmlns:a16="http://schemas.microsoft.com/office/drawing/2014/main" id="{A31B652F-44DA-8620-EBE0-FAAD365B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09" y="457200"/>
            <a:ext cx="45927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7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A169C34-E1BD-1ACA-D70B-83FE686E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285" y="457200"/>
            <a:ext cx="45914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Description automatically generated">
            <a:extLst>
              <a:ext uri="{FF2B5EF4-FFF2-40B4-BE49-F238E27FC236}">
                <a16:creationId xmlns:a16="http://schemas.microsoft.com/office/drawing/2014/main" id="{F040AFA9-D65C-33AB-7D34-B1AE118C1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65" b="3162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9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82D8D99-2B3C-CCF9-0270-18D6E4426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08" b="2397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3DBAFEA-F254-0A84-0AB3-3FF7E562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285" y="457200"/>
            <a:ext cx="45914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8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34BB3D1-E93B-5EAE-4FAD-C9811F99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285" y="457200"/>
            <a:ext cx="45914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6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6D76C85-76F3-ACE0-6C04-8435299C7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66" b="3512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</cp:revision>
  <dcterms:created xsi:type="dcterms:W3CDTF">2023-09-05T12:41:00Z</dcterms:created>
  <dcterms:modified xsi:type="dcterms:W3CDTF">2023-09-05T12:56:41Z</dcterms:modified>
</cp:coreProperties>
</file>