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Kollektif Bold" panose="020B0604020101010102"/>
      <p:bold r:id="rId14"/>
    </p:embeddedFont>
    <p:embeddedFont>
      <p:font typeface="Kollektif" panose="020B0604020101010102"/>
      <p:regular r:id="rId15"/>
    </p:embeddedFont>
    <p:embeddedFont>
      <p:font typeface="Arimo" panose="020B0604020202020204"/>
      <p:regular r:id="rId16"/>
    </p:embeddedFont>
    <p:embeddedFont>
      <p:font typeface="Anonymous Pro Bold" panose="02060809030202000504"/>
      <p:bold r:id="rId17"/>
    </p:embeddedFont>
    <p:embeddedFont>
      <p:font typeface="Arimo Bold" panose="020B0704020202020204"/>
      <p:bold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E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281774" y="8795919"/>
            <a:ext cx="977526" cy="498754"/>
            <a:chOff x="0" y="0"/>
            <a:chExt cx="1303368" cy="665005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13838" y="0"/>
              <a:ext cx="1275691" cy="665005"/>
              <a:chOff x="0" y="0"/>
              <a:chExt cx="2121986" cy="110617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l="l" t="t" r="r" b="b"/>
                <a:pathLst>
                  <a:path w="2123256" h="1106170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0">
              <a:off x="0" y="0"/>
              <a:ext cx="1303368" cy="665005"/>
              <a:chOff x="0" y="0"/>
              <a:chExt cx="2144216" cy="110617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145487" cy="1107440"/>
              </a:xfrm>
              <a:custGeom>
                <a:avLst/>
                <a:gdLst/>
                <a:ahLst/>
                <a:cxnLst/>
                <a:rect l="l" t="t" r="r" b="b"/>
                <a:pathLst>
                  <a:path w="2145487" h="1107440">
                    <a:moveTo>
                      <a:pt x="1591766" y="45720"/>
                    </a:moveTo>
                    <a:cubicBezTo>
                      <a:pt x="1871166" y="45720"/>
                      <a:pt x="2098496" y="273050"/>
                      <a:pt x="2098496" y="552450"/>
                    </a:cubicBezTo>
                    <a:cubicBezTo>
                      <a:pt x="2098496" y="831850"/>
                      <a:pt x="1871166" y="1059180"/>
                      <a:pt x="159176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1591766" y="45720"/>
                    </a:lnTo>
                    <a:moveTo>
                      <a:pt x="159176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591766" y="1107440"/>
                    </a:lnTo>
                    <a:cubicBezTo>
                      <a:pt x="1897836" y="1107440"/>
                      <a:pt x="2145486" y="859790"/>
                      <a:pt x="2145486" y="553720"/>
                    </a:cubicBezTo>
                    <a:cubicBezTo>
                      <a:pt x="2144216" y="247650"/>
                      <a:pt x="1896566" y="0"/>
                      <a:pt x="1591766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370099" y="201950"/>
              <a:ext cx="563169" cy="261106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 rot="0">
            <a:off x="10054066" y="2085436"/>
            <a:ext cx="7205234" cy="6116128"/>
            <a:chOff x="0" y="0"/>
            <a:chExt cx="9606979" cy="8154838"/>
          </a:xfrm>
        </p:grpSpPr>
        <p:sp>
          <p:nvSpPr>
            <p:cNvPr id="9" name="TextBox 9"/>
            <p:cNvSpPr txBox="1"/>
            <p:nvPr/>
          </p:nvSpPr>
          <p:spPr>
            <a:xfrm>
              <a:off x="0" y="-142875"/>
              <a:ext cx="9606979" cy="5498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400"/>
                </a:lnSpc>
              </a:pPr>
              <a:r>
                <a:rPr lang="en-US" sz="14000" spc="280">
                  <a:solidFill>
                    <a:srgbClr val="100F0D"/>
                  </a:solidFill>
                  <a:latin typeface="Kollektif Bold" panose="020B0604020101010102"/>
                </a:rPr>
                <a:t>FUTURE</a:t>
              </a:r>
              <a:endParaRPr lang="en-US" sz="14000" spc="280">
                <a:solidFill>
                  <a:srgbClr val="100F0D"/>
                </a:solidFill>
                <a:latin typeface="Kollektif Bold" panose="020B0604020101010102"/>
              </a:endParaRPr>
            </a:p>
            <a:p>
              <a:pPr>
                <a:lnSpc>
                  <a:spcPts val="14850"/>
                </a:lnSpc>
              </a:pPr>
              <a:r>
                <a:rPr lang="en-US" sz="13500" spc="270">
                  <a:solidFill>
                    <a:srgbClr val="100F0D"/>
                  </a:solidFill>
                  <a:latin typeface="Kollektif Bold" panose="020B0604020101010102"/>
                </a:rPr>
                <a:t>CINEMA</a:t>
              </a:r>
              <a:endParaRPr lang="en-US" sz="13500" spc="270">
                <a:solidFill>
                  <a:srgbClr val="100F0D"/>
                </a:solidFill>
                <a:latin typeface="Kollektif Bold" panose="020B0604020101010102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618013"/>
              <a:ext cx="9606979" cy="2536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500" spc="75">
                  <a:solidFill>
                    <a:srgbClr val="100F0D"/>
                  </a:solidFill>
                  <a:latin typeface="Kollektif" panose="020B0604020101010102"/>
                </a:rPr>
                <a:t>Yagyu Munenori Michael Emmanuel</a:t>
              </a:r>
              <a:r>
                <a:rPr lang="en-US" sz="2500" spc="75">
                  <a:solidFill>
                    <a:srgbClr val="100F0D"/>
                  </a:solidFill>
                  <a:latin typeface="Arimo" panose="020B0604020202020204"/>
                </a:rPr>
                <a:t> - 535180067</a:t>
              </a:r>
              <a:endParaRPr lang="en-US" sz="2500" spc="75">
                <a:solidFill>
                  <a:srgbClr val="100F0D"/>
                </a:solidFill>
                <a:latin typeface="Arimo" panose="020B0604020202020204"/>
              </a:endParaRPr>
            </a:p>
            <a:p>
              <a:pPr>
                <a:lnSpc>
                  <a:spcPts val="3750"/>
                </a:lnSpc>
              </a:pPr>
              <a:r>
                <a:rPr lang="en-US" sz="2500" spc="75">
                  <a:solidFill>
                    <a:srgbClr val="100F0D"/>
                  </a:solidFill>
                  <a:latin typeface="Arimo" panose="020B0604020202020204"/>
                </a:rPr>
                <a:t>Eka Kurniawan - 535180073</a:t>
              </a:r>
              <a:endParaRPr lang="en-US" sz="2500" spc="75">
                <a:solidFill>
                  <a:srgbClr val="100F0D"/>
                </a:solidFill>
                <a:latin typeface="Arimo" panose="020B0604020202020204"/>
              </a:endParaRPr>
            </a:p>
            <a:p>
              <a:pPr>
                <a:lnSpc>
                  <a:spcPts val="3750"/>
                </a:lnSpc>
              </a:pPr>
              <a:r>
                <a:rPr lang="en-US" sz="2500" spc="75">
                  <a:solidFill>
                    <a:srgbClr val="100F0D"/>
                  </a:solidFill>
                  <a:latin typeface="Arimo" panose="020B0604020202020204"/>
                </a:rPr>
                <a:t>Brando Dharma Saputra - 535180079</a:t>
              </a:r>
              <a:endParaRPr lang="en-US" sz="2500" spc="75">
                <a:solidFill>
                  <a:srgbClr val="100F0D"/>
                </a:solidFill>
                <a:latin typeface="Arimo" panose="020B0604020202020204"/>
              </a:endParaRPr>
            </a:p>
            <a:p>
              <a:pPr>
                <a:lnSpc>
                  <a:spcPts val="3750"/>
                </a:lnSpc>
              </a:pPr>
              <a:r>
                <a:rPr lang="en-US" sz="2500" spc="75">
                  <a:solidFill>
                    <a:srgbClr val="100F0D"/>
                  </a:solidFill>
                  <a:latin typeface="Arimo" panose="020B0604020202020204"/>
                </a:rPr>
                <a:t>Yosia Nathanael Setiady - 535180089</a:t>
              </a:r>
              <a:endParaRPr lang="en-US" sz="2500" spc="75">
                <a:solidFill>
                  <a:srgbClr val="100F0D"/>
                </a:solidFill>
                <a:latin typeface="Arimo" panose="020B0604020202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446626" y="4616048"/>
            <a:ext cx="3644173" cy="4642252"/>
            <a:chOff x="351790" y="351790"/>
            <a:chExt cx="2940050" cy="2954020"/>
          </a:xfrm>
        </p:grpSpPr>
        <p:sp>
          <p:nvSpPr>
            <p:cNvPr id="12" name="Freeform 12"/>
            <p:cNvSpPr/>
            <p:nvPr/>
          </p:nvSpPr>
          <p:spPr>
            <a:xfrm>
              <a:off x="371964" y="1851483"/>
              <a:ext cx="3494266" cy="3041780"/>
            </a:xfrm>
            <a:custGeom>
              <a:avLst/>
              <a:gdLst/>
              <a:ahLst/>
              <a:cxnLst/>
              <a:rect l="l" t="t" r="r" b="b"/>
              <a:pathLst>
                <a:path w="3494266" h="3041780">
                  <a:moveTo>
                    <a:pt x="223465" y="1624837"/>
                  </a:moveTo>
                  <a:cubicBezTo>
                    <a:pt x="223465" y="1706900"/>
                    <a:pt x="173806" y="1772550"/>
                    <a:pt x="111732" y="1772550"/>
                  </a:cubicBezTo>
                  <a:cubicBezTo>
                    <a:pt x="49659" y="1772550"/>
                    <a:pt x="0" y="1706900"/>
                    <a:pt x="0" y="1624837"/>
                  </a:cubicBezTo>
                  <a:cubicBezTo>
                    <a:pt x="0" y="1542775"/>
                    <a:pt x="49659" y="1477125"/>
                    <a:pt x="111732" y="1477125"/>
                  </a:cubicBezTo>
                  <a:cubicBezTo>
                    <a:pt x="173806" y="1477125"/>
                    <a:pt x="223465" y="1542775"/>
                    <a:pt x="223465" y="1624837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65650"/>
                    <a:pt x="1114221" y="147712"/>
                  </a:cubicBezTo>
                  <a:cubicBezTo>
                    <a:pt x="1114221" y="229775"/>
                    <a:pt x="1163880" y="295425"/>
                    <a:pt x="1225953" y="295425"/>
                  </a:cubicBezTo>
                  <a:cubicBezTo>
                    <a:pt x="1288027" y="295425"/>
                    <a:pt x="1337686" y="229775"/>
                    <a:pt x="1337686" y="147712"/>
                  </a:cubicBezTo>
                  <a:cubicBezTo>
                    <a:pt x="1337686" y="65650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65650"/>
                    <a:pt x="2231546" y="147712"/>
                  </a:cubicBezTo>
                  <a:cubicBezTo>
                    <a:pt x="2231546" y="229775"/>
                    <a:pt x="2281205" y="295425"/>
                    <a:pt x="2343278" y="295425"/>
                  </a:cubicBezTo>
                  <a:cubicBezTo>
                    <a:pt x="2405352" y="295425"/>
                    <a:pt x="2455011" y="229775"/>
                    <a:pt x="2455011" y="147712"/>
                  </a:cubicBezTo>
                  <a:cubicBezTo>
                    <a:pt x="2455011" y="65650"/>
                    <a:pt x="2403800" y="0"/>
                    <a:pt x="2343278" y="0"/>
                  </a:cubicBezTo>
                  <a:close/>
                  <a:moveTo>
                    <a:pt x="3402826" y="1477125"/>
                  </a:moveTo>
                  <a:cubicBezTo>
                    <a:pt x="3352026" y="1477125"/>
                    <a:pt x="3311386" y="1542775"/>
                    <a:pt x="3311386" y="1624837"/>
                  </a:cubicBezTo>
                  <a:cubicBezTo>
                    <a:pt x="3311386" y="1706900"/>
                    <a:pt x="3352026" y="1772550"/>
                    <a:pt x="3402826" y="1772550"/>
                  </a:cubicBezTo>
                  <a:cubicBezTo>
                    <a:pt x="3453626" y="1772550"/>
                    <a:pt x="3494266" y="1706900"/>
                    <a:pt x="3494266" y="1624837"/>
                  </a:cubicBezTo>
                  <a:cubicBezTo>
                    <a:pt x="3494266" y="1542775"/>
                    <a:pt x="3453626" y="1477125"/>
                    <a:pt x="3402826" y="1477125"/>
                  </a:cubicBezTo>
                  <a:close/>
                  <a:moveTo>
                    <a:pt x="2343278" y="2858900"/>
                  </a:moveTo>
                  <a:cubicBezTo>
                    <a:pt x="2281205" y="2858900"/>
                    <a:pt x="2231546" y="2899539"/>
                    <a:pt x="2231546" y="2950339"/>
                  </a:cubicBezTo>
                  <a:cubicBezTo>
                    <a:pt x="2231546" y="3001139"/>
                    <a:pt x="2281205" y="3041780"/>
                    <a:pt x="2343278" y="3041780"/>
                  </a:cubicBezTo>
                  <a:cubicBezTo>
                    <a:pt x="2405352" y="3041780"/>
                    <a:pt x="2455011" y="3001139"/>
                    <a:pt x="2455011" y="2950339"/>
                  </a:cubicBezTo>
                  <a:cubicBezTo>
                    <a:pt x="2455011" y="2899539"/>
                    <a:pt x="2403800" y="2858900"/>
                    <a:pt x="2343278" y="28589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351790" y="351790"/>
              <a:ext cx="3514440" cy="4555443"/>
            </a:xfrm>
            <a:custGeom>
              <a:avLst/>
              <a:gdLst/>
              <a:ahLst/>
              <a:cxnLst/>
              <a:rect l="l" t="t" r="r" b="b"/>
              <a:pathLst>
                <a:path w="3514440" h="4555443">
                  <a:moveTo>
                    <a:pt x="3511900" y="1546878"/>
                  </a:moveTo>
                  <a:lnTo>
                    <a:pt x="3449670" y="1647405"/>
                  </a:lnTo>
                  <a:lnTo>
                    <a:pt x="3511900" y="1747932"/>
                  </a:lnTo>
                  <a:lnTo>
                    <a:pt x="3485230" y="1791014"/>
                  </a:lnTo>
                  <a:lnTo>
                    <a:pt x="3423000" y="1690488"/>
                  </a:lnTo>
                  <a:lnTo>
                    <a:pt x="3362040" y="1791014"/>
                  </a:lnTo>
                  <a:lnTo>
                    <a:pt x="3335370" y="1747932"/>
                  </a:lnTo>
                  <a:lnTo>
                    <a:pt x="3397600" y="1647405"/>
                  </a:lnTo>
                  <a:lnTo>
                    <a:pt x="3335370" y="1546878"/>
                  </a:lnTo>
                  <a:lnTo>
                    <a:pt x="3362040" y="1503796"/>
                  </a:lnTo>
                  <a:lnTo>
                    <a:pt x="3423000" y="1604322"/>
                  </a:lnTo>
                  <a:lnTo>
                    <a:pt x="3485230" y="1503796"/>
                  </a:lnTo>
                  <a:lnTo>
                    <a:pt x="3511900" y="1546878"/>
                  </a:lnTo>
                  <a:close/>
                  <a:moveTo>
                    <a:pt x="3329020" y="172331"/>
                  </a:moveTo>
                  <a:cubicBezTo>
                    <a:pt x="3329020" y="90269"/>
                    <a:pt x="3369660" y="24619"/>
                    <a:pt x="3420460" y="24619"/>
                  </a:cubicBezTo>
                  <a:cubicBezTo>
                    <a:pt x="3471260" y="24619"/>
                    <a:pt x="3511900" y="90269"/>
                    <a:pt x="3511900" y="172331"/>
                  </a:cubicBezTo>
                  <a:cubicBezTo>
                    <a:pt x="3511900" y="254394"/>
                    <a:pt x="3471260" y="320044"/>
                    <a:pt x="3420460" y="320044"/>
                  </a:cubicBezTo>
                  <a:cubicBezTo>
                    <a:pt x="3369660" y="320044"/>
                    <a:pt x="3329020" y="254394"/>
                    <a:pt x="3329020" y="172331"/>
                  </a:cubicBezTo>
                  <a:close/>
                  <a:moveTo>
                    <a:pt x="3367120" y="172331"/>
                  </a:moveTo>
                  <a:cubicBezTo>
                    <a:pt x="3367120" y="219517"/>
                    <a:pt x="3391250" y="258497"/>
                    <a:pt x="3420460" y="258497"/>
                  </a:cubicBezTo>
                  <a:cubicBezTo>
                    <a:pt x="3449670" y="258497"/>
                    <a:pt x="3473800" y="219517"/>
                    <a:pt x="3473800" y="172331"/>
                  </a:cubicBezTo>
                  <a:cubicBezTo>
                    <a:pt x="3473800" y="125145"/>
                    <a:pt x="3449670" y="86166"/>
                    <a:pt x="3420460" y="86166"/>
                  </a:cubicBezTo>
                  <a:cubicBezTo>
                    <a:pt x="3391250" y="86166"/>
                    <a:pt x="3367120" y="125145"/>
                    <a:pt x="3367120" y="172331"/>
                  </a:cubicBezTo>
                  <a:close/>
                  <a:moveTo>
                    <a:pt x="17070" y="1647405"/>
                  </a:moveTo>
                  <a:cubicBezTo>
                    <a:pt x="17070" y="1565343"/>
                    <a:pt x="66729" y="1499693"/>
                    <a:pt x="128803" y="1499693"/>
                  </a:cubicBezTo>
                  <a:cubicBezTo>
                    <a:pt x="190876" y="1499693"/>
                    <a:pt x="240535" y="1565343"/>
                    <a:pt x="240535" y="1647405"/>
                  </a:cubicBezTo>
                  <a:cubicBezTo>
                    <a:pt x="240535" y="1729468"/>
                    <a:pt x="190876" y="1795118"/>
                    <a:pt x="128803" y="1795118"/>
                  </a:cubicBezTo>
                  <a:cubicBezTo>
                    <a:pt x="66729" y="1795118"/>
                    <a:pt x="17070" y="1729468"/>
                    <a:pt x="17070" y="1647405"/>
                  </a:cubicBezTo>
                  <a:close/>
                  <a:moveTo>
                    <a:pt x="63625" y="1647405"/>
                  </a:moveTo>
                  <a:cubicBezTo>
                    <a:pt x="63625" y="1694591"/>
                    <a:pt x="93110" y="1733571"/>
                    <a:pt x="128803" y="1733571"/>
                  </a:cubicBezTo>
                  <a:cubicBezTo>
                    <a:pt x="164495" y="1733571"/>
                    <a:pt x="193980" y="1694591"/>
                    <a:pt x="193980" y="1647405"/>
                  </a:cubicBezTo>
                  <a:cubicBezTo>
                    <a:pt x="193980" y="1600219"/>
                    <a:pt x="164495" y="1561239"/>
                    <a:pt x="128803" y="1561239"/>
                  </a:cubicBezTo>
                  <a:cubicBezTo>
                    <a:pt x="93110" y="1561239"/>
                    <a:pt x="63625" y="1600219"/>
                    <a:pt x="63625" y="1647405"/>
                  </a:cubicBezTo>
                  <a:close/>
                  <a:moveTo>
                    <a:pt x="153632" y="4343352"/>
                  </a:moveTo>
                  <a:lnTo>
                    <a:pt x="107077" y="4343352"/>
                  </a:lnTo>
                  <a:lnTo>
                    <a:pt x="107077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5525" y="4469083"/>
                  </a:lnTo>
                  <a:lnTo>
                    <a:pt x="105525" y="4555443"/>
                  </a:lnTo>
                  <a:lnTo>
                    <a:pt x="152080" y="4555443"/>
                  </a:lnTo>
                  <a:lnTo>
                    <a:pt x="152080" y="4467813"/>
                  </a:lnTo>
                  <a:lnTo>
                    <a:pt x="259157" y="4467813"/>
                  </a:lnTo>
                  <a:lnTo>
                    <a:pt x="259157" y="4429713"/>
                  </a:lnTo>
                  <a:lnTo>
                    <a:pt x="153632" y="4429713"/>
                  </a:lnTo>
                  <a:lnTo>
                    <a:pt x="153632" y="4343352"/>
                  </a:lnTo>
                  <a:close/>
                  <a:moveTo>
                    <a:pt x="57418" y="315941"/>
                  </a:moveTo>
                  <a:lnTo>
                    <a:pt x="133458" y="215414"/>
                  </a:lnTo>
                  <a:lnTo>
                    <a:pt x="209498" y="315941"/>
                  </a:lnTo>
                  <a:lnTo>
                    <a:pt x="240535" y="272858"/>
                  </a:lnTo>
                  <a:lnTo>
                    <a:pt x="166047" y="172331"/>
                  </a:lnTo>
                  <a:lnTo>
                    <a:pt x="240535" y="71805"/>
                  </a:lnTo>
                  <a:lnTo>
                    <a:pt x="207947" y="28722"/>
                  </a:lnTo>
                  <a:lnTo>
                    <a:pt x="133458" y="129248"/>
                  </a:lnTo>
                  <a:lnTo>
                    <a:pt x="58970" y="28722"/>
                  </a:lnTo>
                  <a:lnTo>
                    <a:pt x="26381" y="71805"/>
                  </a:lnTo>
                  <a:lnTo>
                    <a:pt x="100870" y="170280"/>
                  </a:lnTo>
                  <a:lnTo>
                    <a:pt x="24829" y="272858"/>
                  </a:lnTo>
                  <a:lnTo>
                    <a:pt x="57418" y="315941"/>
                  </a:lnTo>
                  <a:close/>
                  <a:moveTo>
                    <a:pt x="3514440" y="4450032"/>
                  </a:moveTo>
                  <a:cubicBezTo>
                    <a:pt x="3514440" y="4500832"/>
                    <a:pt x="3473800" y="4541473"/>
                    <a:pt x="3423000" y="4541473"/>
                  </a:cubicBezTo>
                  <a:cubicBezTo>
                    <a:pt x="3372200" y="4541473"/>
                    <a:pt x="3331560" y="4500832"/>
                    <a:pt x="3331560" y="4450032"/>
                  </a:cubicBezTo>
                  <a:cubicBezTo>
                    <a:pt x="3331560" y="4399232"/>
                    <a:pt x="3372200" y="4358593"/>
                    <a:pt x="3423000" y="4358593"/>
                  </a:cubicBezTo>
                  <a:cubicBezTo>
                    <a:pt x="3473800" y="4358593"/>
                    <a:pt x="3514440" y="4399232"/>
                    <a:pt x="3514440" y="4450032"/>
                  </a:cubicBezTo>
                  <a:close/>
                  <a:moveTo>
                    <a:pt x="3476340" y="4450032"/>
                  </a:moveTo>
                  <a:cubicBezTo>
                    <a:pt x="3476340" y="4420823"/>
                    <a:pt x="3452210" y="4396693"/>
                    <a:pt x="3423000" y="4396693"/>
                  </a:cubicBezTo>
                  <a:cubicBezTo>
                    <a:pt x="3393790" y="4396693"/>
                    <a:pt x="3369660" y="4420823"/>
                    <a:pt x="3369660" y="4450032"/>
                  </a:cubicBezTo>
                  <a:cubicBezTo>
                    <a:pt x="3369660" y="4479243"/>
                    <a:pt x="3393790" y="4503373"/>
                    <a:pt x="3423000" y="4503373"/>
                  </a:cubicBezTo>
                  <a:cubicBezTo>
                    <a:pt x="3452210" y="4503373"/>
                    <a:pt x="3476340" y="4479243"/>
                    <a:pt x="3476340" y="4450032"/>
                  </a:cubicBezTo>
                  <a:close/>
                  <a:moveTo>
                    <a:pt x="2437941" y="2980921"/>
                  </a:moveTo>
                  <a:lnTo>
                    <a:pt x="2361901" y="3081448"/>
                  </a:lnTo>
                  <a:lnTo>
                    <a:pt x="2287412" y="2980921"/>
                  </a:lnTo>
                  <a:lnTo>
                    <a:pt x="2254824" y="3024004"/>
                  </a:lnTo>
                  <a:lnTo>
                    <a:pt x="2330864" y="3124530"/>
                  </a:lnTo>
                  <a:lnTo>
                    <a:pt x="2254824" y="3225057"/>
                  </a:lnTo>
                  <a:lnTo>
                    <a:pt x="2287412" y="3268140"/>
                  </a:lnTo>
                  <a:lnTo>
                    <a:pt x="2361901" y="3167613"/>
                  </a:lnTo>
                  <a:lnTo>
                    <a:pt x="2437941" y="3268140"/>
                  </a:lnTo>
                  <a:lnTo>
                    <a:pt x="2470529" y="3225057"/>
                  </a:lnTo>
                  <a:lnTo>
                    <a:pt x="2394489" y="3124530"/>
                  </a:lnTo>
                  <a:lnTo>
                    <a:pt x="2470529" y="3024004"/>
                  </a:lnTo>
                  <a:lnTo>
                    <a:pt x="2437941" y="2980921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41558"/>
                  </a:lnTo>
                  <a:lnTo>
                    <a:pt x="2234650" y="141558"/>
                  </a:lnTo>
                  <a:lnTo>
                    <a:pt x="2234650" y="203105"/>
                  </a:lnTo>
                  <a:lnTo>
                    <a:pt x="2338623" y="203105"/>
                  </a:lnTo>
                  <a:lnTo>
                    <a:pt x="2338623" y="342611"/>
                  </a:lnTo>
                  <a:lnTo>
                    <a:pt x="2385178" y="342611"/>
                  </a:lnTo>
                  <a:lnTo>
                    <a:pt x="2385178" y="201053"/>
                  </a:lnTo>
                  <a:lnTo>
                    <a:pt x="2493807" y="201053"/>
                  </a:lnTo>
                  <a:lnTo>
                    <a:pt x="2493807" y="139506"/>
                  </a:lnTo>
                  <a:lnTo>
                    <a:pt x="2386730" y="139506"/>
                  </a:lnTo>
                  <a:lnTo>
                    <a:pt x="2386730" y="0"/>
                  </a:lnTo>
                  <a:close/>
                  <a:moveTo>
                    <a:pt x="1357860" y="3124530"/>
                  </a:moveTo>
                  <a:cubicBezTo>
                    <a:pt x="1357860" y="3206593"/>
                    <a:pt x="1308201" y="3272243"/>
                    <a:pt x="1246127" y="3272243"/>
                  </a:cubicBezTo>
                  <a:cubicBezTo>
                    <a:pt x="1184054" y="3272243"/>
                    <a:pt x="1134395" y="3206593"/>
                    <a:pt x="1134395" y="3124530"/>
                  </a:cubicBezTo>
                  <a:cubicBezTo>
                    <a:pt x="1134395" y="3042468"/>
                    <a:pt x="1184054" y="2976818"/>
                    <a:pt x="1246127" y="2976818"/>
                  </a:cubicBezTo>
                  <a:cubicBezTo>
                    <a:pt x="1308201" y="2976818"/>
                    <a:pt x="1357860" y="3042468"/>
                    <a:pt x="1357860" y="3124530"/>
                  </a:cubicBezTo>
                  <a:close/>
                  <a:moveTo>
                    <a:pt x="1311305" y="3124530"/>
                  </a:moveTo>
                  <a:cubicBezTo>
                    <a:pt x="1311305" y="3077344"/>
                    <a:pt x="1281820" y="3038365"/>
                    <a:pt x="1246127" y="3038365"/>
                  </a:cubicBezTo>
                  <a:cubicBezTo>
                    <a:pt x="1210435" y="3038365"/>
                    <a:pt x="1180950" y="3077344"/>
                    <a:pt x="1180950" y="3124530"/>
                  </a:cubicBezTo>
                  <a:cubicBezTo>
                    <a:pt x="1180950" y="3171716"/>
                    <a:pt x="1210435" y="3210696"/>
                    <a:pt x="1246127" y="3210696"/>
                  </a:cubicBezTo>
                  <a:cubicBezTo>
                    <a:pt x="1281820" y="3210696"/>
                    <a:pt x="1311305" y="3171716"/>
                    <a:pt x="1311305" y="3124530"/>
                  </a:cubicBezTo>
                  <a:close/>
                  <a:moveTo>
                    <a:pt x="1360964" y="172331"/>
                  </a:moveTo>
                  <a:cubicBezTo>
                    <a:pt x="1360964" y="254394"/>
                    <a:pt x="1311305" y="320044"/>
                    <a:pt x="1249231" y="320044"/>
                  </a:cubicBezTo>
                  <a:cubicBezTo>
                    <a:pt x="1187158" y="320044"/>
                    <a:pt x="1137499" y="254394"/>
                    <a:pt x="1137499" y="172331"/>
                  </a:cubicBezTo>
                  <a:cubicBezTo>
                    <a:pt x="1137499" y="90269"/>
                    <a:pt x="1188709" y="24619"/>
                    <a:pt x="1249231" y="24619"/>
                  </a:cubicBezTo>
                  <a:cubicBezTo>
                    <a:pt x="1311305" y="24619"/>
                    <a:pt x="1360964" y="90269"/>
                    <a:pt x="1360964" y="172331"/>
                  </a:cubicBezTo>
                  <a:close/>
                  <a:moveTo>
                    <a:pt x="1314408" y="172331"/>
                  </a:moveTo>
                  <a:cubicBezTo>
                    <a:pt x="1314408" y="125145"/>
                    <a:pt x="1284923" y="86166"/>
                    <a:pt x="1249231" y="86166"/>
                  </a:cubicBezTo>
                  <a:cubicBezTo>
                    <a:pt x="1213539" y="86166"/>
                    <a:pt x="1184054" y="125145"/>
                    <a:pt x="1184054" y="172331"/>
                  </a:cubicBezTo>
                  <a:cubicBezTo>
                    <a:pt x="1184054" y="219517"/>
                    <a:pt x="1213539" y="258497"/>
                    <a:pt x="1249231" y="258497"/>
                  </a:cubicBezTo>
                  <a:cubicBezTo>
                    <a:pt x="1284923" y="258497"/>
                    <a:pt x="1314408" y="219517"/>
                    <a:pt x="1314408" y="172331"/>
                  </a:cubicBezTo>
                  <a:close/>
                  <a:moveTo>
                    <a:pt x="1322168" y="4359862"/>
                  </a:moveTo>
                  <a:lnTo>
                    <a:pt x="1247679" y="4422093"/>
                  </a:lnTo>
                  <a:lnTo>
                    <a:pt x="1171639" y="4359862"/>
                  </a:lnTo>
                  <a:lnTo>
                    <a:pt x="1139051" y="4386532"/>
                  </a:lnTo>
                  <a:lnTo>
                    <a:pt x="1215091" y="4448762"/>
                  </a:lnTo>
                  <a:lnTo>
                    <a:pt x="1139051" y="4510993"/>
                  </a:lnTo>
                  <a:lnTo>
                    <a:pt x="1171639" y="4537662"/>
                  </a:lnTo>
                  <a:lnTo>
                    <a:pt x="1247679" y="4475432"/>
                  </a:lnTo>
                  <a:lnTo>
                    <a:pt x="1322168" y="4537662"/>
                  </a:lnTo>
                  <a:lnTo>
                    <a:pt x="1354756" y="4510993"/>
                  </a:lnTo>
                  <a:lnTo>
                    <a:pt x="1278716" y="4448762"/>
                  </a:lnTo>
                  <a:lnTo>
                    <a:pt x="1354756" y="4386532"/>
                  </a:lnTo>
                  <a:lnTo>
                    <a:pt x="1322168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91594" y="1978861"/>
            <a:ext cx="6472083" cy="727943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28700" y="962025"/>
            <a:ext cx="56289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 panose="02060809030202000504"/>
              </a:rPr>
              <a:t>01</a:t>
            </a:r>
            <a:endParaRPr lang="en-US" sz="3000">
              <a:solidFill>
                <a:srgbClr val="100F0D"/>
              </a:solidFill>
              <a:latin typeface="Anonymous Pro Bold" panose="020608090302020005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028700"/>
            <a:ext cx="8764409" cy="2088323"/>
            <a:chOff x="0" y="0"/>
            <a:chExt cx="11685879" cy="2784431"/>
          </a:xfrm>
        </p:grpSpPr>
        <p:sp>
          <p:nvSpPr>
            <p:cNvPr id="3" name="TextBox 3"/>
            <p:cNvSpPr txBox="1"/>
            <p:nvPr/>
          </p:nvSpPr>
          <p:spPr>
            <a:xfrm>
              <a:off x="0" y="-85725"/>
              <a:ext cx="11685879" cy="1812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50"/>
                </a:lnSpc>
              </a:pPr>
              <a:r>
                <a:rPr lang="en-US" sz="8500">
                  <a:solidFill>
                    <a:srgbClr val="100F0D"/>
                  </a:solidFill>
                  <a:latin typeface="Kollektif Bold" panose="020B0604020101010102"/>
                </a:rPr>
                <a:t>WHAT</a:t>
              </a:r>
              <a:endParaRPr lang="en-US" sz="8500">
                <a:solidFill>
                  <a:srgbClr val="100F0D"/>
                </a:solidFill>
                <a:latin typeface="Kollektif Bold" panose="020B0604020101010102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47196"/>
              <a:ext cx="11685879" cy="737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300" spc="99">
                  <a:solidFill>
                    <a:srgbClr val="100F0D"/>
                  </a:solidFill>
                  <a:latin typeface="Kollektif" panose="020B0604020101010102"/>
                </a:rPr>
                <a:t>Apa itu Future Cinema?</a:t>
              </a:r>
              <a:endParaRPr lang="en-US" sz="3300" spc="99">
                <a:solidFill>
                  <a:srgbClr val="100F0D"/>
                </a:solidFill>
                <a:latin typeface="Kollektif" panose="020B0604020101010102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800631"/>
            <a:ext cx="6795479" cy="369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spc="96">
                <a:solidFill>
                  <a:srgbClr val="100F0D"/>
                </a:solidFill>
                <a:latin typeface="HK Grotesk Light" panose="00000400000000000000"/>
              </a:rPr>
              <a:t>Future Cinema merupakan sebuah website yang dibentuk dengan tujuan memberikan informasi berupa Trailer Upcoming Movies, layanan Online Streaming dan berbagai fitur lainnya.</a:t>
            </a:r>
            <a:endParaRPr lang="en-US" sz="3200" spc="96">
              <a:solidFill>
                <a:srgbClr val="100F0D"/>
              </a:solidFill>
              <a:latin typeface="HK Grotesk Light" panose="000004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3615127" y="2912276"/>
            <a:ext cx="3644173" cy="4642252"/>
            <a:chOff x="351790" y="351790"/>
            <a:chExt cx="2940050" cy="2954020"/>
          </a:xfrm>
        </p:grpSpPr>
        <p:sp>
          <p:nvSpPr>
            <p:cNvPr id="7" name="Freeform 7"/>
            <p:cNvSpPr/>
            <p:nvPr/>
          </p:nvSpPr>
          <p:spPr>
            <a:xfrm>
              <a:off x="371964" y="1851483"/>
              <a:ext cx="3494266" cy="3041780"/>
            </a:xfrm>
            <a:custGeom>
              <a:avLst/>
              <a:gdLst/>
              <a:ahLst/>
              <a:cxnLst/>
              <a:rect l="l" t="t" r="r" b="b"/>
              <a:pathLst>
                <a:path w="3494266" h="3041780">
                  <a:moveTo>
                    <a:pt x="223465" y="1624837"/>
                  </a:moveTo>
                  <a:cubicBezTo>
                    <a:pt x="223465" y="1706900"/>
                    <a:pt x="173806" y="1772550"/>
                    <a:pt x="111732" y="1772550"/>
                  </a:cubicBezTo>
                  <a:cubicBezTo>
                    <a:pt x="49659" y="1772550"/>
                    <a:pt x="0" y="1706900"/>
                    <a:pt x="0" y="1624837"/>
                  </a:cubicBezTo>
                  <a:cubicBezTo>
                    <a:pt x="0" y="1542775"/>
                    <a:pt x="49659" y="1477125"/>
                    <a:pt x="111732" y="1477125"/>
                  </a:cubicBezTo>
                  <a:cubicBezTo>
                    <a:pt x="173806" y="1477125"/>
                    <a:pt x="223465" y="1542775"/>
                    <a:pt x="223465" y="1624837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65650"/>
                    <a:pt x="1114221" y="147712"/>
                  </a:cubicBezTo>
                  <a:cubicBezTo>
                    <a:pt x="1114221" y="229775"/>
                    <a:pt x="1163880" y="295425"/>
                    <a:pt x="1225953" y="295425"/>
                  </a:cubicBezTo>
                  <a:cubicBezTo>
                    <a:pt x="1288027" y="295425"/>
                    <a:pt x="1337686" y="229775"/>
                    <a:pt x="1337686" y="147712"/>
                  </a:cubicBezTo>
                  <a:cubicBezTo>
                    <a:pt x="1337686" y="65650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65650"/>
                    <a:pt x="2231546" y="147712"/>
                  </a:cubicBezTo>
                  <a:cubicBezTo>
                    <a:pt x="2231546" y="229775"/>
                    <a:pt x="2281205" y="295425"/>
                    <a:pt x="2343278" y="295425"/>
                  </a:cubicBezTo>
                  <a:cubicBezTo>
                    <a:pt x="2405352" y="295425"/>
                    <a:pt x="2455011" y="229775"/>
                    <a:pt x="2455011" y="147712"/>
                  </a:cubicBezTo>
                  <a:cubicBezTo>
                    <a:pt x="2455011" y="65650"/>
                    <a:pt x="2403800" y="0"/>
                    <a:pt x="2343278" y="0"/>
                  </a:cubicBezTo>
                  <a:close/>
                  <a:moveTo>
                    <a:pt x="3402826" y="1477125"/>
                  </a:moveTo>
                  <a:cubicBezTo>
                    <a:pt x="3352026" y="1477125"/>
                    <a:pt x="3311386" y="1542775"/>
                    <a:pt x="3311386" y="1624837"/>
                  </a:cubicBezTo>
                  <a:cubicBezTo>
                    <a:pt x="3311386" y="1706900"/>
                    <a:pt x="3352026" y="1772550"/>
                    <a:pt x="3402826" y="1772550"/>
                  </a:cubicBezTo>
                  <a:cubicBezTo>
                    <a:pt x="3453626" y="1772550"/>
                    <a:pt x="3494266" y="1706900"/>
                    <a:pt x="3494266" y="1624837"/>
                  </a:cubicBezTo>
                  <a:cubicBezTo>
                    <a:pt x="3494266" y="1542775"/>
                    <a:pt x="3453626" y="1477125"/>
                    <a:pt x="3402826" y="1477125"/>
                  </a:cubicBezTo>
                  <a:close/>
                  <a:moveTo>
                    <a:pt x="2343278" y="2858900"/>
                  </a:moveTo>
                  <a:cubicBezTo>
                    <a:pt x="2281205" y="2858900"/>
                    <a:pt x="2231546" y="2899539"/>
                    <a:pt x="2231546" y="2950339"/>
                  </a:cubicBezTo>
                  <a:cubicBezTo>
                    <a:pt x="2231546" y="3001139"/>
                    <a:pt x="2281205" y="3041780"/>
                    <a:pt x="2343278" y="3041780"/>
                  </a:cubicBezTo>
                  <a:cubicBezTo>
                    <a:pt x="2405352" y="3041780"/>
                    <a:pt x="2455011" y="3001139"/>
                    <a:pt x="2455011" y="2950339"/>
                  </a:cubicBezTo>
                  <a:cubicBezTo>
                    <a:pt x="2455011" y="2899539"/>
                    <a:pt x="2403800" y="2858900"/>
                    <a:pt x="2343278" y="2858900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51790" y="351790"/>
              <a:ext cx="3514440" cy="4555443"/>
            </a:xfrm>
            <a:custGeom>
              <a:avLst/>
              <a:gdLst/>
              <a:ahLst/>
              <a:cxnLst/>
              <a:rect l="l" t="t" r="r" b="b"/>
              <a:pathLst>
                <a:path w="3514440" h="4555443">
                  <a:moveTo>
                    <a:pt x="3511900" y="1546878"/>
                  </a:moveTo>
                  <a:lnTo>
                    <a:pt x="3449670" y="1647405"/>
                  </a:lnTo>
                  <a:lnTo>
                    <a:pt x="3511900" y="1747932"/>
                  </a:lnTo>
                  <a:lnTo>
                    <a:pt x="3485230" y="1791014"/>
                  </a:lnTo>
                  <a:lnTo>
                    <a:pt x="3423000" y="1690488"/>
                  </a:lnTo>
                  <a:lnTo>
                    <a:pt x="3362040" y="1791014"/>
                  </a:lnTo>
                  <a:lnTo>
                    <a:pt x="3335370" y="1747932"/>
                  </a:lnTo>
                  <a:lnTo>
                    <a:pt x="3397600" y="1647405"/>
                  </a:lnTo>
                  <a:lnTo>
                    <a:pt x="3335370" y="1546878"/>
                  </a:lnTo>
                  <a:lnTo>
                    <a:pt x="3362040" y="1503796"/>
                  </a:lnTo>
                  <a:lnTo>
                    <a:pt x="3423000" y="1604322"/>
                  </a:lnTo>
                  <a:lnTo>
                    <a:pt x="3485230" y="1503796"/>
                  </a:lnTo>
                  <a:lnTo>
                    <a:pt x="3511900" y="1546878"/>
                  </a:lnTo>
                  <a:close/>
                  <a:moveTo>
                    <a:pt x="3329020" y="172331"/>
                  </a:moveTo>
                  <a:cubicBezTo>
                    <a:pt x="3329020" y="90269"/>
                    <a:pt x="3369660" y="24619"/>
                    <a:pt x="3420460" y="24619"/>
                  </a:cubicBezTo>
                  <a:cubicBezTo>
                    <a:pt x="3471260" y="24619"/>
                    <a:pt x="3511900" y="90269"/>
                    <a:pt x="3511900" y="172331"/>
                  </a:cubicBezTo>
                  <a:cubicBezTo>
                    <a:pt x="3511900" y="254394"/>
                    <a:pt x="3471260" y="320044"/>
                    <a:pt x="3420460" y="320044"/>
                  </a:cubicBezTo>
                  <a:cubicBezTo>
                    <a:pt x="3369660" y="320044"/>
                    <a:pt x="3329020" y="254394"/>
                    <a:pt x="3329020" y="172331"/>
                  </a:cubicBezTo>
                  <a:close/>
                  <a:moveTo>
                    <a:pt x="3367120" y="172331"/>
                  </a:moveTo>
                  <a:cubicBezTo>
                    <a:pt x="3367120" y="219517"/>
                    <a:pt x="3391250" y="258497"/>
                    <a:pt x="3420460" y="258497"/>
                  </a:cubicBezTo>
                  <a:cubicBezTo>
                    <a:pt x="3449670" y="258497"/>
                    <a:pt x="3473800" y="219517"/>
                    <a:pt x="3473800" y="172331"/>
                  </a:cubicBezTo>
                  <a:cubicBezTo>
                    <a:pt x="3473800" y="125145"/>
                    <a:pt x="3449670" y="86166"/>
                    <a:pt x="3420460" y="86166"/>
                  </a:cubicBezTo>
                  <a:cubicBezTo>
                    <a:pt x="3391250" y="86166"/>
                    <a:pt x="3367120" y="125145"/>
                    <a:pt x="3367120" y="172331"/>
                  </a:cubicBezTo>
                  <a:close/>
                  <a:moveTo>
                    <a:pt x="17070" y="1647405"/>
                  </a:moveTo>
                  <a:cubicBezTo>
                    <a:pt x="17070" y="1565343"/>
                    <a:pt x="66729" y="1499693"/>
                    <a:pt x="128803" y="1499693"/>
                  </a:cubicBezTo>
                  <a:cubicBezTo>
                    <a:pt x="190876" y="1499693"/>
                    <a:pt x="240535" y="1565343"/>
                    <a:pt x="240535" y="1647405"/>
                  </a:cubicBezTo>
                  <a:cubicBezTo>
                    <a:pt x="240535" y="1729468"/>
                    <a:pt x="190876" y="1795118"/>
                    <a:pt x="128803" y="1795118"/>
                  </a:cubicBezTo>
                  <a:cubicBezTo>
                    <a:pt x="66729" y="1795118"/>
                    <a:pt x="17070" y="1729468"/>
                    <a:pt x="17070" y="1647405"/>
                  </a:cubicBezTo>
                  <a:close/>
                  <a:moveTo>
                    <a:pt x="63625" y="1647405"/>
                  </a:moveTo>
                  <a:cubicBezTo>
                    <a:pt x="63625" y="1694591"/>
                    <a:pt x="93110" y="1733571"/>
                    <a:pt x="128803" y="1733571"/>
                  </a:cubicBezTo>
                  <a:cubicBezTo>
                    <a:pt x="164495" y="1733571"/>
                    <a:pt x="193980" y="1694591"/>
                    <a:pt x="193980" y="1647405"/>
                  </a:cubicBezTo>
                  <a:cubicBezTo>
                    <a:pt x="193980" y="1600219"/>
                    <a:pt x="164495" y="1561239"/>
                    <a:pt x="128803" y="1561239"/>
                  </a:cubicBezTo>
                  <a:cubicBezTo>
                    <a:pt x="93110" y="1561239"/>
                    <a:pt x="63625" y="1600219"/>
                    <a:pt x="63625" y="1647405"/>
                  </a:cubicBezTo>
                  <a:close/>
                  <a:moveTo>
                    <a:pt x="153632" y="4343352"/>
                  </a:moveTo>
                  <a:lnTo>
                    <a:pt x="107077" y="4343352"/>
                  </a:lnTo>
                  <a:lnTo>
                    <a:pt x="107077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5525" y="4469083"/>
                  </a:lnTo>
                  <a:lnTo>
                    <a:pt x="105525" y="4555443"/>
                  </a:lnTo>
                  <a:lnTo>
                    <a:pt x="152080" y="4555443"/>
                  </a:lnTo>
                  <a:lnTo>
                    <a:pt x="152080" y="4467813"/>
                  </a:lnTo>
                  <a:lnTo>
                    <a:pt x="259157" y="4467813"/>
                  </a:lnTo>
                  <a:lnTo>
                    <a:pt x="259157" y="4429713"/>
                  </a:lnTo>
                  <a:lnTo>
                    <a:pt x="153632" y="4429713"/>
                  </a:lnTo>
                  <a:lnTo>
                    <a:pt x="153632" y="4343352"/>
                  </a:lnTo>
                  <a:close/>
                  <a:moveTo>
                    <a:pt x="57418" y="315941"/>
                  </a:moveTo>
                  <a:lnTo>
                    <a:pt x="133458" y="215414"/>
                  </a:lnTo>
                  <a:lnTo>
                    <a:pt x="209498" y="315941"/>
                  </a:lnTo>
                  <a:lnTo>
                    <a:pt x="240535" y="272858"/>
                  </a:lnTo>
                  <a:lnTo>
                    <a:pt x="166047" y="172331"/>
                  </a:lnTo>
                  <a:lnTo>
                    <a:pt x="240535" y="71805"/>
                  </a:lnTo>
                  <a:lnTo>
                    <a:pt x="207947" y="28722"/>
                  </a:lnTo>
                  <a:lnTo>
                    <a:pt x="133458" y="129248"/>
                  </a:lnTo>
                  <a:lnTo>
                    <a:pt x="58970" y="28722"/>
                  </a:lnTo>
                  <a:lnTo>
                    <a:pt x="26381" y="71805"/>
                  </a:lnTo>
                  <a:lnTo>
                    <a:pt x="100870" y="170280"/>
                  </a:lnTo>
                  <a:lnTo>
                    <a:pt x="24829" y="272858"/>
                  </a:lnTo>
                  <a:lnTo>
                    <a:pt x="57418" y="315941"/>
                  </a:lnTo>
                  <a:close/>
                  <a:moveTo>
                    <a:pt x="3514440" y="4450032"/>
                  </a:moveTo>
                  <a:cubicBezTo>
                    <a:pt x="3514440" y="4500832"/>
                    <a:pt x="3473800" y="4541473"/>
                    <a:pt x="3423000" y="4541473"/>
                  </a:cubicBezTo>
                  <a:cubicBezTo>
                    <a:pt x="3372200" y="4541473"/>
                    <a:pt x="3331560" y="4500832"/>
                    <a:pt x="3331560" y="4450032"/>
                  </a:cubicBezTo>
                  <a:cubicBezTo>
                    <a:pt x="3331560" y="4399232"/>
                    <a:pt x="3372200" y="4358593"/>
                    <a:pt x="3423000" y="4358593"/>
                  </a:cubicBezTo>
                  <a:cubicBezTo>
                    <a:pt x="3473800" y="4358593"/>
                    <a:pt x="3514440" y="4399232"/>
                    <a:pt x="3514440" y="4450032"/>
                  </a:cubicBezTo>
                  <a:close/>
                  <a:moveTo>
                    <a:pt x="3476340" y="4450032"/>
                  </a:moveTo>
                  <a:cubicBezTo>
                    <a:pt x="3476340" y="4420823"/>
                    <a:pt x="3452210" y="4396693"/>
                    <a:pt x="3423000" y="4396693"/>
                  </a:cubicBezTo>
                  <a:cubicBezTo>
                    <a:pt x="3393790" y="4396693"/>
                    <a:pt x="3369660" y="4420823"/>
                    <a:pt x="3369660" y="4450032"/>
                  </a:cubicBezTo>
                  <a:cubicBezTo>
                    <a:pt x="3369660" y="4479243"/>
                    <a:pt x="3393790" y="4503373"/>
                    <a:pt x="3423000" y="4503373"/>
                  </a:cubicBezTo>
                  <a:cubicBezTo>
                    <a:pt x="3452210" y="4503373"/>
                    <a:pt x="3476340" y="4479243"/>
                    <a:pt x="3476340" y="4450032"/>
                  </a:cubicBezTo>
                  <a:close/>
                  <a:moveTo>
                    <a:pt x="2437941" y="2980921"/>
                  </a:moveTo>
                  <a:lnTo>
                    <a:pt x="2361901" y="3081448"/>
                  </a:lnTo>
                  <a:lnTo>
                    <a:pt x="2287412" y="2980921"/>
                  </a:lnTo>
                  <a:lnTo>
                    <a:pt x="2254824" y="3024004"/>
                  </a:lnTo>
                  <a:lnTo>
                    <a:pt x="2330864" y="3124530"/>
                  </a:lnTo>
                  <a:lnTo>
                    <a:pt x="2254824" y="3225057"/>
                  </a:lnTo>
                  <a:lnTo>
                    <a:pt x="2287412" y="3268140"/>
                  </a:lnTo>
                  <a:lnTo>
                    <a:pt x="2361901" y="3167613"/>
                  </a:lnTo>
                  <a:lnTo>
                    <a:pt x="2437941" y="3268140"/>
                  </a:lnTo>
                  <a:lnTo>
                    <a:pt x="2470529" y="3225057"/>
                  </a:lnTo>
                  <a:lnTo>
                    <a:pt x="2394489" y="3124530"/>
                  </a:lnTo>
                  <a:lnTo>
                    <a:pt x="2470529" y="3024004"/>
                  </a:lnTo>
                  <a:lnTo>
                    <a:pt x="2437941" y="2980921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41558"/>
                  </a:lnTo>
                  <a:lnTo>
                    <a:pt x="2234650" y="141558"/>
                  </a:lnTo>
                  <a:lnTo>
                    <a:pt x="2234650" y="203105"/>
                  </a:lnTo>
                  <a:lnTo>
                    <a:pt x="2338623" y="203105"/>
                  </a:lnTo>
                  <a:lnTo>
                    <a:pt x="2338623" y="342611"/>
                  </a:lnTo>
                  <a:lnTo>
                    <a:pt x="2385178" y="342611"/>
                  </a:lnTo>
                  <a:lnTo>
                    <a:pt x="2385178" y="201053"/>
                  </a:lnTo>
                  <a:lnTo>
                    <a:pt x="2493807" y="201053"/>
                  </a:lnTo>
                  <a:lnTo>
                    <a:pt x="2493807" y="139506"/>
                  </a:lnTo>
                  <a:lnTo>
                    <a:pt x="2386730" y="139506"/>
                  </a:lnTo>
                  <a:lnTo>
                    <a:pt x="2386730" y="0"/>
                  </a:lnTo>
                  <a:close/>
                  <a:moveTo>
                    <a:pt x="1357860" y="3124530"/>
                  </a:moveTo>
                  <a:cubicBezTo>
                    <a:pt x="1357860" y="3206593"/>
                    <a:pt x="1308201" y="3272243"/>
                    <a:pt x="1246127" y="3272243"/>
                  </a:cubicBezTo>
                  <a:cubicBezTo>
                    <a:pt x="1184054" y="3272243"/>
                    <a:pt x="1134395" y="3206593"/>
                    <a:pt x="1134395" y="3124530"/>
                  </a:cubicBezTo>
                  <a:cubicBezTo>
                    <a:pt x="1134395" y="3042468"/>
                    <a:pt x="1184054" y="2976818"/>
                    <a:pt x="1246127" y="2976818"/>
                  </a:cubicBezTo>
                  <a:cubicBezTo>
                    <a:pt x="1308201" y="2976818"/>
                    <a:pt x="1357860" y="3042468"/>
                    <a:pt x="1357860" y="3124530"/>
                  </a:cubicBezTo>
                  <a:close/>
                  <a:moveTo>
                    <a:pt x="1311305" y="3124530"/>
                  </a:moveTo>
                  <a:cubicBezTo>
                    <a:pt x="1311305" y="3077344"/>
                    <a:pt x="1281820" y="3038365"/>
                    <a:pt x="1246127" y="3038365"/>
                  </a:cubicBezTo>
                  <a:cubicBezTo>
                    <a:pt x="1210435" y="3038365"/>
                    <a:pt x="1180950" y="3077344"/>
                    <a:pt x="1180950" y="3124530"/>
                  </a:cubicBezTo>
                  <a:cubicBezTo>
                    <a:pt x="1180950" y="3171716"/>
                    <a:pt x="1210435" y="3210696"/>
                    <a:pt x="1246127" y="3210696"/>
                  </a:cubicBezTo>
                  <a:cubicBezTo>
                    <a:pt x="1281820" y="3210696"/>
                    <a:pt x="1311305" y="3171716"/>
                    <a:pt x="1311305" y="3124530"/>
                  </a:cubicBezTo>
                  <a:close/>
                  <a:moveTo>
                    <a:pt x="1360964" y="172331"/>
                  </a:moveTo>
                  <a:cubicBezTo>
                    <a:pt x="1360964" y="254394"/>
                    <a:pt x="1311305" y="320044"/>
                    <a:pt x="1249231" y="320044"/>
                  </a:cubicBezTo>
                  <a:cubicBezTo>
                    <a:pt x="1187158" y="320044"/>
                    <a:pt x="1137499" y="254394"/>
                    <a:pt x="1137499" y="172331"/>
                  </a:cubicBezTo>
                  <a:cubicBezTo>
                    <a:pt x="1137499" y="90269"/>
                    <a:pt x="1188709" y="24619"/>
                    <a:pt x="1249231" y="24619"/>
                  </a:cubicBezTo>
                  <a:cubicBezTo>
                    <a:pt x="1311305" y="24619"/>
                    <a:pt x="1360964" y="90269"/>
                    <a:pt x="1360964" y="172331"/>
                  </a:cubicBezTo>
                  <a:close/>
                  <a:moveTo>
                    <a:pt x="1314408" y="172331"/>
                  </a:moveTo>
                  <a:cubicBezTo>
                    <a:pt x="1314408" y="125145"/>
                    <a:pt x="1284923" y="86166"/>
                    <a:pt x="1249231" y="86166"/>
                  </a:cubicBezTo>
                  <a:cubicBezTo>
                    <a:pt x="1213539" y="86166"/>
                    <a:pt x="1184054" y="125145"/>
                    <a:pt x="1184054" y="172331"/>
                  </a:cubicBezTo>
                  <a:cubicBezTo>
                    <a:pt x="1184054" y="219517"/>
                    <a:pt x="1213539" y="258497"/>
                    <a:pt x="1249231" y="258497"/>
                  </a:cubicBezTo>
                  <a:cubicBezTo>
                    <a:pt x="1284923" y="258497"/>
                    <a:pt x="1314408" y="219517"/>
                    <a:pt x="1314408" y="172331"/>
                  </a:cubicBezTo>
                  <a:close/>
                  <a:moveTo>
                    <a:pt x="1322168" y="4359862"/>
                  </a:moveTo>
                  <a:lnTo>
                    <a:pt x="1247679" y="4422093"/>
                  </a:lnTo>
                  <a:lnTo>
                    <a:pt x="1171639" y="4359862"/>
                  </a:lnTo>
                  <a:lnTo>
                    <a:pt x="1139051" y="4386532"/>
                  </a:lnTo>
                  <a:lnTo>
                    <a:pt x="1215091" y="4448762"/>
                  </a:lnTo>
                  <a:lnTo>
                    <a:pt x="1139051" y="4510993"/>
                  </a:lnTo>
                  <a:lnTo>
                    <a:pt x="1171639" y="4537662"/>
                  </a:lnTo>
                  <a:lnTo>
                    <a:pt x="1247679" y="4475432"/>
                  </a:lnTo>
                  <a:lnTo>
                    <a:pt x="1322168" y="4537662"/>
                  </a:lnTo>
                  <a:lnTo>
                    <a:pt x="1354756" y="4510993"/>
                  </a:lnTo>
                  <a:lnTo>
                    <a:pt x="1278716" y="4448762"/>
                  </a:lnTo>
                  <a:lnTo>
                    <a:pt x="1354756" y="4386532"/>
                  </a:lnTo>
                  <a:lnTo>
                    <a:pt x="1322168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52401" y="4220325"/>
            <a:ext cx="6725452" cy="503797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696406" y="962025"/>
            <a:ext cx="56289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 panose="02060809030202000504"/>
              </a:rPr>
              <a:t>02</a:t>
            </a:r>
            <a:endParaRPr lang="en-US" sz="3000">
              <a:solidFill>
                <a:srgbClr val="100F0D"/>
              </a:solidFill>
              <a:latin typeface="Anonymous Pro Bold" panose="020608090302020005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E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80514" y="942975"/>
            <a:ext cx="7708378" cy="1291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00"/>
              </a:lnSpc>
            </a:pPr>
            <a:r>
              <a:rPr lang="en-US" sz="7910">
                <a:solidFill>
                  <a:srgbClr val="100F0D"/>
                </a:solidFill>
                <a:latin typeface="Kollektif Bold" panose="020B0604020101010102"/>
              </a:rPr>
              <a:t>WHO</a:t>
            </a:r>
            <a:endParaRPr lang="en-US" sz="7910">
              <a:solidFill>
                <a:srgbClr val="100F0D"/>
              </a:solidFill>
              <a:latin typeface="Kollektif Bold" panose="020B0604020101010102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028700" y="3287449"/>
            <a:ext cx="3540860" cy="4003385"/>
            <a:chOff x="351790" y="351790"/>
            <a:chExt cx="2940050" cy="2954020"/>
          </a:xfrm>
        </p:grpSpPr>
        <p:sp>
          <p:nvSpPr>
            <p:cNvPr id="4" name="Freeform 4"/>
            <p:cNvSpPr/>
            <p:nvPr/>
          </p:nvSpPr>
          <p:spPr>
            <a:xfrm>
              <a:off x="371328" y="1627823"/>
              <a:ext cx="3395267" cy="2638519"/>
            </a:xfrm>
            <a:custGeom>
              <a:avLst/>
              <a:gdLst/>
              <a:ahLst/>
              <a:cxnLst/>
              <a:rect l="l" t="t" r="r" b="b"/>
              <a:pathLst>
                <a:path w="3395267" h="2638519">
                  <a:moveTo>
                    <a:pt x="216425" y="1382514"/>
                  </a:moveTo>
                  <a:cubicBezTo>
                    <a:pt x="216425" y="1452338"/>
                    <a:pt x="168331" y="1508197"/>
                    <a:pt x="108213" y="1508197"/>
                  </a:cubicBezTo>
                  <a:cubicBezTo>
                    <a:pt x="48095" y="1508197"/>
                    <a:pt x="0" y="1452338"/>
                    <a:pt x="0" y="1382514"/>
                  </a:cubicBezTo>
                  <a:cubicBezTo>
                    <a:pt x="0" y="1312690"/>
                    <a:pt x="48095" y="1256831"/>
                    <a:pt x="108213" y="1256831"/>
                  </a:cubicBezTo>
                  <a:cubicBezTo>
                    <a:pt x="168331" y="1256831"/>
                    <a:pt x="216425" y="1312690"/>
                    <a:pt x="216425" y="1382514"/>
                  </a:cubicBezTo>
                  <a:close/>
                  <a:moveTo>
                    <a:pt x="1187332" y="0"/>
                  </a:moveTo>
                  <a:cubicBezTo>
                    <a:pt x="1127214" y="0"/>
                    <a:pt x="1079119" y="55859"/>
                    <a:pt x="1079119" y="125683"/>
                  </a:cubicBezTo>
                  <a:cubicBezTo>
                    <a:pt x="1079119" y="195507"/>
                    <a:pt x="1127214" y="251366"/>
                    <a:pt x="1187332" y="251366"/>
                  </a:cubicBezTo>
                  <a:cubicBezTo>
                    <a:pt x="1247450" y="251366"/>
                    <a:pt x="1295544" y="195507"/>
                    <a:pt x="1295544" y="125683"/>
                  </a:cubicBezTo>
                  <a:cubicBezTo>
                    <a:pt x="1295544" y="55859"/>
                    <a:pt x="1247450" y="0"/>
                    <a:pt x="1187332" y="0"/>
                  </a:cubicBezTo>
                  <a:close/>
                  <a:moveTo>
                    <a:pt x="2269457" y="0"/>
                  </a:moveTo>
                  <a:cubicBezTo>
                    <a:pt x="2209339" y="0"/>
                    <a:pt x="2161244" y="55859"/>
                    <a:pt x="2161244" y="125683"/>
                  </a:cubicBezTo>
                  <a:cubicBezTo>
                    <a:pt x="2161244" y="195507"/>
                    <a:pt x="2209339" y="251366"/>
                    <a:pt x="2269457" y="251366"/>
                  </a:cubicBezTo>
                  <a:cubicBezTo>
                    <a:pt x="2329575" y="251366"/>
                    <a:pt x="2377669" y="195507"/>
                    <a:pt x="2377669" y="125683"/>
                  </a:cubicBezTo>
                  <a:cubicBezTo>
                    <a:pt x="2377669" y="55859"/>
                    <a:pt x="2328072" y="0"/>
                    <a:pt x="2269457" y="0"/>
                  </a:cubicBezTo>
                  <a:close/>
                  <a:moveTo>
                    <a:pt x="3303827" y="1256831"/>
                  </a:moveTo>
                  <a:cubicBezTo>
                    <a:pt x="3253027" y="1256831"/>
                    <a:pt x="3212387" y="1312690"/>
                    <a:pt x="3212387" y="1382514"/>
                  </a:cubicBezTo>
                  <a:cubicBezTo>
                    <a:pt x="3212387" y="1452338"/>
                    <a:pt x="3253027" y="1508197"/>
                    <a:pt x="3303827" y="1508197"/>
                  </a:cubicBezTo>
                  <a:cubicBezTo>
                    <a:pt x="3354627" y="1508197"/>
                    <a:pt x="3395267" y="1452338"/>
                    <a:pt x="3395267" y="1382514"/>
                  </a:cubicBezTo>
                  <a:cubicBezTo>
                    <a:pt x="3395267" y="1312690"/>
                    <a:pt x="3354627" y="1256831"/>
                    <a:pt x="3303827" y="1256831"/>
                  </a:cubicBezTo>
                  <a:close/>
                  <a:moveTo>
                    <a:pt x="2269457" y="2455639"/>
                  </a:moveTo>
                  <a:cubicBezTo>
                    <a:pt x="2209339" y="2455639"/>
                    <a:pt x="2161244" y="2496278"/>
                    <a:pt x="2161244" y="2547078"/>
                  </a:cubicBezTo>
                  <a:cubicBezTo>
                    <a:pt x="2161244" y="2597878"/>
                    <a:pt x="2209339" y="2638519"/>
                    <a:pt x="2269457" y="2638519"/>
                  </a:cubicBezTo>
                  <a:cubicBezTo>
                    <a:pt x="2329575" y="2638519"/>
                    <a:pt x="2377669" y="2597878"/>
                    <a:pt x="2377669" y="2547078"/>
                  </a:cubicBezTo>
                  <a:cubicBezTo>
                    <a:pt x="2377669" y="2496278"/>
                    <a:pt x="2328072" y="2455639"/>
                    <a:pt x="2269457" y="24556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351790" y="351790"/>
              <a:ext cx="3414805" cy="3928522"/>
            </a:xfrm>
            <a:custGeom>
              <a:avLst/>
              <a:gdLst/>
              <a:ahLst/>
              <a:cxnLst/>
              <a:rect l="l" t="t" r="r" b="b"/>
              <a:pathLst>
                <a:path w="3414805" h="3928522">
                  <a:moveTo>
                    <a:pt x="3412265" y="1316181"/>
                  </a:moveTo>
                  <a:lnTo>
                    <a:pt x="3350035" y="1401716"/>
                  </a:lnTo>
                  <a:lnTo>
                    <a:pt x="3412265" y="1487250"/>
                  </a:lnTo>
                  <a:lnTo>
                    <a:pt x="3385595" y="1523908"/>
                  </a:lnTo>
                  <a:lnTo>
                    <a:pt x="3323365" y="1438373"/>
                  </a:lnTo>
                  <a:lnTo>
                    <a:pt x="3262405" y="1523908"/>
                  </a:lnTo>
                  <a:lnTo>
                    <a:pt x="3235735" y="1487250"/>
                  </a:lnTo>
                  <a:lnTo>
                    <a:pt x="3297965" y="1401716"/>
                  </a:lnTo>
                  <a:lnTo>
                    <a:pt x="3235735" y="1316181"/>
                  </a:lnTo>
                  <a:lnTo>
                    <a:pt x="3262405" y="1279524"/>
                  </a:lnTo>
                  <a:lnTo>
                    <a:pt x="3323365" y="1365058"/>
                  </a:lnTo>
                  <a:lnTo>
                    <a:pt x="3385595" y="1279524"/>
                  </a:lnTo>
                  <a:lnTo>
                    <a:pt x="3412265" y="1316181"/>
                  </a:lnTo>
                  <a:close/>
                  <a:moveTo>
                    <a:pt x="3229385" y="146630"/>
                  </a:moveTo>
                  <a:cubicBezTo>
                    <a:pt x="3229385" y="76806"/>
                    <a:pt x="3270025" y="20947"/>
                    <a:pt x="3320825" y="20947"/>
                  </a:cubicBezTo>
                  <a:cubicBezTo>
                    <a:pt x="3371625" y="20947"/>
                    <a:pt x="3412265" y="76806"/>
                    <a:pt x="3412265" y="146630"/>
                  </a:cubicBezTo>
                  <a:cubicBezTo>
                    <a:pt x="3412265" y="216454"/>
                    <a:pt x="3371625" y="272313"/>
                    <a:pt x="3320825" y="272313"/>
                  </a:cubicBezTo>
                  <a:cubicBezTo>
                    <a:pt x="3270025" y="272313"/>
                    <a:pt x="3229385" y="216454"/>
                    <a:pt x="3229385" y="146630"/>
                  </a:cubicBezTo>
                  <a:close/>
                  <a:moveTo>
                    <a:pt x="3267485" y="146630"/>
                  </a:moveTo>
                  <a:cubicBezTo>
                    <a:pt x="3267485" y="186779"/>
                    <a:pt x="3291615" y="219945"/>
                    <a:pt x="3320825" y="219945"/>
                  </a:cubicBezTo>
                  <a:cubicBezTo>
                    <a:pt x="3350035" y="219945"/>
                    <a:pt x="3374165" y="186779"/>
                    <a:pt x="3374165" y="146630"/>
                  </a:cubicBezTo>
                  <a:cubicBezTo>
                    <a:pt x="3374165" y="106481"/>
                    <a:pt x="3350035" y="73315"/>
                    <a:pt x="3320825" y="73315"/>
                  </a:cubicBezTo>
                  <a:cubicBezTo>
                    <a:pt x="3291615" y="73315"/>
                    <a:pt x="3267485" y="106481"/>
                    <a:pt x="3267485" y="146630"/>
                  </a:cubicBezTo>
                  <a:close/>
                  <a:moveTo>
                    <a:pt x="16532" y="1401716"/>
                  </a:moveTo>
                  <a:cubicBezTo>
                    <a:pt x="16532" y="1331892"/>
                    <a:pt x="64627" y="1276033"/>
                    <a:pt x="124745" y="1276033"/>
                  </a:cubicBezTo>
                  <a:cubicBezTo>
                    <a:pt x="184863" y="1276033"/>
                    <a:pt x="232957" y="1331892"/>
                    <a:pt x="232957" y="1401716"/>
                  </a:cubicBezTo>
                  <a:cubicBezTo>
                    <a:pt x="232957" y="1471540"/>
                    <a:pt x="184863" y="1527399"/>
                    <a:pt x="124745" y="1527399"/>
                  </a:cubicBezTo>
                  <a:cubicBezTo>
                    <a:pt x="64627" y="1527399"/>
                    <a:pt x="16532" y="1471540"/>
                    <a:pt x="16532" y="1401716"/>
                  </a:cubicBezTo>
                  <a:close/>
                  <a:moveTo>
                    <a:pt x="61621" y="1401716"/>
                  </a:moveTo>
                  <a:cubicBezTo>
                    <a:pt x="61621" y="1441864"/>
                    <a:pt x="90177" y="1475031"/>
                    <a:pt x="124745" y="1475031"/>
                  </a:cubicBezTo>
                  <a:cubicBezTo>
                    <a:pt x="159313" y="1475031"/>
                    <a:pt x="187869" y="1441864"/>
                    <a:pt x="187869" y="1401716"/>
                  </a:cubicBezTo>
                  <a:cubicBezTo>
                    <a:pt x="187869" y="1361567"/>
                    <a:pt x="159313" y="1328400"/>
                    <a:pt x="124745" y="1328400"/>
                  </a:cubicBezTo>
                  <a:cubicBezTo>
                    <a:pt x="90177" y="1328400"/>
                    <a:pt x="61621" y="1361567"/>
                    <a:pt x="61621" y="1401716"/>
                  </a:cubicBezTo>
                  <a:close/>
                  <a:moveTo>
                    <a:pt x="148792" y="3716431"/>
                  </a:moveTo>
                  <a:lnTo>
                    <a:pt x="103704" y="3716431"/>
                  </a:lnTo>
                  <a:lnTo>
                    <a:pt x="103704" y="3804061"/>
                  </a:lnTo>
                  <a:lnTo>
                    <a:pt x="0" y="3804061"/>
                  </a:lnTo>
                  <a:lnTo>
                    <a:pt x="0" y="3842161"/>
                  </a:lnTo>
                  <a:lnTo>
                    <a:pt x="102201" y="3842161"/>
                  </a:lnTo>
                  <a:lnTo>
                    <a:pt x="102201" y="3928522"/>
                  </a:lnTo>
                  <a:lnTo>
                    <a:pt x="147289" y="3928522"/>
                  </a:lnTo>
                  <a:lnTo>
                    <a:pt x="147289" y="3840892"/>
                  </a:lnTo>
                  <a:lnTo>
                    <a:pt x="250993" y="3840892"/>
                  </a:lnTo>
                  <a:lnTo>
                    <a:pt x="250993" y="3802792"/>
                  </a:lnTo>
                  <a:lnTo>
                    <a:pt x="148792" y="3802792"/>
                  </a:lnTo>
                  <a:lnTo>
                    <a:pt x="148792" y="3716431"/>
                  </a:lnTo>
                  <a:close/>
                  <a:moveTo>
                    <a:pt x="55609" y="268822"/>
                  </a:moveTo>
                  <a:lnTo>
                    <a:pt x="129254" y="183288"/>
                  </a:lnTo>
                  <a:lnTo>
                    <a:pt x="202898" y="268822"/>
                  </a:lnTo>
                  <a:lnTo>
                    <a:pt x="232957" y="232165"/>
                  </a:lnTo>
                  <a:lnTo>
                    <a:pt x="160816" y="146630"/>
                  </a:lnTo>
                  <a:lnTo>
                    <a:pt x="232957" y="61096"/>
                  </a:lnTo>
                  <a:lnTo>
                    <a:pt x="201395" y="24438"/>
                  </a:lnTo>
                  <a:lnTo>
                    <a:pt x="129254" y="109973"/>
                  </a:lnTo>
                  <a:lnTo>
                    <a:pt x="57112" y="24438"/>
                  </a:lnTo>
                  <a:lnTo>
                    <a:pt x="25550" y="61096"/>
                  </a:lnTo>
                  <a:lnTo>
                    <a:pt x="97692" y="144885"/>
                  </a:lnTo>
                  <a:lnTo>
                    <a:pt x="24047" y="232165"/>
                  </a:lnTo>
                  <a:lnTo>
                    <a:pt x="55609" y="268822"/>
                  </a:lnTo>
                  <a:close/>
                  <a:moveTo>
                    <a:pt x="3414805" y="3823111"/>
                  </a:moveTo>
                  <a:cubicBezTo>
                    <a:pt x="3414805" y="3873911"/>
                    <a:pt x="3374165" y="3914552"/>
                    <a:pt x="3323365" y="3914552"/>
                  </a:cubicBezTo>
                  <a:cubicBezTo>
                    <a:pt x="3272565" y="3914552"/>
                    <a:pt x="3231925" y="3873911"/>
                    <a:pt x="3231925" y="3823111"/>
                  </a:cubicBezTo>
                  <a:cubicBezTo>
                    <a:pt x="3231925" y="3772311"/>
                    <a:pt x="3272565" y="3731672"/>
                    <a:pt x="3323365" y="3731672"/>
                  </a:cubicBezTo>
                  <a:cubicBezTo>
                    <a:pt x="3374165" y="3731672"/>
                    <a:pt x="3414805" y="3772311"/>
                    <a:pt x="3414805" y="3823111"/>
                  </a:cubicBezTo>
                  <a:close/>
                  <a:moveTo>
                    <a:pt x="3376705" y="3823111"/>
                  </a:moveTo>
                  <a:cubicBezTo>
                    <a:pt x="3376705" y="3793902"/>
                    <a:pt x="3352575" y="3769772"/>
                    <a:pt x="3323365" y="3769772"/>
                  </a:cubicBezTo>
                  <a:cubicBezTo>
                    <a:pt x="3294155" y="3769772"/>
                    <a:pt x="3270025" y="3793902"/>
                    <a:pt x="3270025" y="3823111"/>
                  </a:cubicBezTo>
                  <a:cubicBezTo>
                    <a:pt x="3270025" y="3852322"/>
                    <a:pt x="3294155" y="3876452"/>
                    <a:pt x="3323365" y="3876452"/>
                  </a:cubicBezTo>
                  <a:cubicBezTo>
                    <a:pt x="3352575" y="3876452"/>
                    <a:pt x="3376705" y="3852322"/>
                    <a:pt x="3376705" y="3823111"/>
                  </a:cubicBezTo>
                  <a:close/>
                  <a:moveTo>
                    <a:pt x="2361137" y="2536355"/>
                  </a:moveTo>
                  <a:lnTo>
                    <a:pt x="2287492" y="2621889"/>
                  </a:lnTo>
                  <a:lnTo>
                    <a:pt x="2215350" y="2536355"/>
                  </a:lnTo>
                  <a:lnTo>
                    <a:pt x="2183788" y="2573012"/>
                  </a:lnTo>
                  <a:lnTo>
                    <a:pt x="2257433" y="2658547"/>
                  </a:lnTo>
                  <a:lnTo>
                    <a:pt x="2183788" y="2744081"/>
                  </a:lnTo>
                  <a:lnTo>
                    <a:pt x="2215350" y="2780739"/>
                  </a:lnTo>
                  <a:lnTo>
                    <a:pt x="2287492" y="2695204"/>
                  </a:lnTo>
                  <a:lnTo>
                    <a:pt x="2361137" y="2780739"/>
                  </a:lnTo>
                  <a:lnTo>
                    <a:pt x="2392698" y="2744081"/>
                  </a:lnTo>
                  <a:lnTo>
                    <a:pt x="2319054" y="2658547"/>
                  </a:lnTo>
                  <a:lnTo>
                    <a:pt x="2392698" y="2573012"/>
                  </a:lnTo>
                  <a:lnTo>
                    <a:pt x="2361137" y="2536355"/>
                  </a:lnTo>
                  <a:close/>
                  <a:moveTo>
                    <a:pt x="2311539" y="0"/>
                  </a:moveTo>
                  <a:lnTo>
                    <a:pt x="2266451" y="0"/>
                  </a:lnTo>
                  <a:lnTo>
                    <a:pt x="2266451" y="120446"/>
                  </a:lnTo>
                  <a:lnTo>
                    <a:pt x="2164250" y="120446"/>
                  </a:lnTo>
                  <a:lnTo>
                    <a:pt x="2164250" y="172814"/>
                  </a:lnTo>
                  <a:lnTo>
                    <a:pt x="2264948" y="172814"/>
                  </a:lnTo>
                  <a:lnTo>
                    <a:pt x="2264948" y="291515"/>
                  </a:lnTo>
                  <a:lnTo>
                    <a:pt x="2310036" y="291515"/>
                  </a:lnTo>
                  <a:lnTo>
                    <a:pt x="2310036" y="171069"/>
                  </a:lnTo>
                  <a:lnTo>
                    <a:pt x="2415243" y="171069"/>
                  </a:lnTo>
                  <a:lnTo>
                    <a:pt x="2415243" y="118701"/>
                  </a:lnTo>
                  <a:lnTo>
                    <a:pt x="2311539" y="118701"/>
                  </a:lnTo>
                  <a:lnTo>
                    <a:pt x="2311539" y="0"/>
                  </a:lnTo>
                  <a:close/>
                  <a:moveTo>
                    <a:pt x="1315082" y="2658547"/>
                  </a:moveTo>
                  <a:cubicBezTo>
                    <a:pt x="1315082" y="2728371"/>
                    <a:pt x="1266988" y="2784230"/>
                    <a:pt x="1206870" y="2784230"/>
                  </a:cubicBezTo>
                  <a:cubicBezTo>
                    <a:pt x="1146752" y="2784230"/>
                    <a:pt x="1098657" y="2728371"/>
                    <a:pt x="1098657" y="2658547"/>
                  </a:cubicBezTo>
                  <a:cubicBezTo>
                    <a:pt x="1098657" y="2588723"/>
                    <a:pt x="1146752" y="2532864"/>
                    <a:pt x="1206870" y="2532864"/>
                  </a:cubicBezTo>
                  <a:cubicBezTo>
                    <a:pt x="1266988" y="2532864"/>
                    <a:pt x="1315082" y="2588723"/>
                    <a:pt x="1315082" y="2658547"/>
                  </a:cubicBezTo>
                  <a:close/>
                  <a:moveTo>
                    <a:pt x="1269994" y="2658547"/>
                  </a:moveTo>
                  <a:cubicBezTo>
                    <a:pt x="1269994" y="2618398"/>
                    <a:pt x="1241438" y="2585232"/>
                    <a:pt x="1206870" y="2585232"/>
                  </a:cubicBezTo>
                  <a:cubicBezTo>
                    <a:pt x="1172302" y="2585232"/>
                    <a:pt x="1143746" y="2618398"/>
                    <a:pt x="1143746" y="2658547"/>
                  </a:cubicBezTo>
                  <a:cubicBezTo>
                    <a:pt x="1143746" y="2698695"/>
                    <a:pt x="1172302" y="2731862"/>
                    <a:pt x="1206870" y="2731862"/>
                  </a:cubicBezTo>
                  <a:cubicBezTo>
                    <a:pt x="1241438" y="2731862"/>
                    <a:pt x="1269994" y="2698696"/>
                    <a:pt x="1269994" y="2658547"/>
                  </a:cubicBezTo>
                  <a:close/>
                  <a:moveTo>
                    <a:pt x="1318088" y="146630"/>
                  </a:moveTo>
                  <a:cubicBezTo>
                    <a:pt x="1318088" y="216454"/>
                    <a:pt x="1269994" y="272313"/>
                    <a:pt x="1209876" y="272313"/>
                  </a:cubicBezTo>
                  <a:cubicBezTo>
                    <a:pt x="1149758" y="272313"/>
                    <a:pt x="1101663" y="216454"/>
                    <a:pt x="1101663" y="146630"/>
                  </a:cubicBezTo>
                  <a:cubicBezTo>
                    <a:pt x="1101663" y="76806"/>
                    <a:pt x="1151261" y="20947"/>
                    <a:pt x="1209876" y="20947"/>
                  </a:cubicBezTo>
                  <a:cubicBezTo>
                    <a:pt x="1269994" y="20947"/>
                    <a:pt x="1318088" y="76806"/>
                    <a:pt x="1318088" y="146630"/>
                  </a:cubicBezTo>
                  <a:close/>
                  <a:moveTo>
                    <a:pt x="1273000" y="146630"/>
                  </a:moveTo>
                  <a:cubicBezTo>
                    <a:pt x="1273000" y="106481"/>
                    <a:pt x="1244444" y="73315"/>
                    <a:pt x="1209876" y="73315"/>
                  </a:cubicBezTo>
                  <a:cubicBezTo>
                    <a:pt x="1175308" y="73315"/>
                    <a:pt x="1146752" y="106481"/>
                    <a:pt x="1146752" y="146630"/>
                  </a:cubicBezTo>
                  <a:cubicBezTo>
                    <a:pt x="1146752" y="186779"/>
                    <a:pt x="1175308" y="219945"/>
                    <a:pt x="1209876" y="219945"/>
                  </a:cubicBezTo>
                  <a:cubicBezTo>
                    <a:pt x="1244444" y="219945"/>
                    <a:pt x="1273000" y="186779"/>
                    <a:pt x="1273000" y="146630"/>
                  </a:cubicBezTo>
                  <a:close/>
                  <a:moveTo>
                    <a:pt x="1280515" y="3732941"/>
                  </a:moveTo>
                  <a:lnTo>
                    <a:pt x="1208373" y="3795171"/>
                  </a:lnTo>
                  <a:lnTo>
                    <a:pt x="1134728" y="3732941"/>
                  </a:lnTo>
                  <a:lnTo>
                    <a:pt x="1103166" y="3759611"/>
                  </a:lnTo>
                  <a:lnTo>
                    <a:pt x="1176811" y="3821841"/>
                  </a:lnTo>
                  <a:lnTo>
                    <a:pt x="1103166" y="3884071"/>
                  </a:lnTo>
                  <a:lnTo>
                    <a:pt x="1134728" y="3910741"/>
                  </a:lnTo>
                  <a:lnTo>
                    <a:pt x="1208373" y="3848511"/>
                  </a:lnTo>
                  <a:lnTo>
                    <a:pt x="1280515" y="3910741"/>
                  </a:lnTo>
                  <a:lnTo>
                    <a:pt x="1312076" y="3884071"/>
                  </a:lnTo>
                  <a:lnTo>
                    <a:pt x="1238432" y="3821841"/>
                  </a:lnTo>
                  <a:lnTo>
                    <a:pt x="1312076" y="3759611"/>
                  </a:lnTo>
                  <a:lnTo>
                    <a:pt x="1280515" y="3732941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7011" y="1028700"/>
            <a:ext cx="3770653" cy="8229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8734425"/>
            <a:ext cx="56289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 panose="02060809030202000504"/>
              </a:rPr>
              <a:t>05</a:t>
            </a:r>
            <a:endParaRPr lang="en-US" sz="3000">
              <a:solidFill>
                <a:srgbClr val="100F0D"/>
              </a:solidFill>
              <a:latin typeface="Anonymous Pro Bold" panose="020608090302020005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80514" y="2205580"/>
            <a:ext cx="7547328" cy="45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0"/>
              </a:lnSpc>
            </a:pPr>
            <a:r>
              <a:rPr lang="en-US" sz="2790">
                <a:solidFill>
                  <a:srgbClr val="100F0D"/>
                </a:solidFill>
                <a:latin typeface="Kollektif Bold" panose="020B0604020101010102"/>
              </a:rPr>
              <a:t>Siapa potential target untuk Future Cinema?</a:t>
            </a:r>
            <a:endParaRPr lang="en-US" sz="2790">
              <a:solidFill>
                <a:srgbClr val="100F0D"/>
              </a:solidFill>
              <a:latin typeface="Kollektif Bold" panose="020B060402010101010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80514" y="3201724"/>
            <a:ext cx="7547328" cy="323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</a:pPr>
            <a:r>
              <a:rPr lang="en-US" sz="2800" spc="84">
                <a:solidFill>
                  <a:srgbClr val="100F0D"/>
                </a:solidFill>
                <a:latin typeface="HK Grotesk Light" panose="00000400000000000000"/>
              </a:rPr>
              <a:t>Univ</a:t>
            </a:r>
            <a:r>
              <a:rPr lang="en-US" sz="2800" u="none" spc="84">
                <a:solidFill>
                  <a:srgbClr val="100F0D"/>
                </a:solidFill>
                <a:latin typeface="HK Grotesk Light" panose="00000400000000000000"/>
              </a:rPr>
              <a:t>ersal.</a:t>
            </a:r>
            <a:endParaRPr lang="en-US" sz="2800" u="none" spc="84">
              <a:solidFill>
                <a:srgbClr val="100F0D"/>
              </a:solidFill>
              <a:latin typeface="HK Grotesk Light" panose="00000400000000000000"/>
            </a:endParaRPr>
          </a:p>
          <a:p>
            <a:pPr marL="0" lvl="0" indent="0" algn="just">
              <a:lnSpc>
                <a:spcPts val="4200"/>
              </a:lnSpc>
            </a:pPr>
            <a:r>
              <a:rPr lang="en-US" sz="2800" u="none" spc="84">
                <a:solidFill>
                  <a:srgbClr val="100F0D"/>
                </a:solidFill>
                <a:latin typeface="HK Grotesk Light" panose="00000400000000000000"/>
              </a:rPr>
              <a:t>Kenapa? Karena pada zaman millenial ini, menyaksikan Film sudah menjadi salah satu hobby umum yang cukup populer bahkan di berbagai kalangan dari segi usia maupun gender. </a:t>
            </a:r>
            <a:endParaRPr lang="en-US" sz="2800" u="none" spc="84">
              <a:solidFill>
                <a:srgbClr val="100F0D"/>
              </a:solidFill>
              <a:latin typeface="HK Grotesk Light" panose="00000400000000000000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1028700" y="1028700"/>
            <a:ext cx="977526" cy="498754"/>
            <a:chOff x="0" y="0"/>
            <a:chExt cx="1303368" cy="665005"/>
          </a:xfrm>
        </p:grpSpPr>
        <p:grpSp>
          <p:nvGrpSpPr>
            <p:cNvPr id="11" name="Group 11"/>
            <p:cNvGrpSpPr/>
            <p:nvPr/>
          </p:nvGrpSpPr>
          <p:grpSpPr>
            <a:xfrm rot="0">
              <a:off x="13838" y="0"/>
              <a:ext cx="1275691" cy="665005"/>
              <a:chOff x="0" y="0"/>
              <a:chExt cx="2121986" cy="110617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l="l" t="t" r="r" b="b"/>
                <a:pathLst>
                  <a:path w="2123256" h="1106170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0">
              <a:off x="0" y="0"/>
              <a:ext cx="1303368" cy="665005"/>
              <a:chOff x="0" y="0"/>
              <a:chExt cx="2144216" cy="110617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145487" cy="1107440"/>
              </a:xfrm>
              <a:custGeom>
                <a:avLst/>
                <a:gdLst/>
                <a:ahLst/>
                <a:cxnLst/>
                <a:rect l="l" t="t" r="r" b="b"/>
                <a:pathLst>
                  <a:path w="2145487" h="1107440">
                    <a:moveTo>
                      <a:pt x="1591766" y="45720"/>
                    </a:moveTo>
                    <a:cubicBezTo>
                      <a:pt x="1871166" y="45720"/>
                      <a:pt x="2098496" y="273050"/>
                      <a:pt x="2098496" y="552450"/>
                    </a:cubicBezTo>
                    <a:cubicBezTo>
                      <a:pt x="2098496" y="831850"/>
                      <a:pt x="1871166" y="1059180"/>
                      <a:pt x="159176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1591766" y="45720"/>
                    </a:lnTo>
                    <a:moveTo>
                      <a:pt x="159176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591766" y="1107440"/>
                    </a:lnTo>
                    <a:cubicBezTo>
                      <a:pt x="1897836" y="1107440"/>
                      <a:pt x="2145486" y="859790"/>
                      <a:pt x="2145486" y="553720"/>
                    </a:cubicBezTo>
                    <a:cubicBezTo>
                      <a:pt x="2144216" y="247650"/>
                      <a:pt x="1896566" y="0"/>
                      <a:pt x="1591766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70099" y="201950"/>
              <a:ext cx="563169" cy="2611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281774" y="1028700"/>
            <a:ext cx="977526" cy="498754"/>
            <a:chOff x="0" y="0"/>
            <a:chExt cx="1303368" cy="665005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13838" y="0"/>
              <a:ext cx="1275691" cy="665005"/>
              <a:chOff x="0" y="0"/>
              <a:chExt cx="2121986" cy="110617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l="l" t="t" r="r" b="b"/>
                <a:pathLst>
                  <a:path w="2123256" h="1106170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BAE0FF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0">
              <a:off x="0" y="0"/>
              <a:ext cx="1303368" cy="665005"/>
              <a:chOff x="0" y="0"/>
              <a:chExt cx="2144216" cy="110617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145487" cy="1107440"/>
              </a:xfrm>
              <a:custGeom>
                <a:avLst/>
                <a:gdLst/>
                <a:ahLst/>
                <a:cxnLst/>
                <a:rect l="l" t="t" r="r" b="b"/>
                <a:pathLst>
                  <a:path w="2145487" h="1107440">
                    <a:moveTo>
                      <a:pt x="1591766" y="45720"/>
                    </a:moveTo>
                    <a:cubicBezTo>
                      <a:pt x="1871166" y="45720"/>
                      <a:pt x="2098496" y="273050"/>
                      <a:pt x="2098496" y="552450"/>
                    </a:cubicBezTo>
                    <a:cubicBezTo>
                      <a:pt x="2098496" y="831850"/>
                      <a:pt x="1871166" y="1059180"/>
                      <a:pt x="159176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1591766" y="45720"/>
                    </a:lnTo>
                    <a:moveTo>
                      <a:pt x="159176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591766" y="1107440"/>
                    </a:lnTo>
                    <a:cubicBezTo>
                      <a:pt x="1897836" y="1107440"/>
                      <a:pt x="2145486" y="859790"/>
                      <a:pt x="2145486" y="553720"/>
                    </a:cubicBezTo>
                    <a:cubicBezTo>
                      <a:pt x="2144216" y="247650"/>
                      <a:pt x="1896566" y="0"/>
                      <a:pt x="1591766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370099" y="201950"/>
              <a:ext cx="563169" cy="261106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 rot="0">
            <a:off x="9442928" y="5797140"/>
            <a:ext cx="3644173" cy="3742622"/>
            <a:chOff x="351790" y="351790"/>
            <a:chExt cx="2940050" cy="2954020"/>
          </a:xfrm>
        </p:grpSpPr>
        <p:sp>
          <p:nvSpPr>
            <p:cNvPr id="9" name="Freeform 9"/>
            <p:cNvSpPr/>
            <p:nvPr/>
          </p:nvSpPr>
          <p:spPr>
            <a:xfrm>
              <a:off x="371964" y="1536533"/>
              <a:ext cx="3494266" cy="2473922"/>
            </a:xfrm>
            <a:custGeom>
              <a:avLst/>
              <a:gdLst/>
              <a:ahLst/>
              <a:cxnLst/>
              <a:rect l="l" t="t" r="r" b="b"/>
              <a:pathLst>
                <a:path w="3494266" h="2473922">
                  <a:moveTo>
                    <a:pt x="223465" y="1283606"/>
                  </a:moveTo>
                  <a:cubicBezTo>
                    <a:pt x="223465" y="1348435"/>
                    <a:pt x="173806" y="1400298"/>
                    <a:pt x="111732" y="1400298"/>
                  </a:cubicBezTo>
                  <a:cubicBezTo>
                    <a:pt x="49659" y="1400298"/>
                    <a:pt x="0" y="1348435"/>
                    <a:pt x="0" y="1283606"/>
                  </a:cubicBezTo>
                  <a:cubicBezTo>
                    <a:pt x="0" y="1218778"/>
                    <a:pt x="49659" y="1166915"/>
                    <a:pt x="111732" y="1166915"/>
                  </a:cubicBezTo>
                  <a:cubicBezTo>
                    <a:pt x="173806" y="1166915"/>
                    <a:pt x="223465" y="1218778"/>
                    <a:pt x="223465" y="1283606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51863"/>
                    <a:pt x="1114221" y="116691"/>
                  </a:cubicBezTo>
                  <a:cubicBezTo>
                    <a:pt x="1114221" y="181520"/>
                    <a:pt x="1163880" y="233383"/>
                    <a:pt x="1225953" y="233383"/>
                  </a:cubicBezTo>
                  <a:cubicBezTo>
                    <a:pt x="1288027" y="233383"/>
                    <a:pt x="1337686" y="181520"/>
                    <a:pt x="1337686" y="116691"/>
                  </a:cubicBezTo>
                  <a:cubicBezTo>
                    <a:pt x="1337686" y="51863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51863"/>
                    <a:pt x="2231546" y="116691"/>
                  </a:cubicBezTo>
                  <a:cubicBezTo>
                    <a:pt x="2231546" y="181520"/>
                    <a:pt x="2281205" y="233383"/>
                    <a:pt x="2343278" y="233383"/>
                  </a:cubicBezTo>
                  <a:cubicBezTo>
                    <a:pt x="2405352" y="233383"/>
                    <a:pt x="2455011" y="181520"/>
                    <a:pt x="2455011" y="116691"/>
                  </a:cubicBezTo>
                  <a:cubicBezTo>
                    <a:pt x="2455011" y="51863"/>
                    <a:pt x="2403800" y="0"/>
                    <a:pt x="2343278" y="0"/>
                  </a:cubicBezTo>
                  <a:close/>
                  <a:moveTo>
                    <a:pt x="3402826" y="1166915"/>
                  </a:moveTo>
                  <a:cubicBezTo>
                    <a:pt x="3352026" y="1166915"/>
                    <a:pt x="3311386" y="1218778"/>
                    <a:pt x="3311386" y="1283606"/>
                  </a:cubicBezTo>
                  <a:cubicBezTo>
                    <a:pt x="3311386" y="1348435"/>
                    <a:pt x="3352026" y="1400298"/>
                    <a:pt x="3402826" y="1400298"/>
                  </a:cubicBezTo>
                  <a:cubicBezTo>
                    <a:pt x="3453626" y="1400298"/>
                    <a:pt x="3494266" y="1348435"/>
                    <a:pt x="3494266" y="1283606"/>
                  </a:cubicBezTo>
                  <a:cubicBezTo>
                    <a:pt x="3494266" y="1218778"/>
                    <a:pt x="3453626" y="1166915"/>
                    <a:pt x="3402826" y="1166915"/>
                  </a:cubicBezTo>
                  <a:close/>
                  <a:moveTo>
                    <a:pt x="2343278" y="2291042"/>
                  </a:moveTo>
                  <a:cubicBezTo>
                    <a:pt x="2281205" y="2291042"/>
                    <a:pt x="2231546" y="2331682"/>
                    <a:pt x="2231546" y="2382482"/>
                  </a:cubicBezTo>
                  <a:cubicBezTo>
                    <a:pt x="2231546" y="2433282"/>
                    <a:pt x="2281205" y="2473922"/>
                    <a:pt x="2343278" y="2473922"/>
                  </a:cubicBezTo>
                  <a:cubicBezTo>
                    <a:pt x="2405352" y="2473922"/>
                    <a:pt x="2455011" y="2433282"/>
                    <a:pt x="2455011" y="2382482"/>
                  </a:cubicBezTo>
                  <a:cubicBezTo>
                    <a:pt x="2455011" y="2331682"/>
                    <a:pt x="2403800" y="2291042"/>
                    <a:pt x="2343278" y="2291042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351790" y="351790"/>
              <a:ext cx="3514440" cy="3672635"/>
            </a:xfrm>
            <a:custGeom>
              <a:avLst/>
              <a:gdLst/>
              <a:ahLst/>
              <a:cxnLst/>
              <a:rect l="l" t="t" r="r" b="b"/>
              <a:pathLst>
                <a:path w="3514440" h="3672635">
                  <a:moveTo>
                    <a:pt x="3511900" y="1222019"/>
                  </a:moveTo>
                  <a:lnTo>
                    <a:pt x="3449670" y="1301434"/>
                  </a:lnTo>
                  <a:lnTo>
                    <a:pt x="3511900" y="1380849"/>
                  </a:lnTo>
                  <a:lnTo>
                    <a:pt x="3485230" y="1414884"/>
                  </a:lnTo>
                  <a:lnTo>
                    <a:pt x="3423000" y="1335469"/>
                  </a:lnTo>
                  <a:lnTo>
                    <a:pt x="3362040" y="1414884"/>
                  </a:lnTo>
                  <a:lnTo>
                    <a:pt x="3335370" y="1380849"/>
                  </a:lnTo>
                  <a:lnTo>
                    <a:pt x="3397600" y="1301434"/>
                  </a:lnTo>
                  <a:lnTo>
                    <a:pt x="3335370" y="1222019"/>
                  </a:lnTo>
                  <a:lnTo>
                    <a:pt x="3362040" y="1187984"/>
                  </a:lnTo>
                  <a:lnTo>
                    <a:pt x="3423000" y="1267399"/>
                  </a:lnTo>
                  <a:lnTo>
                    <a:pt x="3485230" y="1187984"/>
                  </a:lnTo>
                  <a:lnTo>
                    <a:pt x="3511900" y="1222019"/>
                  </a:lnTo>
                  <a:close/>
                  <a:moveTo>
                    <a:pt x="3329020" y="136140"/>
                  </a:moveTo>
                  <a:cubicBezTo>
                    <a:pt x="3329020" y="71311"/>
                    <a:pt x="3369660" y="19449"/>
                    <a:pt x="3420460" y="19449"/>
                  </a:cubicBezTo>
                  <a:cubicBezTo>
                    <a:pt x="3471260" y="19449"/>
                    <a:pt x="3511900" y="71311"/>
                    <a:pt x="3511900" y="136140"/>
                  </a:cubicBezTo>
                  <a:cubicBezTo>
                    <a:pt x="3511900" y="200969"/>
                    <a:pt x="3471260" y="252832"/>
                    <a:pt x="3420460" y="252832"/>
                  </a:cubicBezTo>
                  <a:cubicBezTo>
                    <a:pt x="3369660" y="252832"/>
                    <a:pt x="3329020" y="200969"/>
                    <a:pt x="3329020" y="136140"/>
                  </a:cubicBezTo>
                  <a:close/>
                  <a:moveTo>
                    <a:pt x="3367120" y="136140"/>
                  </a:moveTo>
                  <a:cubicBezTo>
                    <a:pt x="3367120" y="173417"/>
                    <a:pt x="3391250" y="204210"/>
                    <a:pt x="3420460" y="204210"/>
                  </a:cubicBezTo>
                  <a:cubicBezTo>
                    <a:pt x="3449670" y="204210"/>
                    <a:pt x="3473800" y="173417"/>
                    <a:pt x="3473800" y="136140"/>
                  </a:cubicBezTo>
                  <a:cubicBezTo>
                    <a:pt x="3473800" y="98864"/>
                    <a:pt x="3449670" y="68070"/>
                    <a:pt x="3420460" y="68070"/>
                  </a:cubicBezTo>
                  <a:cubicBezTo>
                    <a:pt x="3391250" y="68070"/>
                    <a:pt x="3367120" y="98864"/>
                    <a:pt x="3367120" y="136140"/>
                  </a:cubicBezTo>
                  <a:close/>
                  <a:moveTo>
                    <a:pt x="17070" y="1301434"/>
                  </a:moveTo>
                  <a:cubicBezTo>
                    <a:pt x="17070" y="1236606"/>
                    <a:pt x="66729" y="1184743"/>
                    <a:pt x="128803" y="1184743"/>
                  </a:cubicBezTo>
                  <a:cubicBezTo>
                    <a:pt x="190876" y="1184743"/>
                    <a:pt x="240535" y="1236606"/>
                    <a:pt x="240535" y="1301434"/>
                  </a:cubicBezTo>
                  <a:cubicBezTo>
                    <a:pt x="240535" y="1366263"/>
                    <a:pt x="190876" y="1418126"/>
                    <a:pt x="128803" y="1418126"/>
                  </a:cubicBezTo>
                  <a:cubicBezTo>
                    <a:pt x="66729" y="1418126"/>
                    <a:pt x="17070" y="1366263"/>
                    <a:pt x="17070" y="1301434"/>
                  </a:cubicBezTo>
                  <a:close/>
                  <a:moveTo>
                    <a:pt x="63625" y="1301434"/>
                  </a:moveTo>
                  <a:cubicBezTo>
                    <a:pt x="63625" y="1338711"/>
                    <a:pt x="93110" y="1369504"/>
                    <a:pt x="128803" y="1369504"/>
                  </a:cubicBezTo>
                  <a:cubicBezTo>
                    <a:pt x="164495" y="1369504"/>
                    <a:pt x="193980" y="1338711"/>
                    <a:pt x="193980" y="1301434"/>
                  </a:cubicBezTo>
                  <a:cubicBezTo>
                    <a:pt x="193980" y="1264158"/>
                    <a:pt x="164495" y="1233364"/>
                    <a:pt x="128803" y="1233364"/>
                  </a:cubicBezTo>
                  <a:cubicBezTo>
                    <a:pt x="93110" y="1233364"/>
                    <a:pt x="63625" y="1264158"/>
                    <a:pt x="63625" y="1301434"/>
                  </a:cubicBezTo>
                  <a:close/>
                  <a:moveTo>
                    <a:pt x="153632" y="3460546"/>
                  </a:moveTo>
                  <a:lnTo>
                    <a:pt x="107077" y="3460546"/>
                  </a:lnTo>
                  <a:lnTo>
                    <a:pt x="107077" y="3548175"/>
                  </a:lnTo>
                  <a:lnTo>
                    <a:pt x="0" y="3548175"/>
                  </a:lnTo>
                  <a:lnTo>
                    <a:pt x="0" y="3586275"/>
                  </a:lnTo>
                  <a:lnTo>
                    <a:pt x="105525" y="3586275"/>
                  </a:lnTo>
                  <a:lnTo>
                    <a:pt x="105525" y="3672635"/>
                  </a:lnTo>
                  <a:lnTo>
                    <a:pt x="152080" y="3672635"/>
                  </a:lnTo>
                  <a:lnTo>
                    <a:pt x="152080" y="3585005"/>
                  </a:lnTo>
                  <a:lnTo>
                    <a:pt x="259157" y="3585005"/>
                  </a:lnTo>
                  <a:lnTo>
                    <a:pt x="259157" y="3546905"/>
                  </a:lnTo>
                  <a:lnTo>
                    <a:pt x="153632" y="3546905"/>
                  </a:lnTo>
                  <a:lnTo>
                    <a:pt x="153632" y="3460546"/>
                  </a:lnTo>
                  <a:close/>
                  <a:moveTo>
                    <a:pt x="57418" y="249590"/>
                  </a:moveTo>
                  <a:lnTo>
                    <a:pt x="133458" y="170175"/>
                  </a:lnTo>
                  <a:lnTo>
                    <a:pt x="209498" y="249590"/>
                  </a:lnTo>
                  <a:lnTo>
                    <a:pt x="240535" y="215555"/>
                  </a:lnTo>
                  <a:lnTo>
                    <a:pt x="166047" y="136140"/>
                  </a:lnTo>
                  <a:lnTo>
                    <a:pt x="240535" y="56725"/>
                  </a:lnTo>
                  <a:lnTo>
                    <a:pt x="207947" y="22690"/>
                  </a:lnTo>
                  <a:lnTo>
                    <a:pt x="133458" y="102105"/>
                  </a:lnTo>
                  <a:lnTo>
                    <a:pt x="58970" y="22690"/>
                  </a:lnTo>
                  <a:lnTo>
                    <a:pt x="26381" y="56725"/>
                  </a:lnTo>
                  <a:lnTo>
                    <a:pt x="100870" y="134519"/>
                  </a:lnTo>
                  <a:lnTo>
                    <a:pt x="24829" y="215555"/>
                  </a:lnTo>
                  <a:lnTo>
                    <a:pt x="57418" y="249590"/>
                  </a:lnTo>
                  <a:close/>
                  <a:moveTo>
                    <a:pt x="3514440" y="3567225"/>
                  </a:moveTo>
                  <a:cubicBezTo>
                    <a:pt x="3514440" y="3618025"/>
                    <a:pt x="3473800" y="3658665"/>
                    <a:pt x="3423000" y="3658665"/>
                  </a:cubicBezTo>
                  <a:cubicBezTo>
                    <a:pt x="3372200" y="3658665"/>
                    <a:pt x="3331560" y="3618025"/>
                    <a:pt x="3331560" y="3567225"/>
                  </a:cubicBezTo>
                  <a:cubicBezTo>
                    <a:pt x="3331560" y="3516425"/>
                    <a:pt x="3372200" y="3475785"/>
                    <a:pt x="3423000" y="3475785"/>
                  </a:cubicBezTo>
                  <a:cubicBezTo>
                    <a:pt x="3473800" y="3475785"/>
                    <a:pt x="3514440" y="3516425"/>
                    <a:pt x="3514440" y="3567225"/>
                  </a:cubicBezTo>
                  <a:close/>
                  <a:moveTo>
                    <a:pt x="3476340" y="3567225"/>
                  </a:moveTo>
                  <a:cubicBezTo>
                    <a:pt x="3476340" y="3538015"/>
                    <a:pt x="3452210" y="3513885"/>
                    <a:pt x="3423000" y="3513885"/>
                  </a:cubicBezTo>
                  <a:cubicBezTo>
                    <a:pt x="3393790" y="3513885"/>
                    <a:pt x="3369660" y="3538015"/>
                    <a:pt x="3369660" y="3567225"/>
                  </a:cubicBezTo>
                  <a:cubicBezTo>
                    <a:pt x="3369660" y="3596435"/>
                    <a:pt x="3393790" y="3620565"/>
                    <a:pt x="3423000" y="3620565"/>
                  </a:cubicBezTo>
                  <a:cubicBezTo>
                    <a:pt x="3452210" y="3620566"/>
                    <a:pt x="3476340" y="3596435"/>
                    <a:pt x="3476340" y="3567225"/>
                  </a:cubicBezTo>
                  <a:close/>
                  <a:moveTo>
                    <a:pt x="2437941" y="2354899"/>
                  </a:moveTo>
                  <a:lnTo>
                    <a:pt x="2361901" y="2434314"/>
                  </a:lnTo>
                  <a:lnTo>
                    <a:pt x="2287412" y="2354899"/>
                  </a:lnTo>
                  <a:lnTo>
                    <a:pt x="2254824" y="2388934"/>
                  </a:lnTo>
                  <a:lnTo>
                    <a:pt x="2330864" y="2468349"/>
                  </a:lnTo>
                  <a:lnTo>
                    <a:pt x="2254824" y="2547764"/>
                  </a:lnTo>
                  <a:lnTo>
                    <a:pt x="2287412" y="2581799"/>
                  </a:lnTo>
                  <a:lnTo>
                    <a:pt x="2361901" y="2502384"/>
                  </a:lnTo>
                  <a:lnTo>
                    <a:pt x="2437941" y="2581799"/>
                  </a:lnTo>
                  <a:lnTo>
                    <a:pt x="2470529" y="2547764"/>
                  </a:lnTo>
                  <a:lnTo>
                    <a:pt x="2394489" y="2468349"/>
                  </a:lnTo>
                  <a:lnTo>
                    <a:pt x="2470529" y="2388934"/>
                  </a:lnTo>
                  <a:lnTo>
                    <a:pt x="2437941" y="2354899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11829"/>
                  </a:lnTo>
                  <a:lnTo>
                    <a:pt x="2234650" y="111829"/>
                  </a:lnTo>
                  <a:lnTo>
                    <a:pt x="2234650" y="160451"/>
                  </a:lnTo>
                  <a:lnTo>
                    <a:pt x="2338623" y="160451"/>
                  </a:lnTo>
                  <a:lnTo>
                    <a:pt x="2338623" y="270659"/>
                  </a:lnTo>
                  <a:lnTo>
                    <a:pt x="2385178" y="270659"/>
                  </a:lnTo>
                  <a:lnTo>
                    <a:pt x="2385178" y="158830"/>
                  </a:lnTo>
                  <a:lnTo>
                    <a:pt x="2493807" y="158830"/>
                  </a:lnTo>
                  <a:lnTo>
                    <a:pt x="2493807" y="110209"/>
                  </a:lnTo>
                  <a:lnTo>
                    <a:pt x="2386730" y="110209"/>
                  </a:lnTo>
                  <a:lnTo>
                    <a:pt x="2386730" y="0"/>
                  </a:lnTo>
                  <a:close/>
                  <a:moveTo>
                    <a:pt x="1357860" y="2468349"/>
                  </a:moveTo>
                  <a:cubicBezTo>
                    <a:pt x="1357860" y="2533178"/>
                    <a:pt x="1308201" y="2585041"/>
                    <a:pt x="1246127" y="2585041"/>
                  </a:cubicBezTo>
                  <a:cubicBezTo>
                    <a:pt x="1184054" y="2585041"/>
                    <a:pt x="1134395" y="2533178"/>
                    <a:pt x="1134395" y="2468349"/>
                  </a:cubicBezTo>
                  <a:cubicBezTo>
                    <a:pt x="1134395" y="2403521"/>
                    <a:pt x="1184054" y="2351658"/>
                    <a:pt x="1246127" y="2351658"/>
                  </a:cubicBezTo>
                  <a:cubicBezTo>
                    <a:pt x="1308201" y="2351658"/>
                    <a:pt x="1357860" y="2403521"/>
                    <a:pt x="1357860" y="2468349"/>
                  </a:cubicBezTo>
                  <a:close/>
                  <a:moveTo>
                    <a:pt x="1311305" y="2468349"/>
                  </a:moveTo>
                  <a:cubicBezTo>
                    <a:pt x="1311305" y="2431073"/>
                    <a:pt x="1281820" y="2400279"/>
                    <a:pt x="1246127" y="2400279"/>
                  </a:cubicBezTo>
                  <a:cubicBezTo>
                    <a:pt x="1210435" y="2400279"/>
                    <a:pt x="1180950" y="2431073"/>
                    <a:pt x="1180950" y="2468349"/>
                  </a:cubicBezTo>
                  <a:cubicBezTo>
                    <a:pt x="1180950" y="2505626"/>
                    <a:pt x="1210435" y="2536419"/>
                    <a:pt x="1246127" y="2536419"/>
                  </a:cubicBezTo>
                  <a:cubicBezTo>
                    <a:pt x="1281820" y="2536419"/>
                    <a:pt x="1311305" y="2505626"/>
                    <a:pt x="1311305" y="2468349"/>
                  </a:cubicBezTo>
                  <a:close/>
                  <a:moveTo>
                    <a:pt x="1360964" y="136140"/>
                  </a:moveTo>
                  <a:cubicBezTo>
                    <a:pt x="1360964" y="200969"/>
                    <a:pt x="1311305" y="252832"/>
                    <a:pt x="1249231" y="252832"/>
                  </a:cubicBezTo>
                  <a:cubicBezTo>
                    <a:pt x="1187158" y="252832"/>
                    <a:pt x="1137499" y="200969"/>
                    <a:pt x="1137499" y="136140"/>
                  </a:cubicBezTo>
                  <a:cubicBezTo>
                    <a:pt x="1137499" y="71311"/>
                    <a:pt x="1188709" y="19449"/>
                    <a:pt x="1249231" y="19449"/>
                  </a:cubicBezTo>
                  <a:cubicBezTo>
                    <a:pt x="1311305" y="19449"/>
                    <a:pt x="1360964" y="71311"/>
                    <a:pt x="1360964" y="136140"/>
                  </a:cubicBezTo>
                  <a:close/>
                  <a:moveTo>
                    <a:pt x="1314408" y="136140"/>
                  </a:moveTo>
                  <a:cubicBezTo>
                    <a:pt x="1314408" y="98864"/>
                    <a:pt x="1284923" y="68070"/>
                    <a:pt x="1249231" y="68070"/>
                  </a:cubicBezTo>
                  <a:cubicBezTo>
                    <a:pt x="1213539" y="68070"/>
                    <a:pt x="1184054" y="98864"/>
                    <a:pt x="1184054" y="136140"/>
                  </a:cubicBezTo>
                  <a:cubicBezTo>
                    <a:pt x="1184054" y="173417"/>
                    <a:pt x="1213539" y="204210"/>
                    <a:pt x="1249231" y="204210"/>
                  </a:cubicBezTo>
                  <a:cubicBezTo>
                    <a:pt x="1284923" y="204210"/>
                    <a:pt x="1314408" y="173417"/>
                    <a:pt x="1314408" y="136140"/>
                  </a:cubicBezTo>
                  <a:close/>
                  <a:moveTo>
                    <a:pt x="1322168" y="3477055"/>
                  </a:moveTo>
                  <a:lnTo>
                    <a:pt x="1247679" y="3539285"/>
                  </a:lnTo>
                  <a:lnTo>
                    <a:pt x="1171639" y="3477055"/>
                  </a:lnTo>
                  <a:lnTo>
                    <a:pt x="1139051" y="3503725"/>
                  </a:lnTo>
                  <a:lnTo>
                    <a:pt x="1215091" y="3565955"/>
                  </a:lnTo>
                  <a:lnTo>
                    <a:pt x="1139051" y="3628185"/>
                  </a:lnTo>
                  <a:lnTo>
                    <a:pt x="1171639" y="3654855"/>
                  </a:lnTo>
                  <a:lnTo>
                    <a:pt x="1247679" y="3592625"/>
                  </a:lnTo>
                  <a:lnTo>
                    <a:pt x="1322168" y="3654855"/>
                  </a:lnTo>
                  <a:lnTo>
                    <a:pt x="1354756" y="3628185"/>
                  </a:lnTo>
                  <a:lnTo>
                    <a:pt x="1278716" y="3565955"/>
                  </a:lnTo>
                  <a:lnTo>
                    <a:pt x="1354756" y="3503725"/>
                  </a:lnTo>
                  <a:lnTo>
                    <a:pt x="1322168" y="3477055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13643207" y="2464493"/>
            <a:ext cx="3644173" cy="3103754"/>
            <a:chOff x="351790" y="351790"/>
            <a:chExt cx="2940050" cy="2954020"/>
          </a:xfrm>
        </p:grpSpPr>
        <p:sp>
          <p:nvSpPr>
            <p:cNvPr id="12" name="Freeform 12"/>
            <p:cNvSpPr/>
            <p:nvPr/>
          </p:nvSpPr>
          <p:spPr>
            <a:xfrm>
              <a:off x="371964" y="1312873"/>
              <a:ext cx="3494266" cy="2070661"/>
            </a:xfrm>
            <a:custGeom>
              <a:avLst/>
              <a:gdLst/>
              <a:ahLst/>
              <a:cxnLst/>
              <a:rect l="l" t="t" r="r" b="b"/>
              <a:pathLst>
                <a:path w="3494266" h="2070661">
                  <a:moveTo>
                    <a:pt x="223465" y="1041282"/>
                  </a:moveTo>
                  <a:cubicBezTo>
                    <a:pt x="223465" y="1093872"/>
                    <a:pt x="173806" y="1135944"/>
                    <a:pt x="111732" y="1135944"/>
                  </a:cubicBezTo>
                  <a:cubicBezTo>
                    <a:pt x="49659" y="1135944"/>
                    <a:pt x="0" y="1093872"/>
                    <a:pt x="0" y="1041282"/>
                  </a:cubicBezTo>
                  <a:cubicBezTo>
                    <a:pt x="0" y="988692"/>
                    <a:pt x="49659" y="946620"/>
                    <a:pt x="111732" y="946620"/>
                  </a:cubicBezTo>
                  <a:cubicBezTo>
                    <a:pt x="173806" y="946620"/>
                    <a:pt x="223465" y="988692"/>
                    <a:pt x="223465" y="1041282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42072"/>
                    <a:pt x="1114221" y="94662"/>
                  </a:cubicBezTo>
                  <a:cubicBezTo>
                    <a:pt x="1114221" y="147252"/>
                    <a:pt x="1163880" y="189324"/>
                    <a:pt x="1225953" y="189324"/>
                  </a:cubicBezTo>
                  <a:cubicBezTo>
                    <a:pt x="1288027" y="189324"/>
                    <a:pt x="1337686" y="147252"/>
                    <a:pt x="1337686" y="94662"/>
                  </a:cubicBezTo>
                  <a:cubicBezTo>
                    <a:pt x="1337686" y="42072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42072"/>
                    <a:pt x="2231546" y="94662"/>
                  </a:cubicBezTo>
                  <a:cubicBezTo>
                    <a:pt x="2231546" y="147252"/>
                    <a:pt x="2281205" y="189324"/>
                    <a:pt x="2343278" y="189324"/>
                  </a:cubicBezTo>
                  <a:cubicBezTo>
                    <a:pt x="2405352" y="189324"/>
                    <a:pt x="2455011" y="147252"/>
                    <a:pt x="2455011" y="94662"/>
                  </a:cubicBezTo>
                  <a:cubicBezTo>
                    <a:pt x="2455011" y="42072"/>
                    <a:pt x="2403800" y="0"/>
                    <a:pt x="2343278" y="0"/>
                  </a:cubicBezTo>
                  <a:close/>
                  <a:moveTo>
                    <a:pt x="3402826" y="946620"/>
                  </a:moveTo>
                  <a:cubicBezTo>
                    <a:pt x="3352026" y="946620"/>
                    <a:pt x="3311386" y="988692"/>
                    <a:pt x="3311386" y="1041282"/>
                  </a:cubicBezTo>
                  <a:cubicBezTo>
                    <a:pt x="3311386" y="1093872"/>
                    <a:pt x="3352026" y="1135944"/>
                    <a:pt x="3402826" y="1135944"/>
                  </a:cubicBezTo>
                  <a:cubicBezTo>
                    <a:pt x="3453626" y="1135944"/>
                    <a:pt x="3494266" y="1093872"/>
                    <a:pt x="3494266" y="1041282"/>
                  </a:cubicBezTo>
                  <a:cubicBezTo>
                    <a:pt x="3494266" y="988692"/>
                    <a:pt x="3453626" y="946620"/>
                    <a:pt x="3402826" y="946620"/>
                  </a:cubicBezTo>
                  <a:close/>
                  <a:moveTo>
                    <a:pt x="2343278" y="1887781"/>
                  </a:moveTo>
                  <a:cubicBezTo>
                    <a:pt x="2281205" y="1887781"/>
                    <a:pt x="2231546" y="1928421"/>
                    <a:pt x="2231546" y="1979221"/>
                  </a:cubicBezTo>
                  <a:cubicBezTo>
                    <a:pt x="2231546" y="2030021"/>
                    <a:pt x="2281205" y="2070661"/>
                    <a:pt x="2343278" y="2070661"/>
                  </a:cubicBezTo>
                  <a:cubicBezTo>
                    <a:pt x="2405352" y="2070661"/>
                    <a:pt x="2455011" y="2030021"/>
                    <a:pt x="2455011" y="1979221"/>
                  </a:cubicBezTo>
                  <a:cubicBezTo>
                    <a:pt x="2455011" y="1928421"/>
                    <a:pt x="2403800" y="1887781"/>
                    <a:pt x="2343278" y="1887781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351790" y="351790"/>
              <a:ext cx="3514440" cy="3045714"/>
            </a:xfrm>
            <a:custGeom>
              <a:avLst/>
              <a:gdLst/>
              <a:ahLst/>
              <a:cxnLst/>
              <a:rect l="l" t="t" r="r" b="b"/>
              <a:pathLst>
                <a:path w="3514440" h="3045714">
                  <a:moveTo>
                    <a:pt x="3511900" y="991322"/>
                  </a:moveTo>
                  <a:lnTo>
                    <a:pt x="3449670" y="1055745"/>
                  </a:lnTo>
                  <a:lnTo>
                    <a:pt x="3511900" y="1120168"/>
                  </a:lnTo>
                  <a:lnTo>
                    <a:pt x="3485230" y="1147777"/>
                  </a:lnTo>
                  <a:lnTo>
                    <a:pt x="3423000" y="1083355"/>
                  </a:lnTo>
                  <a:lnTo>
                    <a:pt x="3362040" y="1147777"/>
                  </a:lnTo>
                  <a:lnTo>
                    <a:pt x="3335370" y="1120168"/>
                  </a:lnTo>
                  <a:lnTo>
                    <a:pt x="3397600" y="1055745"/>
                  </a:lnTo>
                  <a:lnTo>
                    <a:pt x="3335370" y="991322"/>
                  </a:lnTo>
                  <a:lnTo>
                    <a:pt x="3362040" y="963712"/>
                  </a:lnTo>
                  <a:lnTo>
                    <a:pt x="3423000" y="1028135"/>
                  </a:lnTo>
                  <a:lnTo>
                    <a:pt x="3485230" y="963712"/>
                  </a:lnTo>
                  <a:lnTo>
                    <a:pt x="3511900" y="991322"/>
                  </a:lnTo>
                  <a:close/>
                  <a:moveTo>
                    <a:pt x="3329020" y="110439"/>
                  </a:moveTo>
                  <a:cubicBezTo>
                    <a:pt x="3329020" y="57849"/>
                    <a:pt x="3369660" y="15777"/>
                    <a:pt x="3420460" y="15777"/>
                  </a:cubicBezTo>
                  <a:cubicBezTo>
                    <a:pt x="3471260" y="15777"/>
                    <a:pt x="3511900" y="57849"/>
                    <a:pt x="3511900" y="110439"/>
                  </a:cubicBezTo>
                  <a:cubicBezTo>
                    <a:pt x="3511900" y="163029"/>
                    <a:pt x="3471260" y="205101"/>
                    <a:pt x="3420460" y="205101"/>
                  </a:cubicBezTo>
                  <a:cubicBezTo>
                    <a:pt x="3369660" y="205101"/>
                    <a:pt x="3329020" y="163029"/>
                    <a:pt x="3329020" y="110439"/>
                  </a:cubicBezTo>
                  <a:close/>
                  <a:moveTo>
                    <a:pt x="3367120" y="110439"/>
                  </a:moveTo>
                  <a:cubicBezTo>
                    <a:pt x="3367120" y="140678"/>
                    <a:pt x="3391250" y="165659"/>
                    <a:pt x="3420460" y="165659"/>
                  </a:cubicBezTo>
                  <a:cubicBezTo>
                    <a:pt x="3449670" y="165659"/>
                    <a:pt x="3473800" y="140678"/>
                    <a:pt x="3473800" y="110439"/>
                  </a:cubicBezTo>
                  <a:cubicBezTo>
                    <a:pt x="3473800" y="80200"/>
                    <a:pt x="3449670" y="55220"/>
                    <a:pt x="3420460" y="55220"/>
                  </a:cubicBezTo>
                  <a:cubicBezTo>
                    <a:pt x="3391250" y="55220"/>
                    <a:pt x="3367120" y="80200"/>
                    <a:pt x="3367120" y="110439"/>
                  </a:cubicBezTo>
                  <a:close/>
                  <a:moveTo>
                    <a:pt x="17070" y="1055745"/>
                  </a:moveTo>
                  <a:cubicBezTo>
                    <a:pt x="17070" y="1003155"/>
                    <a:pt x="66729" y="961083"/>
                    <a:pt x="128803" y="961083"/>
                  </a:cubicBezTo>
                  <a:cubicBezTo>
                    <a:pt x="190876" y="961083"/>
                    <a:pt x="240535" y="1003155"/>
                    <a:pt x="240535" y="1055745"/>
                  </a:cubicBezTo>
                  <a:cubicBezTo>
                    <a:pt x="240535" y="1108335"/>
                    <a:pt x="190876" y="1150407"/>
                    <a:pt x="128803" y="1150407"/>
                  </a:cubicBezTo>
                  <a:cubicBezTo>
                    <a:pt x="66729" y="1150407"/>
                    <a:pt x="17070" y="1108335"/>
                    <a:pt x="17070" y="1055745"/>
                  </a:cubicBezTo>
                  <a:close/>
                  <a:moveTo>
                    <a:pt x="63625" y="1055745"/>
                  </a:moveTo>
                  <a:cubicBezTo>
                    <a:pt x="63625" y="1085984"/>
                    <a:pt x="93110" y="1110964"/>
                    <a:pt x="128803" y="1110964"/>
                  </a:cubicBezTo>
                  <a:cubicBezTo>
                    <a:pt x="164495" y="1110964"/>
                    <a:pt x="193980" y="1085984"/>
                    <a:pt x="193980" y="1055745"/>
                  </a:cubicBezTo>
                  <a:cubicBezTo>
                    <a:pt x="193980" y="1025506"/>
                    <a:pt x="164495" y="1000525"/>
                    <a:pt x="128803" y="1000525"/>
                  </a:cubicBezTo>
                  <a:cubicBezTo>
                    <a:pt x="93110" y="1000525"/>
                    <a:pt x="63625" y="1025505"/>
                    <a:pt x="63625" y="1055745"/>
                  </a:cubicBezTo>
                  <a:close/>
                  <a:moveTo>
                    <a:pt x="153632" y="2833624"/>
                  </a:moveTo>
                  <a:lnTo>
                    <a:pt x="107077" y="2833624"/>
                  </a:lnTo>
                  <a:lnTo>
                    <a:pt x="107077" y="2921254"/>
                  </a:lnTo>
                  <a:lnTo>
                    <a:pt x="0" y="2921254"/>
                  </a:lnTo>
                  <a:lnTo>
                    <a:pt x="0" y="2959354"/>
                  </a:lnTo>
                  <a:lnTo>
                    <a:pt x="105525" y="2959354"/>
                  </a:lnTo>
                  <a:lnTo>
                    <a:pt x="105525" y="3045714"/>
                  </a:lnTo>
                  <a:lnTo>
                    <a:pt x="152080" y="3045714"/>
                  </a:lnTo>
                  <a:lnTo>
                    <a:pt x="152080" y="2958084"/>
                  </a:lnTo>
                  <a:lnTo>
                    <a:pt x="259157" y="2958084"/>
                  </a:lnTo>
                  <a:lnTo>
                    <a:pt x="259157" y="2919984"/>
                  </a:lnTo>
                  <a:lnTo>
                    <a:pt x="153632" y="2919984"/>
                  </a:lnTo>
                  <a:lnTo>
                    <a:pt x="153632" y="2833624"/>
                  </a:lnTo>
                  <a:close/>
                  <a:moveTo>
                    <a:pt x="57418" y="202472"/>
                  </a:moveTo>
                  <a:lnTo>
                    <a:pt x="133458" y="138049"/>
                  </a:lnTo>
                  <a:lnTo>
                    <a:pt x="209498" y="202472"/>
                  </a:lnTo>
                  <a:lnTo>
                    <a:pt x="240535" y="174862"/>
                  </a:lnTo>
                  <a:lnTo>
                    <a:pt x="166047" y="110439"/>
                  </a:lnTo>
                  <a:lnTo>
                    <a:pt x="240535" y="46016"/>
                  </a:lnTo>
                  <a:lnTo>
                    <a:pt x="207947" y="18406"/>
                  </a:lnTo>
                  <a:lnTo>
                    <a:pt x="133458" y="82829"/>
                  </a:lnTo>
                  <a:lnTo>
                    <a:pt x="58970" y="18407"/>
                  </a:lnTo>
                  <a:lnTo>
                    <a:pt x="26381" y="46016"/>
                  </a:lnTo>
                  <a:lnTo>
                    <a:pt x="100870" y="109124"/>
                  </a:lnTo>
                  <a:lnTo>
                    <a:pt x="24829" y="174862"/>
                  </a:lnTo>
                  <a:lnTo>
                    <a:pt x="57418" y="202472"/>
                  </a:lnTo>
                  <a:close/>
                  <a:moveTo>
                    <a:pt x="3514440" y="2940304"/>
                  </a:moveTo>
                  <a:cubicBezTo>
                    <a:pt x="3514440" y="2991104"/>
                    <a:pt x="3473800" y="3031744"/>
                    <a:pt x="3423000" y="3031744"/>
                  </a:cubicBezTo>
                  <a:cubicBezTo>
                    <a:pt x="3372200" y="3031744"/>
                    <a:pt x="3331560" y="2991104"/>
                    <a:pt x="3331560" y="2940304"/>
                  </a:cubicBezTo>
                  <a:cubicBezTo>
                    <a:pt x="3331560" y="2889504"/>
                    <a:pt x="3372200" y="2848864"/>
                    <a:pt x="3423000" y="2848864"/>
                  </a:cubicBezTo>
                  <a:cubicBezTo>
                    <a:pt x="3473800" y="2848864"/>
                    <a:pt x="3514440" y="2889504"/>
                    <a:pt x="3514440" y="2940304"/>
                  </a:cubicBezTo>
                  <a:close/>
                  <a:moveTo>
                    <a:pt x="3476340" y="2940304"/>
                  </a:moveTo>
                  <a:cubicBezTo>
                    <a:pt x="3476340" y="2911094"/>
                    <a:pt x="3452210" y="2886964"/>
                    <a:pt x="3423000" y="2886964"/>
                  </a:cubicBezTo>
                  <a:cubicBezTo>
                    <a:pt x="3393790" y="2886964"/>
                    <a:pt x="3369660" y="2911094"/>
                    <a:pt x="3369660" y="2940304"/>
                  </a:cubicBezTo>
                  <a:cubicBezTo>
                    <a:pt x="3369660" y="2969514"/>
                    <a:pt x="3393790" y="2993644"/>
                    <a:pt x="3423000" y="2993644"/>
                  </a:cubicBezTo>
                  <a:cubicBezTo>
                    <a:pt x="3452210" y="2993645"/>
                    <a:pt x="3476340" y="2969514"/>
                    <a:pt x="3476340" y="2940304"/>
                  </a:cubicBezTo>
                  <a:close/>
                  <a:moveTo>
                    <a:pt x="2437941" y="1910333"/>
                  </a:moveTo>
                  <a:lnTo>
                    <a:pt x="2361901" y="1974756"/>
                  </a:lnTo>
                  <a:lnTo>
                    <a:pt x="2287412" y="1910333"/>
                  </a:lnTo>
                  <a:lnTo>
                    <a:pt x="2254824" y="1937943"/>
                  </a:lnTo>
                  <a:lnTo>
                    <a:pt x="2330864" y="2002365"/>
                  </a:lnTo>
                  <a:lnTo>
                    <a:pt x="2254824" y="2066788"/>
                  </a:lnTo>
                  <a:lnTo>
                    <a:pt x="2287412" y="2094398"/>
                  </a:lnTo>
                  <a:lnTo>
                    <a:pt x="2361901" y="2029975"/>
                  </a:lnTo>
                  <a:lnTo>
                    <a:pt x="2437941" y="2094398"/>
                  </a:lnTo>
                  <a:lnTo>
                    <a:pt x="2470529" y="2066788"/>
                  </a:lnTo>
                  <a:lnTo>
                    <a:pt x="2394489" y="2002365"/>
                  </a:lnTo>
                  <a:lnTo>
                    <a:pt x="2470529" y="1937943"/>
                  </a:lnTo>
                  <a:lnTo>
                    <a:pt x="2437941" y="1910333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90718"/>
                  </a:lnTo>
                  <a:lnTo>
                    <a:pt x="2234650" y="90718"/>
                  </a:lnTo>
                  <a:lnTo>
                    <a:pt x="2234650" y="130160"/>
                  </a:lnTo>
                  <a:lnTo>
                    <a:pt x="2338623" y="130160"/>
                  </a:lnTo>
                  <a:lnTo>
                    <a:pt x="2338623" y="219563"/>
                  </a:lnTo>
                  <a:lnTo>
                    <a:pt x="2385178" y="219563"/>
                  </a:lnTo>
                  <a:lnTo>
                    <a:pt x="2385178" y="128846"/>
                  </a:lnTo>
                  <a:lnTo>
                    <a:pt x="2493807" y="128846"/>
                  </a:lnTo>
                  <a:lnTo>
                    <a:pt x="2493807" y="89403"/>
                  </a:lnTo>
                  <a:lnTo>
                    <a:pt x="2386730" y="89403"/>
                  </a:lnTo>
                  <a:lnTo>
                    <a:pt x="2386730" y="0"/>
                  </a:lnTo>
                  <a:close/>
                  <a:moveTo>
                    <a:pt x="1357860" y="2002365"/>
                  </a:moveTo>
                  <a:cubicBezTo>
                    <a:pt x="1357860" y="2054955"/>
                    <a:pt x="1308201" y="2097027"/>
                    <a:pt x="1246127" y="2097027"/>
                  </a:cubicBezTo>
                  <a:cubicBezTo>
                    <a:pt x="1184054" y="2097027"/>
                    <a:pt x="1134395" y="2054955"/>
                    <a:pt x="1134395" y="2002365"/>
                  </a:cubicBezTo>
                  <a:cubicBezTo>
                    <a:pt x="1134395" y="1949775"/>
                    <a:pt x="1184054" y="1907703"/>
                    <a:pt x="1246127" y="1907703"/>
                  </a:cubicBezTo>
                  <a:cubicBezTo>
                    <a:pt x="1308201" y="1907703"/>
                    <a:pt x="1357860" y="1949775"/>
                    <a:pt x="1357860" y="2002365"/>
                  </a:cubicBezTo>
                  <a:close/>
                  <a:moveTo>
                    <a:pt x="1311305" y="2002365"/>
                  </a:moveTo>
                  <a:cubicBezTo>
                    <a:pt x="1311305" y="1972126"/>
                    <a:pt x="1281820" y="1947146"/>
                    <a:pt x="1246127" y="1947146"/>
                  </a:cubicBezTo>
                  <a:cubicBezTo>
                    <a:pt x="1210435" y="1947146"/>
                    <a:pt x="1180950" y="1972126"/>
                    <a:pt x="1180950" y="2002365"/>
                  </a:cubicBezTo>
                  <a:cubicBezTo>
                    <a:pt x="1180950" y="2032605"/>
                    <a:pt x="1210435" y="2057585"/>
                    <a:pt x="1246127" y="2057585"/>
                  </a:cubicBezTo>
                  <a:cubicBezTo>
                    <a:pt x="1281820" y="2057585"/>
                    <a:pt x="1311305" y="2032605"/>
                    <a:pt x="1311305" y="2002365"/>
                  </a:cubicBezTo>
                  <a:close/>
                  <a:moveTo>
                    <a:pt x="1360964" y="110439"/>
                  </a:moveTo>
                  <a:cubicBezTo>
                    <a:pt x="1360964" y="163029"/>
                    <a:pt x="1311305" y="205101"/>
                    <a:pt x="1249231" y="205101"/>
                  </a:cubicBezTo>
                  <a:cubicBezTo>
                    <a:pt x="1187158" y="205101"/>
                    <a:pt x="1137499" y="163029"/>
                    <a:pt x="1137499" y="110439"/>
                  </a:cubicBezTo>
                  <a:cubicBezTo>
                    <a:pt x="1137499" y="57849"/>
                    <a:pt x="1188709" y="15777"/>
                    <a:pt x="1249231" y="15777"/>
                  </a:cubicBezTo>
                  <a:cubicBezTo>
                    <a:pt x="1311305" y="15777"/>
                    <a:pt x="1360964" y="57849"/>
                    <a:pt x="1360964" y="110439"/>
                  </a:cubicBezTo>
                  <a:close/>
                  <a:moveTo>
                    <a:pt x="1314408" y="110439"/>
                  </a:moveTo>
                  <a:cubicBezTo>
                    <a:pt x="1314408" y="80200"/>
                    <a:pt x="1284923" y="55220"/>
                    <a:pt x="1249231" y="55220"/>
                  </a:cubicBezTo>
                  <a:cubicBezTo>
                    <a:pt x="1213539" y="55220"/>
                    <a:pt x="1184054" y="80200"/>
                    <a:pt x="1184054" y="110439"/>
                  </a:cubicBezTo>
                  <a:cubicBezTo>
                    <a:pt x="1184054" y="140678"/>
                    <a:pt x="1213539" y="165659"/>
                    <a:pt x="1249231" y="165659"/>
                  </a:cubicBezTo>
                  <a:cubicBezTo>
                    <a:pt x="1284923" y="165659"/>
                    <a:pt x="1314408" y="140678"/>
                    <a:pt x="1314408" y="110439"/>
                  </a:cubicBezTo>
                  <a:close/>
                  <a:moveTo>
                    <a:pt x="1322168" y="2850134"/>
                  </a:moveTo>
                  <a:lnTo>
                    <a:pt x="1247679" y="2912364"/>
                  </a:lnTo>
                  <a:lnTo>
                    <a:pt x="1171639" y="2850134"/>
                  </a:lnTo>
                  <a:lnTo>
                    <a:pt x="1139051" y="2876804"/>
                  </a:lnTo>
                  <a:lnTo>
                    <a:pt x="1215091" y="2939034"/>
                  </a:lnTo>
                  <a:lnTo>
                    <a:pt x="1139051" y="3001264"/>
                  </a:lnTo>
                  <a:lnTo>
                    <a:pt x="1171639" y="3027934"/>
                  </a:lnTo>
                  <a:lnTo>
                    <a:pt x="1247679" y="2965704"/>
                  </a:lnTo>
                  <a:lnTo>
                    <a:pt x="1322168" y="3027934"/>
                  </a:lnTo>
                  <a:lnTo>
                    <a:pt x="1354756" y="3001264"/>
                  </a:lnTo>
                  <a:lnTo>
                    <a:pt x="1278716" y="2939034"/>
                  </a:lnTo>
                  <a:lnTo>
                    <a:pt x="1354756" y="2876804"/>
                  </a:lnTo>
                  <a:lnTo>
                    <a:pt x="1322168" y="2850134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27114" y="3501469"/>
            <a:ext cx="7232186" cy="575945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28700" y="2205638"/>
            <a:ext cx="6558253" cy="45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0"/>
              </a:lnSpc>
              <a:spcBef>
                <a:spcPct val="0"/>
              </a:spcBef>
            </a:pPr>
            <a:r>
              <a:rPr lang="en-US" sz="2790">
                <a:solidFill>
                  <a:srgbClr val="100F0D"/>
                </a:solidFill>
                <a:latin typeface="Kollektif Bold" panose="020B0604020101010102"/>
              </a:rPr>
              <a:t>Dimana </a:t>
            </a:r>
            <a:r>
              <a:rPr lang="en-US" sz="1200">
                <a:solidFill>
                  <a:srgbClr val="100F0D"/>
                </a:solidFill>
                <a:latin typeface="Arimo Bold" panose="020B0704020202020204"/>
              </a:rPr>
              <a:t>Future Cinema </a:t>
            </a:r>
            <a:r>
              <a:rPr lang="en-US" sz="2790" u="none">
                <a:solidFill>
                  <a:srgbClr val="100F0D"/>
                </a:solidFill>
                <a:latin typeface="Kollektif Bold" panose="020B0604020101010102"/>
              </a:rPr>
              <a:t>akan dibentuk?</a:t>
            </a:r>
            <a:endParaRPr lang="en-US" sz="2790" u="none">
              <a:solidFill>
                <a:srgbClr val="100F0D"/>
              </a:solidFill>
              <a:latin typeface="Kollektif Bold" panose="020B060402010101010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942975"/>
            <a:ext cx="8998414" cy="129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00"/>
              </a:lnSpc>
              <a:spcBef>
                <a:spcPct val="0"/>
              </a:spcBef>
            </a:pPr>
            <a:r>
              <a:rPr lang="en-US" sz="7910">
                <a:solidFill>
                  <a:srgbClr val="100F0D"/>
                </a:solidFill>
                <a:latin typeface="Kollektif Bold" panose="020B0604020101010102"/>
              </a:rPr>
              <a:t>WHERE</a:t>
            </a:r>
            <a:endParaRPr lang="en-US" sz="7910">
              <a:solidFill>
                <a:srgbClr val="100F0D"/>
              </a:solidFill>
              <a:latin typeface="Kollektif Bold" panose="020B060402010101010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8700" y="3375885"/>
            <a:ext cx="6558253" cy="242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800"/>
              </a:lnSpc>
            </a:pPr>
            <a:r>
              <a:rPr lang="en-US" sz="3200" spc="96">
                <a:solidFill>
                  <a:srgbClr val="100F0D"/>
                </a:solidFill>
                <a:latin typeface="HK Grotesk Light" panose="00000400000000000000"/>
              </a:rPr>
              <a:t>Futu</a:t>
            </a:r>
            <a:r>
              <a:rPr lang="en-US" sz="3200" u="none" spc="96">
                <a:solidFill>
                  <a:srgbClr val="100F0D"/>
                </a:solidFill>
                <a:latin typeface="HK Grotesk Light" panose="00000400000000000000"/>
              </a:rPr>
              <a:t>re Cinema akan dibentuk pada Platform Windows dengan basis Website yang dapat juga diakses melalui SmartPhone ataupun IOS</a:t>
            </a:r>
            <a:endParaRPr lang="en-US" sz="3200" u="none" spc="96">
              <a:solidFill>
                <a:srgbClr val="100F0D"/>
              </a:solidFill>
              <a:latin typeface="HK Grotesk Light" panose="000004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96703" y="942975"/>
            <a:ext cx="9162597" cy="129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700"/>
              </a:lnSpc>
              <a:spcBef>
                <a:spcPct val="0"/>
              </a:spcBef>
            </a:pPr>
            <a:r>
              <a:rPr lang="en-US" sz="7910">
                <a:solidFill>
                  <a:srgbClr val="100F0D"/>
                </a:solidFill>
                <a:latin typeface="Kollektif Bold" panose="020B0604020101010102"/>
              </a:rPr>
              <a:t>WHEN</a:t>
            </a:r>
            <a:endParaRPr lang="en-US" sz="7910">
              <a:solidFill>
                <a:srgbClr val="100F0D"/>
              </a:solidFill>
              <a:latin typeface="Kollektif Bold" panose="020B060402010101010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982802"/>
            <a:ext cx="56289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 panose="02060809030202000504"/>
              </a:rPr>
              <a:t>08</a:t>
            </a:r>
            <a:endParaRPr lang="en-US" sz="3000">
              <a:solidFill>
                <a:srgbClr val="100F0D"/>
              </a:solidFill>
              <a:latin typeface="Anonymous Pro Bold" panose="020608090302020005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01047" y="2235200"/>
            <a:ext cx="6558253" cy="45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70"/>
              </a:lnSpc>
              <a:spcBef>
                <a:spcPct val="0"/>
              </a:spcBef>
            </a:pPr>
            <a:r>
              <a:rPr lang="en-US" sz="2790">
                <a:solidFill>
                  <a:srgbClr val="100F0D"/>
                </a:solidFill>
                <a:latin typeface="Kollektif Bold" panose="020B0604020101010102"/>
              </a:rPr>
              <a:t>Kapan </a:t>
            </a:r>
            <a:r>
              <a:rPr lang="en-US" sz="1200">
                <a:solidFill>
                  <a:srgbClr val="100F0D"/>
                </a:solidFill>
                <a:latin typeface="Arimo Bold" panose="020B0704020202020204"/>
              </a:rPr>
              <a:t>Fu</a:t>
            </a:r>
            <a:r>
              <a:rPr lang="en-US" sz="2790" u="none">
                <a:solidFill>
                  <a:srgbClr val="100F0D"/>
                </a:solidFill>
                <a:latin typeface="Kollektif Bold" panose="020B0604020101010102"/>
              </a:rPr>
              <a:t>ture Cinema akan selesai?</a:t>
            </a:r>
            <a:endParaRPr lang="en-US" sz="2790" u="none">
              <a:solidFill>
                <a:srgbClr val="100F0D"/>
              </a:solidFill>
              <a:latin typeface="Kollektif Bold" panose="020B060402010101010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01047" y="3331845"/>
            <a:ext cx="6558253" cy="184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800"/>
              </a:lnSpc>
            </a:pPr>
            <a:r>
              <a:rPr lang="en-US" sz="3200" u="none" spc="96">
                <a:solidFill>
                  <a:srgbClr val="100F0D"/>
                </a:solidFill>
                <a:latin typeface="HK Grotesk Light" panose="00000400000000000000"/>
              </a:rPr>
              <a:t>Paling lambat Future Cinema akan dapat ditampilkan secara maksimal pada saat UAS.</a:t>
            </a:r>
            <a:endParaRPr lang="en-US" sz="3200" u="none" spc="96">
              <a:solidFill>
                <a:srgbClr val="100F0D"/>
              </a:solidFill>
              <a:latin typeface="HK Grotesk Light" panose="000004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3588813" y="2263775"/>
            <a:ext cx="3644173" cy="4642252"/>
            <a:chOff x="351790" y="351790"/>
            <a:chExt cx="2940050" cy="2954020"/>
          </a:xfrm>
        </p:grpSpPr>
        <p:sp>
          <p:nvSpPr>
            <p:cNvPr id="7" name="Freeform 7"/>
            <p:cNvSpPr/>
            <p:nvPr/>
          </p:nvSpPr>
          <p:spPr>
            <a:xfrm>
              <a:off x="371964" y="1851483"/>
              <a:ext cx="3494266" cy="3041780"/>
            </a:xfrm>
            <a:custGeom>
              <a:avLst/>
              <a:gdLst/>
              <a:ahLst/>
              <a:cxnLst/>
              <a:rect l="l" t="t" r="r" b="b"/>
              <a:pathLst>
                <a:path w="3494266" h="3041780">
                  <a:moveTo>
                    <a:pt x="223465" y="1624837"/>
                  </a:moveTo>
                  <a:cubicBezTo>
                    <a:pt x="223465" y="1706900"/>
                    <a:pt x="173806" y="1772550"/>
                    <a:pt x="111732" y="1772550"/>
                  </a:cubicBezTo>
                  <a:cubicBezTo>
                    <a:pt x="49659" y="1772550"/>
                    <a:pt x="0" y="1706900"/>
                    <a:pt x="0" y="1624837"/>
                  </a:cubicBezTo>
                  <a:cubicBezTo>
                    <a:pt x="0" y="1542775"/>
                    <a:pt x="49659" y="1477125"/>
                    <a:pt x="111732" y="1477125"/>
                  </a:cubicBezTo>
                  <a:cubicBezTo>
                    <a:pt x="173806" y="1477125"/>
                    <a:pt x="223465" y="1542775"/>
                    <a:pt x="223465" y="1624837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65650"/>
                    <a:pt x="1114221" y="147712"/>
                  </a:cubicBezTo>
                  <a:cubicBezTo>
                    <a:pt x="1114221" y="229775"/>
                    <a:pt x="1163880" y="295425"/>
                    <a:pt x="1225953" y="295425"/>
                  </a:cubicBezTo>
                  <a:cubicBezTo>
                    <a:pt x="1288027" y="295425"/>
                    <a:pt x="1337686" y="229775"/>
                    <a:pt x="1337686" y="147712"/>
                  </a:cubicBezTo>
                  <a:cubicBezTo>
                    <a:pt x="1337686" y="65650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65650"/>
                    <a:pt x="2231546" y="147712"/>
                  </a:cubicBezTo>
                  <a:cubicBezTo>
                    <a:pt x="2231546" y="229775"/>
                    <a:pt x="2281205" y="295425"/>
                    <a:pt x="2343278" y="295425"/>
                  </a:cubicBezTo>
                  <a:cubicBezTo>
                    <a:pt x="2405352" y="295425"/>
                    <a:pt x="2455011" y="229775"/>
                    <a:pt x="2455011" y="147712"/>
                  </a:cubicBezTo>
                  <a:cubicBezTo>
                    <a:pt x="2455011" y="65650"/>
                    <a:pt x="2403800" y="0"/>
                    <a:pt x="2343278" y="0"/>
                  </a:cubicBezTo>
                  <a:close/>
                  <a:moveTo>
                    <a:pt x="3402826" y="1477125"/>
                  </a:moveTo>
                  <a:cubicBezTo>
                    <a:pt x="3352026" y="1477125"/>
                    <a:pt x="3311386" y="1542775"/>
                    <a:pt x="3311386" y="1624837"/>
                  </a:cubicBezTo>
                  <a:cubicBezTo>
                    <a:pt x="3311386" y="1706900"/>
                    <a:pt x="3352026" y="1772550"/>
                    <a:pt x="3402826" y="1772550"/>
                  </a:cubicBezTo>
                  <a:cubicBezTo>
                    <a:pt x="3453626" y="1772550"/>
                    <a:pt x="3494266" y="1706900"/>
                    <a:pt x="3494266" y="1624837"/>
                  </a:cubicBezTo>
                  <a:cubicBezTo>
                    <a:pt x="3494266" y="1542775"/>
                    <a:pt x="3453626" y="1477125"/>
                    <a:pt x="3402826" y="1477125"/>
                  </a:cubicBezTo>
                  <a:close/>
                  <a:moveTo>
                    <a:pt x="2343278" y="2858900"/>
                  </a:moveTo>
                  <a:cubicBezTo>
                    <a:pt x="2281205" y="2858900"/>
                    <a:pt x="2231546" y="2899539"/>
                    <a:pt x="2231546" y="2950339"/>
                  </a:cubicBezTo>
                  <a:cubicBezTo>
                    <a:pt x="2231546" y="3001139"/>
                    <a:pt x="2281205" y="3041780"/>
                    <a:pt x="2343278" y="3041780"/>
                  </a:cubicBezTo>
                  <a:cubicBezTo>
                    <a:pt x="2405352" y="3041780"/>
                    <a:pt x="2455011" y="3001139"/>
                    <a:pt x="2455011" y="2950339"/>
                  </a:cubicBezTo>
                  <a:cubicBezTo>
                    <a:pt x="2455011" y="2899539"/>
                    <a:pt x="2403800" y="2858900"/>
                    <a:pt x="2343278" y="2858900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51790" y="351790"/>
              <a:ext cx="3514440" cy="4555443"/>
            </a:xfrm>
            <a:custGeom>
              <a:avLst/>
              <a:gdLst/>
              <a:ahLst/>
              <a:cxnLst/>
              <a:rect l="l" t="t" r="r" b="b"/>
              <a:pathLst>
                <a:path w="3514440" h="4555443">
                  <a:moveTo>
                    <a:pt x="3511900" y="1546878"/>
                  </a:moveTo>
                  <a:lnTo>
                    <a:pt x="3449670" y="1647405"/>
                  </a:lnTo>
                  <a:lnTo>
                    <a:pt x="3511900" y="1747932"/>
                  </a:lnTo>
                  <a:lnTo>
                    <a:pt x="3485230" y="1791014"/>
                  </a:lnTo>
                  <a:lnTo>
                    <a:pt x="3423000" y="1690488"/>
                  </a:lnTo>
                  <a:lnTo>
                    <a:pt x="3362040" y="1791014"/>
                  </a:lnTo>
                  <a:lnTo>
                    <a:pt x="3335370" y="1747932"/>
                  </a:lnTo>
                  <a:lnTo>
                    <a:pt x="3397600" y="1647405"/>
                  </a:lnTo>
                  <a:lnTo>
                    <a:pt x="3335370" y="1546878"/>
                  </a:lnTo>
                  <a:lnTo>
                    <a:pt x="3362040" y="1503796"/>
                  </a:lnTo>
                  <a:lnTo>
                    <a:pt x="3423000" y="1604322"/>
                  </a:lnTo>
                  <a:lnTo>
                    <a:pt x="3485230" y="1503796"/>
                  </a:lnTo>
                  <a:lnTo>
                    <a:pt x="3511900" y="1546878"/>
                  </a:lnTo>
                  <a:close/>
                  <a:moveTo>
                    <a:pt x="3329020" y="172331"/>
                  </a:moveTo>
                  <a:cubicBezTo>
                    <a:pt x="3329020" y="90269"/>
                    <a:pt x="3369660" y="24619"/>
                    <a:pt x="3420460" y="24619"/>
                  </a:cubicBezTo>
                  <a:cubicBezTo>
                    <a:pt x="3471260" y="24619"/>
                    <a:pt x="3511900" y="90269"/>
                    <a:pt x="3511900" y="172331"/>
                  </a:cubicBezTo>
                  <a:cubicBezTo>
                    <a:pt x="3511900" y="254394"/>
                    <a:pt x="3471260" y="320044"/>
                    <a:pt x="3420460" y="320044"/>
                  </a:cubicBezTo>
                  <a:cubicBezTo>
                    <a:pt x="3369660" y="320044"/>
                    <a:pt x="3329020" y="254394"/>
                    <a:pt x="3329020" y="172331"/>
                  </a:cubicBezTo>
                  <a:close/>
                  <a:moveTo>
                    <a:pt x="3367120" y="172331"/>
                  </a:moveTo>
                  <a:cubicBezTo>
                    <a:pt x="3367120" y="219517"/>
                    <a:pt x="3391250" y="258497"/>
                    <a:pt x="3420460" y="258497"/>
                  </a:cubicBezTo>
                  <a:cubicBezTo>
                    <a:pt x="3449670" y="258497"/>
                    <a:pt x="3473800" y="219517"/>
                    <a:pt x="3473800" y="172331"/>
                  </a:cubicBezTo>
                  <a:cubicBezTo>
                    <a:pt x="3473800" y="125145"/>
                    <a:pt x="3449670" y="86166"/>
                    <a:pt x="3420460" y="86166"/>
                  </a:cubicBezTo>
                  <a:cubicBezTo>
                    <a:pt x="3391250" y="86166"/>
                    <a:pt x="3367120" y="125145"/>
                    <a:pt x="3367120" y="172331"/>
                  </a:cubicBezTo>
                  <a:close/>
                  <a:moveTo>
                    <a:pt x="17070" y="1647405"/>
                  </a:moveTo>
                  <a:cubicBezTo>
                    <a:pt x="17070" y="1565343"/>
                    <a:pt x="66729" y="1499693"/>
                    <a:pt x="128803" y="1499693"/>
                  </a:cubicBezTo>
                  <a:cubicBezTo>
                    <a:pt x="190876" y="1499693"/>
                    <a:pt x="240535" y="1565343"/>
                    <a:pt x="240535" y="1647405"/>
                  </a:cubicBezTo>
                  <a:cubicBezTo>
                    <a:pt x="240535" y="1729468"/>
                    <a:pt x="190876" y="1795118"/>
                    <a:pt x="128803" y="1795118"/>
                  </a:cubicBezTo>
                  <a:cubicBezTo>
                    <a:pt x="66729" y="1795118"/>
                    <a:pt x="17070" y="1729468"/>
                    <a:pt x="17070" y="1647405"/>
                  </a:cubicBezTo>
                  <a:close/>
                  <a:moveTo>
                    <a:pt x="63625" y="1647405"/>
                  </a:moveTo>
                  <a:cubicBezTo>
                    <a:pt x="63625" y="1694591"/>
                    <a:pt x="93110" y="1733571"/>
                    <a:pt x="128803" y="1733571"/>
                  </a:cubicBezTo>
                  <a:cubicBezTo>
                    <a:pt x="164495" y="1733571"/>
                    <a:pt x="193980" y="1694591"/>
                    <a:pt x="193980" y="1647405"/>
                  </a:cubicBezTo>
                  <a:cubicBezTo>
                    <a:pt x="193980" y="1600219"/>
                    <a:pt x="164495" y="1561239"/>
                    <a:pt x="128803" y="1561239"/>
                  </a:cubicBezTo>
                  <a:cubicBezTo>
                    <a:pt x="93110" y="1561239"/>
                    <a:pt x="63625" y="1600219"/>
                    <a:pt x="63625" y="1647405"/>
                  </a:cubicBezTo>
                  <a:close/>
                  <a:moveTo>
                    <a:pt x="153632" y="4343352"/>
                  </a:moveTo>
                  <a:lnTo>
                    <a:pt x="107077" y="4343352"/>
                  </a:lnTo>
                  <a:lnTo>
                    <a:pt x="107077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5525" y="4469083"/>
                  </a:lnTo>
                  <a:lnTo>
                    <a:pt x="105525" y="4555443"/>
                  </a:lnTo>
                  <a:lnTo>
                    <a:pt x="152080" y="4555443"/>
                  </a:lnTo>
                  <a:lnTo>
                    <a:pt x="152080" y="4467813"/>
                  </a:lnTo>
                  <a:lnTo>
                    <a:pt x="259157" y="4467813"/>
                  </a:lnTo>
                  <a:lnTo>
                    <a:pt x="259157" y="4429713"/>
                  </a:lnTo>
                  <a:lnTo>
                    <a:pt x="153632" y="4429713"/>
                  </a:lnTo>
                  <a:lnTo>
                    <a:pt x="153632" y="4343352"/>
                  </a:lnTo>
                  <a:close/>
                  <a:moveTo>
                    <a:pt x="57418" y="315941"/>
                  </a:moveTo>
                  <a:lnTo>
                    <a:pt x="133458" y="215414"/>
                  </a:lnTo>
                  <a:lnTo>
                    <a:pt x="209498" y="315941"/>
                  </a:lnTo>
                  <a:lnTo>
                    <a:pt x="240535" y="272858"/>
                  </a:lnTo>
                  <a:lnTo>
                    <a:pt x="166047" y="172331"/>
                  </a:lnTo>
                  <a:lnTo>
                    <a:pt x="240535" y="71805"/>
                  </a:lnTo>
                  <a:lnTo>
                    <a:pt x="207947" y="28722"/>
                  </a:lnTo>
                  <a:lnTo>
                    <a:pt x="133458" y="129248"/>
                  </a:lnTo>
                  <a:lnTo>
                    <a:pt x="58970" y="28722"/>
                  </a:lnTo>
                  <a:lnTo>
                    <a:pt x="26381" y="71805"/>
                  </a:lnTo>
                  <a:lnTo>
                    <a:pt x="100870" y="170280"/>
                  </a:lnTo>
                  <a:lnTo>
                    <a:pt x="24829" y="272858"/>
                  </a:lnTo>
                  <a:lnTo>
                    <a:pt x="57418" y="315941"/>
                  </a:lnTo>
                  <a:close/>
                  <a:moveTo>
                    <a:pt x="3514440" y="4450032"/>
                  </a:moveTo>
                  <a:cubicBezTo>
                    <a:pt x="3514440" y="4500832"/>
                    <a:pt x="3473800" y="4541473"/>
                    <a:pt x="3423000" y="4541473"/>
                  </a:cubicBezTo>
                  <a:cubicBezTo>
                    <a:pt x="3372200" y="4541473"/>
                    <a:pt x="3331560" y="4500832"/>
                    <a:pt x="3331560" y="4450032"/>
                  </a:cubicBezTo>
                  <a:cubicBezTo>
                    <a:pt x="3331560" y="4399232"/>
                    <a:pt x="3372200" y="4358593"/>
                    <a:pt x="3423000" y="4358593"/>
                  </a:cubicBezTo>
                  <a:cubicBezTo>
                    <a:pt x="3473800" y="4358593"/>
                    <a:pt x="3514440" y="4399232"/>
                    <a:pt x="3514440" y="4450032"/>
                  </a:cubicBezTo>
                  <a:close/>
                  <a:moveTo>
                    <a:pt x="3476340" y="4450032"/>
                  </a:moveTo>
                  <a:cubicBezTo>
                    <a:pt x="3476340" y="4420823"/>
                    <a:pt x="3452210" y="4396693"/>
                    <a:pt x="3423000" y="4396693"/>
                  </a:cubicBezTo>
                  <a:cubicBezTo>
                    <a:pt x="3393790" y="4396693"/>
                    <a:pt x="3369660" y="4420823"/>
                    <a:pt x="3369660" y="4450032"/>
                  </a:cubicBezTo>
                  <a:cubicBezTo>
                    <a:pt x="3369660" y="4479243"/>
                    <a:pt x="3393790" y="4503373"/>
                    <a:pt x="3423000" y="4503373"/>
                  </a:cubicBezTo>
                  <a:cubicBezTo>
                    <a:pt x="3452210" y="4503373"/>
                    <a:pt x="3476340" y="4479243"/>
                    <a:pt x="3476340" y="4450032"/>
                  </a:cubicBezTo>
                  <a:close/>
                  <a:moveTo>
                    <a:pt x="2437941" y="2980921"/>
                  </a:moveTo>
                  <a:lnTo>
                    <a:pt x="2361901" y="3081448"/>
                  </a:lnTo>
                  <a:lnTo>
                    <a:pt x="2287412" y="2980921"/>
                  </a:lnTo>
                  <a:lnTo>
                    <a:pt x="2254824" y="3024004"/>
                  </a:lnTo>
                  <a:lnTo>
                    <a:pt x="2330864" y="3124530"/>
                  </a:lnTo>
                  <a:lnTo>
                    <a:pt x="2254824" y="3225057"/>
                  </a:lnTo>
                  <a:lnTo>
                    <a:pt x="2287412" y="3268140"/>
                  </a:lnTo>
                  <a:lnTo>
                    <a:pt x="2361901" y="3167613"/>
                  </a:lnTo>
                  <a:lnTo>
                    <a:pt x="2437941" y="3268140"/>
                  </a:lnTo>
                  <a:lnTo>
                    <a:pt x="2470529" y="3225057"/>
                  </a:lnTo>
                  <a:lnTo>
                    <a:pt x="2394489" y="3124530"/>
                  </a:lnTo>
                  <a:lnTo>
                    <a:pt x="2470529" y="3024004"/>
                  </a:lnTo>
                  <a:lnTo>
                    <a:pt x="2437941" y="2980921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41558"/>
                  </a:lnTo>
                  <a:lnTo>
                    <a:pt x="2234650" y="141558"/>
                  </a:lnTo>
                  <a:lnTo>
                    <a:pt x="2234650" y="203105"/>
                  </a:lnTo>
                  <a:lnTo>
                    <a:pt x="2338623" y="203105"/>
                  </a:lnTo>
                  <a:lnTo>
                    <a:pt x="2338623" y="342611"/>
                  </a:lnTo>
                  <a:lnTo>
                    <a:pt x="2385178" y="342611"/>
                  </a:lnTo>
                  <a:lnTo>
                    <a:pt x="2385178" y="201053"/>
                  </a:lnTo>
                  <a:lnTo>
                    <a:pt x="2493807" y="201053"/>
                  </a:lnTo>
                  <a:lnTo>
                    <a:pt x="2493807" y="139506"/>
                  </a:lnTo>
                  <a:lnTo>
                    <a:pt x="2386730" y="139506"/>
                  </a:lnTo>
                  <a:lnTo>
                    <a:pt x="2386730" y="0"/>
                  </a:lnTo>
                  <a:close/>
                  <a:moveTo>
                    <a:pt x="1357860" y="3124530"/>
                  </a:moveTo>
                  <a:cubicBezTo>
                    <a:pt x="1357860" y="3206593"/>
                    <a:pt x="1308201" y="3272243"/>
                    <a:pt x="1246127" y="3272243"/>
                  </a:cubicBezTo>
                  <a:cubicBezTo>
                    <a:pt x="1184054" y="3272243"/>
                    <a:pt x="1134395" y="3206593"/>
                    <a:pt x="1134395" y="3124530"/>
                  </a:cubicBezTo>
                  <a:cubicBezTo>
                    <a:pt x="1134395" y="3042468"/>
                    <a:pt x="1184054" y="2976818"/>
                    <a:pt x="1246127" y="2976818"/>
                  </a:cubicBezTo>
                  <a:cubicBezTo>
                    <a:pt x="1308201" y="2976818"/>
                    <a:pt x="1357860" y="3042468"/>
                    <a:pt x="1357860" y="3124530"/>
                  </a:cubicBezTo>
                  <a:close/>
                  <a:moveTo>
                    <a:pt x="1311305" y="3124530"/>
                  </a:moveTo>
                  <a:cubicBezTo>
                    <a:pt x="1311305" y="3077344"/>
                    <a:pt x="1281820" y="3038365"/>
                    <a:pt x="1246127" y="3038365"/>
                  </a:cubicBezTo>
                  <a:cubicBezTo>
                    <a:pt x="1210435" y="3038365"/>
                    <a:pt x="1180950" y="3077344"/>
                    <a:pt x="1180950" y="3124530"/>
                  </a:cubicBezTo>
                  <a:cubicBezTo>
                    <a:pt x="1180950" y="3171716"/>
                    <a:pt x="1210435" y="3210696"/>
                    <a:pt x="1246127" y="3210696"/>
                  </a:cubicBezTo>
                  <a:cubicBezTo>
                    <a:pt x="1281820" y="3210696"/>
                    <a:pt x="1311305" y="3171716"/>
                    <a:pt x="1311305" y="3124530"/>
                  </a:cubicBezTo>
                  <a:close/>
                  <a:moveTo>
                    <a:pt x="1360964" y="172331"/>
                  </a:moveTo>
                  <a:cubicBezTo>
                    <a:pt x="1360964" y="254394"/>
                    <a:pt x="1311305" y="320044"/>
                    <a:pt x="1249231" y="320044"/>
                  </a:cubicBezTo>
                  <a:cubicBezTo>
                    <a:pt x="1187158" y="320044"/>
                    <a:pt x="1137499" y="254394"/>
                    <a:pt x="1137499" y="172331"/>
                  </a:cubicBezTo>
                  <a:cubicBezTo>
                    <a:pt x="1137499" y="90269"/>
                    <a:pt x="1188709" y="24619"/>
                    <a:pt x="1249231" y="24619"/>
                  </a:cubicBezTo>
                  <a:cubicBezTo>
                    <a:pt x="1311305" y="24619"/>
                    <a:pt x="1360964" y="90269"/>
                    <a:pt x="1360964" y="172331"/>
                  </a:cubicBezTo>
                  <a:close/>
                  <a:moveTo>
                    <a:pt x="1314408" y="172331"/>
                  </a:moveTo>
                  <a:cubicBezTo>
                    <a:pt x="1314408" y="125145"/>
                    <a:pt x="1284923" y="86166"/>
                    <a:pt x="1249231" y="86166"/>
                  </a:cubicBezTo>
                  <a:cubicBezTo>
                    <a:pt x="1213539" y="86166"/>
                    <a:pt x="1184054" y="125145"/>
                    <a:pt x="1184054" y="172331"/>
                  </a:cubicBezTo>
                  <a:cubicBezTo>
                    <a:pt x="1184054" y="219517"/>
                    <a:pt x="1213539" y="258497"/>
                    <a:pt x="1249231" y="258497"/>
                  </a:cubicBezTo>
                  <a:cubicBezTo>
                    <a:pt x="1284923" y="258497"/>
                    <a:pt x="1314408" y="219517"/>
                    <a:pt x="1314408" y="172331"/>
                  </a:cubicBezTo>
                  <a:close/>
                  <a:moveTo>
                    <a:pt x="1322168" y="4359862"/>
                  </a:moveTo>
                  <a:lnTo>
                    <a:pt x="1247679" y="4422093"/>
                  </a:lnTo>
                  <a:lnTo>
                    <a:pt x="1171639" y="4359862"/>
                  </a:lnTo>
                  <a:lnTo>
                    <a:pt x="1139051" y="4386532"/>
                  </a:lnTo>
                  <a:lnTo>
                    <a:pt x="1215091" y="4448762"/>
                  </a:lnTo>
                  <a:lnTo>
                    <a:pt x="1139051" y="4510993"/>
                  </a:lnTo>
                  <a:lnTo>
                    <a:pt x="1171639" y="4537662"/>
                  </a:lnTo>
                  <a:lnTo>
                    <a:pt x="1247679" y="4475432"/>
                  </a:lnTo>
                  <a:lnTo>
                    <a:pt x="1322168" y="4537662"/>
                  </a:lnTo>
                  <a:lnTo>
                    <a:pt x="1354756" y="4510993"/>
                  </a:lnTo>
                  <a:lnTo>
                    <a:pt x="1278716" y="4448762"/>
                  </a:lnTo>
                  <a:lnTo>
                    <a:pt x="1354756" y="4386532"/>
                  </a:lnTo>
                  <a:lnTo>
                    <a:pt x="1322168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3498850"/>
            <a:ext cx="6994750" cy="5735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202737"/>
            <a:ext cx="3693322" cy="4642252"/>
            <a:chOff x="351790" y="351790"/>
            <a:chExt cx="2940050" cy="2954020"/>
          </a:xfrm>
        </p:grpSpPr>
        <p:sp>
          <p:nvSpPr>
            <p:cNvPr id="3" name="Freeform 3"/>
            <p:cNvSpPr/>
            <p:nvPr/>
          </p:nvSpPr>
          <p:spPr>
            <a:xfrm>
              <a:off x="372266" y="1851483"/>
              <a:ext cx="3541363" cy="3041780"/>
            </a:xfrm>
            <a:custGeom>
              <a:avLst/>
              <a:gdLst/>
              <a:ahLst/>
              <a:cxnLst/>
              <a:rect l="l" t="t" r="r" b="b"/>
              <a:pathLst>
                <a:path w="3541363" h="3041780">
                  <a:moveTo>
                    <a:pt x="226814" y="1624837"/>
                  </a:moveTo>
                  <a:cubicBezTo>
                    <a:pt x="226814" y="1706900"/>
                    <a:pt x="176411" y="1772550"/>
                    <a:pt x="113407" y="1772550"/>
                  </a:cubicBezTo>
                  <a:cubicBezTo>
                    <a:pt x="50403" y="1772550"/>
                    <a:pt x="0" y="1706900"/>
                    <a:pt x="0" y="1624837"/>
                  </a:cubicBezTo>
                  <a:cubicBezTo>
                    <a:pt x="0" y="1542775"/>
                    <a:pt x="50403" y="1477125"/>
                    <a:pt x="113407" y="1477125"/>
                  </a:cubicBezTo>
                  <a:cubicBezTo>
                    <a:pt x="176411" y="1477125"/>
                    <a:pt x="226814" y="1542775"/>
                    <a:pt x="226814" y="1624837"/>
                  </a:cubicBezTo>
                  <a:close/>
                  <a:moveTo>
                    <a:pt x="1244327" y="0"/>
                  </a:moveTo>
                  <a:cubicBezTo>
                    <a:pt x="1181324" y="0"/>
                    <a:pt x="1130920" y="65650"/>
                    <a:pt x="1130920" y="147712"/>
                  </a:cubicBezTo>
                  <a:cubicBezTo>
                    <a:pt x="1130920" y="229775"/>
                    <a:pt x="1181324" y="295425"/>
                    <a:pt x="1244327" y="295425"/>
                  </a:cubicBezTo>
                  <a:cubicBezTo>
                    <a:pt x="1307331" y="295425"/>
                    <a:pt x="1357734" y="229775"/>
                    <a:pt x="1357734" y="147712"/>
                  </a:cubicBezTo>
                  <a:cubicBezTo>
                    <a:pt x="1357734" y="65650"/>
                    <a:pt x="1307331" y="0"/>
                    <a:pt x="1244327" y="0"/>
                  </a:cubicBezTo>
                  <a:close/>
                  <a:moveTo>
                    <a:pt x="2378398" y="0"/>
                  </a:moveTo>
                  <a:cubicBezTo>
                    <a:pt x="2315394" y="0"/>
                    <a:pt x="2264991" y="65650"/>
                    <a:pt x="2264991" y="147712"/>
                  </a:cubicBezTo>
                  <a:cubicBezTo>
                    <a:pt x="2264991" y="229775"/>
                    <a:pt x="2315394" y="295425"/>
                    <a:pt x="2378398" y="295425"/>
                  </a:cubicBezTo>
                  <a:cubicBezTo>
                    <a:pt x="2441402" y="295425"/>
                    <a:pt x="2491805" y="229775"/>
                    <a:pt x="2491805" y="147712"/>
                  </a:cubicBezTo>
                  <a:cubicBezTo>
                    <a:pt x="2491805" y="65650"/>
                    <a:pt x="2439827" y="0"/>
                    <a:pt x="2378398" y="0"/>
                  </a:cubicBezTo>
                  <a:close/>
                  <a:moveTo>
                    <a:pt x="3449923" y="1477125"/>
                  </a:moveTo>
                  <a:cubicBezTo>
                    <a:pt x="3399123" y="1477125"/>
                    <a:pt x="3358483" y="1542775"/>
                    <a:pt x="3358483" y="1624837"/>
                  </a:cubicBezTo>
                  <a:cubicBezTo>
                    <a:pt x="3358483" y="1706900"/>
                    <a:pt x="3399123" y="1772550"/>
                    <a:pt x="3449923" y="1772550"/>
                  </a:cubicBezTo>
                  <a:cubicBezTo>
                    <a:pt x="3500723" y="1772550"/>
                    <a:pt x="3541363" y="1706900"/>
                    <a:pt x="3541363" y="1624837"/>
                  </a:cubicBezTo>
                  <a:cubicBezTo>
                    <a:pt x="3541363" y="1542775"/>
                    <a:pt x="3500723" y="1477125"/>
                    <a:pt x="3449923" y="1477125"/>
                  </a:cubicBezTo>
                  <a:close/>
                  <a:moveTo>
                    <a:pt x="2378398" y="2858900"/>
                  </a:moveTo>
                  <a:cubicBezTo>
                    <a:pt x="2315394" y="2858900"/>
                    <a:pt x="2264991" y="2899539"/>
                    <a:pt x="2264991" y="2950339"/>
                  </a:cubicBezTo>
                  <a:cubicBezTo>
                    <a:pt x="2264991" y="3001139"/>
                    <a:pt x="2315394" y="3041780"/>
                    <a:pt x="2378398" y="3041780"/>
                  </a:cubicBezTo>
                  <a:cubicBezTo>
                    <a:pt x="2441402" y="3041780"/>
                    <a:pt x="2491805" y="3001139"/>
                    <a:pt x="2491805" y="2950339"/>
                  </a:cubicBezTo>
                  <a:cubicBezTo>
                    <a:pt x="2491805" y="2899539"/>
                    <a:pt x="2439827" y="2858900"/>
                    <a:pt x="2378398" y="2858900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51790" y="351790"/>
              <a:ext cx="3561839" cy="4555443"/>
            </a:xfrm>
            <a:custGeom>
              <a:avLst/>
              <a:gdLst/>
              <a:ahLst/>
              <a:cxnLst/>
              <a:rect l="l" t="t" r="r" b="b"/>
              <a:pathLst>
                <a:path w="3561839" h="4555443">
                  <a:moveTo>
                    <a:pt x="3559299" y="1546878"/>
                  </a:moveTo>
                  <a:lnTo>
                    <a:pt x="3497069" y="1647405"/>
                  </a:lnTo>
                  <a:lnTo>
                    <a:pt x="3559299" y="1747932"/>
                  </a:lnTo>
                  <a:lnTo>
                    <a:pt x="3532629" y="1791014"/>
                  </a:lnTo>
                  <a:lnTo>
                    <a:pt x="3470399" y="1690488"/>
                  </a:lnTo>
                  <a:lnTo>
                    <a:pt x="3409439" y="1791014"/>
                  </a:lnTo>
                  <a:lnTo>
                    <a:pt x="3382769" y="1747932"/>
                  </a:lnTo>
                  <a:lnTo>
                    <a:pt x="3444999" y="1647405"/>
                  </a:lnTo>
                  <a:lnTo>
                    <a:pt x="3382769" y="1546878"/>
                  </a:lnTo>
                  <a:lnTo>
                    <a:pt x="3409439" y="1503796"/>
                  </a:lnTo>
                  <a:lnTo>
                    <a:pt x="3470399" y="1604322"/>
                  </a:lnTo>
                  <a:lnTo>
                    <a:pt x="3532629" y="1503796"/>
                  </a:lnTo>
                  <a:lnTo>
                    <a:pt x="3559299" y="1546878"/>
                  </a:lnTo>
                  <a:close/>
                  <a:moveTo>
                    <a:pt x="3376419" y="172331"/>
                  </a:moveTo>
                  <a:cubicBezTo>
                    <a:pt x="3376419" y="90269"/>
                    <a:pt x="3417059" y="24619"/>
                    <a:pt x="3467859" y="24619"/>
                  </a:cubicBezTo>
                  <a:cubicBezTo>
                    <a:pt x="3518659" y="24619"/>
                    <a:pt x="3559299" y="90269"/>
                    <a:pt x="3559299" y="172331"/>
                  </a:cubicBezTo>
                  <a:cubicBezTo>
                    <a:pt x="3559299" y="254394"/>
                    <a:pt x="3518659" y="320044"/>
                    <a:pt x="3467859" y="320044"/>
                  </a:cubicBezTo>
                  <a:cubicBezTo>
                    <a:pt x="3417059" y="320044"/>
                    <a:pt x="3376419" y="254394"/>
                    <a:pt x="3376419" y="172331"/>
                  </a:cubicBezTo>
                  <a:close/>
                  <a:moveTo>
                    <a:pt x="3414519" y="172331"/>
                  </a:moveTo>
                  <a:cubicBezTo>
                    <a:pt x="3414519" y="219517"/>
                    <a:pt x="3438649" y="258497"/>
                    <a:pt x="3467859" y="258497"/>
                  </a:cubicBezTo>
                  <a:cubicBezTo>
                    <a:pt x="3497069" y="258497"/>
                    <a:pt x="3521199" y="219517"/>
                    <a:pt x="3521199" y="172331"/>
                  </a:cubicBezTo>
                  <a:cubicBezTo>
                    <a:pt x="3521199" y="125145"/>
                    <a:pt x="3497069" y="86166"/>
                    <a:pt x="3467859" y="86166"/>
                  </a:cubicBezTo>
                  <a:cubicBezTo>
                    <a:pt x="3438649" y="86166"/>
                    <a:pt x="3414519" y="125145"/>
                    <a:pt x="3414519" y="172331"/>
                  </a:cubicBezTo>
                  <a:close/>
                  <a:moveTo>
                    <a:pt x="17326" y="1647405"/>
                  </a:moveTo>
                  <a:cubicBezTo>
                    <a:pt x="17326" y="1565343"/>
                    <a:pt x="67729" y="1499693"/>
                    <a:pt x="130733" y="1499693"/>
                  </a:cubicBezTo>
                  <a:cubicBezTo>
                    <a:pt x="193737" y="1499693"/>
                    <a:pt x="244140" y="1565343"/>
                    <a:pt x="244140" y="1647405"/>
                  </a:cubicBezTo>
                  <a:cubicBezTo>
                    <a:pt x="244140" y="1729468"/>
                    <a:pt x="193737" y="1795118"/>
                    <a:pt x="130733" y="1795118"/>
                  </a:cubicBezTo>
                  <a:cubicBezTo>
                    <a:pt x="67729" y="1795118"/>
                    <a:pt x="17326" y="1729468"/>
                    <a:pt x="17326" y="1647405"/>
                  </a:cubicBezTo>
                  <a:close/>
                  <a:moveTo>
                    <a:pt x="64579" y="1647405"/>
                  </a:moveTo>
                  <a:cubicBezTo>
                    <a:pt x="64579" y="1694591"/>
                    <a:pt x="94506" y="1733571"/>
                    <a:pt x="130733" y="1733571"/>
                  </a:cubicBezTo>
                  <a:cubicBezTo>
                    <a:pt x="166960" y="1733571"/>
                    <a:pt x="196887" y="1694591"/>
                    <a:pt x="196887" y="1647405"/>
                  </a:cubicBezTo>
                  <a:cubicBezTo>
                    <a:pt x="196887" y="1600219"/>
                    <a:pt x="166960" y="1561239"/>
                    <a:pt x="130733" y="1561239"/>
                  </a:cubicBezTo>
                  <a:cubicBezTo>
                    <a:pt x="94506" y="1561239"/>
                    <a:pt x="64579" y="1600219"/>
                    <a:pt x="64579" y="1647405"/>
                  </a:cubicBezTo>
                  <a:close/>
                  <a:moveTo>
                    <a:pt x="155935" y="4343352"/>
                  </a:moveTo>
                  <a:lnTo>
                    <a:pt x="108682" y="4343352"/>
                  </a:lnTo>
                  <a:lnTo>
                    <a:pt x="108682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7107" y="4469083"/>
                  </a:lnTo>
                  <a:lnTo>
                    <a:pt x="107107" y="4555443"/>
                  </a:lnTo>
                  <a:lnTo>
                    <a:pt x="154360" y="4555443"/>
                  </a:lnTo>
                  <a:lnTo>
                    <a:pt x="154360" y="4467813"/>
                  </a:lnTo>
                  <a:lnTo>
                    <a:pt x="263041" y="4467813"/>
                  </a:lnTo>
                  <a:lnTo>
                    <a:pt x="263041" y="4429713"/>
                  </a:lnTo>
                  <a:lnTo>
                    <a:pt x="155935" y="4429713"/>
                  </a:lnTo>
                  <a:lnTo>
                    <a:pt x="155935" y="4343352"/>
                  </a:lnTo>
                  <a:close/>
                  <a:moveTo>
                    <a:pt x="58279" y="315941"/>
                  </a:moveTo>
                  <a:lnTo>
                    <a:pt x="135458" y="215414"/>
                  </a:lnTo>
                  <a:lnTo>
                    <a:pt x="212638" y="315941"/>
                  </a:lnTo>
                  <a:lnTo>
                    <a:pt x="244140" y="272858"/>
                  </a:lnTo>
                  <a:lnTo>
                    <a:pt x="168535" y="172331"/>
                  </a:lnTo>
                  <a:lnTo>
                    <a:pt x="244140" y="71805"/>
                  </a:lnTo>
                  <a:lnTo>
                    <a:pt x="211063" y="28722"/>
                  </a:lnTo>
                  <a:lnTo>
                    <a:pt x="135458" y="129248"/>
                  </a:lnTo>
                  <a:lnTo>
                    <a:pt x="59854" y="28722"/>
                  </a:lnTo>
                  <a:lnTo>
                    <a:pt x="26777" y="71805"/>
                  </a:lnTo>
                  <a:lnTo>
                    <a:pt x="102381" y="170280"/>
                  </a:lnTo>
                  <a:lnTo>
                    <a:pt x="25202" y="272858"/>
                  </a:lnTo>
                  <a:lnTo>
                    <a:pt x="58279" y="315941"/>
                  </a:lnTo>
                  <a:close/>
                  <a:moveTo>
                    <a:pt x="3561839" y="4450032"/>
                  </a:moveTo>
                  <a:cubicBezTo>
                    <a:pt x="3561839" y="4500832"/>
                    <a:pt x="3521199" y="4541473"/>
                    <a:pt x="3470399" y="4541473"/>
                  </a:cubicBezTo>
                  <a:cubicBezTo>
                    <a:pt x="3419599" y="4541473"/>
                    <a:pt x="3378959" y="4500832"/>
                    <a:pt x="3378959" y="4450032"/>
                  </a:cubicBezTo>
                  <a:cubicBezTo>
                    <a:pt x="3378959" y="4399232"/>
                    <a:pt x="3419599" y="4358593"/>
                    <a:pt x="3470399" y="4358593"/>
                  </a:cubicBezTo>
                  <a:cubicBezTo>
                    <a:pt x="3521199" y="4358593"/>
                    <a:pt x="3561839" y="4399232"/>
                    <a:pt x="3561839" y="4450032"/>
                  </a:cubicBezTo>
                  <a:close/>
                  <a:moveTo>
                    <a:pt x="3523739" y="4450032"/>
                  </a:moveTo>
                  <a:cubicBezTo>
                    <a:pt x="3523739" y="4420823"/>
                    <a:pt x="3499609" y="4396693"/>
                    <a:pt x="3470399" y="4396693"/>
                  </a:cubicBezTo>
                  <a:cubicBezTo>
                    <a:pt x="3441189" y="4396693"/>
                    <a:pt x="3417059" y="4420823"/>
                    <a:pt x="3417059" y="4450032"/>
                  </a:cubicBezTo>
                  <a:cubicBezTo>
                    <a:pt x="3417059" y="4479243"/>
                    <a:pt x="3441189" y="4503373"/>
                    <a:pt x="3470399" y="4503373"/>
                  </a:cubicBezTo>
                  <a:cubicBezTo>
                    <a:pt x="3499609" y="4503373"/>
                    <a:pt x="3523739" y="4479243"/>
                    <a:pt x="3523739" y="4450032"/>
                  </a:cubicBezTo>
                  <a:close/>
                  <a:moveTo>
                    <a:pt x="2474479" y="2980921"/>
                  </a:moveTo>
                  <a:lnTo>
                    <a:pt x="2397299" y="3081448"/>
                  </a:lnTo>
                  <a:lnTo>
                    <a:pt x="2321694" y="2980921"/>
                  </a:lnTo>
                  <a:lnTo>
                    <a:pt x="2288617" y="3024004"/>
                  </a:lnTo>
                  <a:lnTo>
                    <a:pt x="2365797" y="3124530"/>
                  </a:lnTo>
                  <a:lnTo>
                    <a:pt x="2288617" y="3225057"/>
                  </a:lnTo>
                  <a:lnTo>
                    <a:pt x="2321694" y="3268140"/>
                  </a:lnTo>
                  <a:lnTo>
                    <a:pt x="2397299" y="3167613"/>
                  </a:lnTo>
                  <a:lnTo>
                    <a:pt x="2474479" y="3268140"/>
                  </a:lnTo>
                  <a:lnTo>
                    <a:pt x="2507556" y="3225057"/>
                  </a:lnTo>
                  <a:lnTo>
                    <a:pt x="2430376" y="3124530"/>
                  </a:lnTo>
                  <a:lnTo>
                    <a:pt x="2507555" y="3024004"/>
                  </a:lnTo>
                  <a:lnTo>
                    <a:pt x="2474479" y="2980921"/>
                  </a:lnTo>
                  <a:close/>
                  <a:moveTo>
                    <a:pt x="2422500" y="0"/>
                  </a:moveTo>
                  <a:lnTo>
                    <a:pt x="2375247" y="0"/>
                  </a:lnTo>
                  <a:lnTo>
                    <a:pt x="2375247" y="141558"/>
                  </a:lnTo>
                  <a:lnTo>
                    <a:pt x="2268141" y="141558"/>
                  </a:lnTo>
                  <a:lnTo>
                    <a:pt x="2268141" y="203105"/>
                  </a:lnTo>
                  <a:lnTo>
                    <a:pt x="2373672" y="203105"/>
                  </a:lnTo>
                  <a:lnTo>
                    <a:pt x="2373672" y="342611"/>
                  </a:lnTo>
                  <a:lnTo>
                    <a:pt x="2420925" y="342611"/>
                  </a:lnTo>
                  <a:lnTo>
                    <a:pt x="2420925" y="201053"/>
                  </a:lnTo>
                  <a:lnTo>
                    <a:pt x="2531182" y="201053"/>
                  </a:lnTo>
                  <a:lnTo>
                    <a:pt x="2531182" y="139506"/>
                  </a:lnTo>
                  <a:lnTo>
                    <a:pt x="2422500" y="139506"/>
                  </a:lnTo>
                  <a:lnTo>
                    <a:pt x="2422500" y="0"/>
                  </a:lnTo>
                  <a:close/>
                  <a:moveTo>
                    <a:pt x="1378210" y="3124530"/>
                  </a:moveTo>
                  <a:cubicBezTo>
                    <a:pt x="1378210" y="3206593"/>
                    <a:pt x="1327807" y="3272243"/>
                    <a:pt x="1264803" y="3272243"/>
                  </a:cubicBezTo>
                  <a:cubicBezTo>
                    <a:pt x="1201799" y="3272243"/>
                    <a:pt x="1151396" y="3206593"/>
                    <a:pt x="1151396" y="3124530"/>
                  </a:cubicBezTo>
                  <a:cubicBezTo>
                    <a:pt x="1151396" y="3042468"/>
                    <a:pt x="1201799" y="2976818"/>
                    <a:pt x="1264803" y="2976818"/>
                  </a:cubicBezTo>
                  <a:cubicBezTo>
                    <a:pt x="1327807" y="2976818"/>
                    <a:pt x="1378210" y="3042468"/>
                    <a:pt x="1378210" y="3124530"/>
                  </a:cubicBezTo>
                  <a:close/>
                  <a:moveTo>
                    <a:pt x="1330957" y="3124530"/>
                  </a:moveTo>
                  <a:cubicBezTo>
                    <a:pt x="1330957" y="3077344"/>
                    <a:pt x="1301031" y="3038365"/>
                    <a:pt x="1264803" y="3038365"/>
                  </a:cubicBezTo>
                  <a:cubicBezTo>
                    <a:pt x="1228576" y="3038365"/>
                    <a:pt x="1198649" y="3077344"/>
                    <a:pt x="1198649" y="3124530"/>
                  </a:cubicBezTo>
                  <a:cubicBezTo>
                    <a:pt x="1198649" y="3171716"/>
                    <a:pt x="1228576" y="3210696"/>
                    <a:pt x="1264803" y="3210696"/>
                  </a:cubicBezTo>
                  <a:cubicBezTo>
                    <a:pt x="1301031" y="3210696"/>
                    <a:pt x="1330957" y="3171716"/>
                    <a:pt x="1330957" y="3124530"/>
                  </a:cubicBezTo>
                  <a:close/>
                  <a:moveTo>
                    <a:pt x="1381361" y="172331"/>
                  </a:moveTo>
                  <a:cubicBezTo>
                    <a:pt x="1381361" y="254394"/>
                    <a:pt x="1330957" y="320044"/>
                    <a:pt x="1267954" y="320044"/>
                  </a:cubicBezTo>
                  <a:cubicBezTo>
                    <a:pt x="1204950" y="320044"/>
                    <a:pt x="1154547" y="254394"/>
                    <a:pt x="1154547" y="172331"/>
                  </a:cubicBezTo>
                  <a:cubicBezTo>
                    <a:pt x="1154547" y="90269"/>
                    <a:pt x="1206525" y="24619"/>
                    <a:pt x="1267954" y="24619"/>
                  </a:cubicBezTo>
                  <a:cubicBezTo>
                    <a:pt x="1330957" y="24619"/>
                    <a:pt x="1381361" y="90269"/>
                    <a:pt x="1381361" y="172331"/>
                  </a:cubicBezTo>
                  <a:close/>
                  <a:moveTo>
                    <a:pt x="1334108" y="172331"/>
                  </a:moveTo>
                  <a:cubicBezTo>
                    <a:pt x="1334108" y="125145"/>
                    <a:pt x="1304181" y="86166"/>
                    <a:pt x="1267954" y="86166"/>
                  </a:cubicBezTo>
                  <a:cubicBezTo>
                    <a:pt x="1231726" y="86166"/>
                    <a:pt x="1201800" y="125145"/>
                    <a:pt x="1201800" y="172331"/>
                  </a:cubicBezTo>
                  <a:cubicBezTo>
                    <a:pt x="1201800" y="219517"/>
                    <a:pt x="1231726" y="258497"/>
                    <a:pt x="1267954" y="258497"/>
                  </a:cubicBezTo>
                  <a:cubicBezTo>
                    <a:pt x="1304181" y="258497"/>
                    <a:pt x="1334108" y="219517"/>
                    <a:pt x="1334108" y="172331"/>
                  </a:cubicBezTo>
                  <a:close/>
                  <a:moveTo>
                    <a:pt x="1341983" y="4359862"/>
                  </a:moveTo>
                  <a:lnTo>
                    <a:pt x="1266379" y="4422093"/>
                  </a:lnTo>
                  <a:lnTo>
                    <a:pt x="1189199" y="4359862"/>
                  </a:lnTo>
                  <a:lnTo>
                    <a:pt x="1156122" y="4386532"/>
                  </a:lnTo>
                  <a:lnTo>
                    <a:pt x="1233302" y="4448762"/>
                  </a:lnTo>
                  <a:lnTo>
                    <a:pt x="1156122" y="4510993"/>
                  </a:lnTo>
                  <a:lnTo>
                    <a:pt x="1189199" y="4537662"/>
                  </a:lnTo>
                  <a:lnTo>
                    <a:pt x="1266379" y="4475432"/>
                  </a:lnTo>
                  <a:lnTo>
                    <a:pt x="1341983" y="4537662"/>
                  </a:lnTo>
                  <a:lnTo>
                    <a:pt x="1375060" y="4510993"/>
                  </a:lnTo>
                  <a:lnTo>
                    <a:pt x="1297880" y="4448762"/>
                  </a:lnTo>
                  <a:lnTo>
                    <a:pt x="1375060" y="4386532"/>
                  </a:lnTo>
                  <a:lnTo>
                    <a:pt x="1341983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12999" y="1053713"/>
            <a:ext cx="4189615" cy="8229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970123" y="967988"/>
            <a:ext cx="10289177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50"/>
              </a:lnSpc>
            </a:pPr>
            <a:r>
              <a:rPr lang="en-US" sz="8500">
                <a:solidFill>
                  <a:srgbClr val="100F0D"/>
                </a:solidFill>
                <a:latin typeface="Kollektif Bold" panose="020B0604020101010102"/>
              </a:rPr>
              <a:t>WHY</a:t>
            </a:r>
            <a:endParaRPr lang="en-US" sz="8500">
              <a:solidFill>
                <a:srgbClr val="100F0D"/>
              </a:solidFill>
              <a:latin typeface="Kollektif Bold" panose="020B0604020101010102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970123" y="2349113"/>
            <a:ext cx="5803442" cy="6248544"/>
            <a:chOff x="0" y="0"/>
            <a:chExt cx="7737922" cy="8331392"/>
          </a:xfrm>
        </p:grpSpPr>
        <p:sp>
          <p:nvSpPr>
            <p:cNvPr id="8" name="AutoShape 8"/>
            <p:cNvSpPr/>
            <p:nvPr/>
          </p:nvSpPr>
          <p:spPr>
            <a:xfrm>
              <a:off x="0" y="993571"/>
              <a:ext cx="7737922" cy="46179"/>
            </a:xfrm>
            <a:prstGeom prst="rect">
              <a:avLst/>
            </a:prstGeom>
            <a:solidFill>
              <a:srgbClr val="BAE0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7737922" cy="737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300" spc="99">
                  <a:solidFill>
                    <a:srgbClr val="100F0D"/>
                  </a:solidFill>
                  <a:latin typeface="Kollektif" panose="020B0604020101010102"/>
                </a:rPr>
                <a:t>Kenapa Future Cinema?</a:t>
              </a:r>
              <a:endParaRPr lang="en-US" sz="3300" spc="99">
                <a:solidFill>
                  <a:srgbClr val="100F0D"/>
                </a:solidFill>
                <a:latin typeface="Kollektif" panose="020B0604020101010102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75907"/>
              <a:ext cx="7737922" cy="7055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2800" spc="84">
                  <a:solidFill>
                    <a:srgbClr val="100F0D"/>
                  </a:solidFill>
                  <a:latin typeface="HK Grotesk Light" panose="00000400000000000000"/>
                </a:rPr>
                <a:t>Dikarenakan </a:t>
              </a:r>
              <a:r>
                <a:rPr lang="en-US" sz="2800" spc="84">
                  <a:solidFill>
                    <a:srgbClr val="100F0D"/>
                  </a:solidFill>
                  <a:latin typeface="Arimo" panose="020B0604020202020204"/>
                </a:rPr>
                <a:t>banyaknya hasrat keinginan masyarakat dan juga guna sebagai hiburan. Website kami dibutuhkan disaat senggang ketika ingin mencari tahu Kapan Film yang di inginkan akan tayang.</a:t>
              </a:r>
              <a:endParaRPr lang="en-US" sz="2800" spc="84">
                <a:solidFill>
                  <a:srgbClr val="100F0D"/>
                </a:solidFill>
                <a:latin typeface="Arimo" panose="020B0604020202020204"/>
              </a:endParaRPr>
            </a:p>
            <a:p>
              <a:pPr algn="just">
                <a:lnSpc>
                  <a:spcPts val="4200"/>
                </a:lnSpc>
              </a:pPr>
              <a:r>
                <a:rPr lang="en-US" sz="2800" spc="84">
                  <a:solidFill>
                    <a:srgbClr val="100F0D"/>
                  </a:solidFill>
                  <a:latin typeface="Arimo" panose="020B0604020202020204"/>
                </a:rPr>
                <a:t>Sehingga didapatkan kemudahan seperti dimana saja lokasi film tersebut akan tayang dan juga berbagai kemudahan lainnya.</a:t>
              </a:r>
              <a:endParaRPr lang="en-US" sz="2800" spc="84">
                <a:solidFill>
                  <a:srgbClr val="100F0D"/>
                </a:solidFill>
                <a:latin typeface="Arimo" panose="020B0604020202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6281774" y="8759546"/>
            <a:ext cx="977526" cy="498754"/>
            <a:chOff x="0" y="0"/>
            <a:chExt cx="1303368" cy="665005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13838" y="0"/>
              <a:ext cx="1275691" cy="665005"/>
              <a:chOff x="0" y="0"/>
              <a:chExt cx="2121986" cy="110617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l="l" t="t" r="r" b="b"/>
                <a:pathLst>
                  <a:path w="2123256" h="1106170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BAE0FF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0">
              <a:off x="0" y="0"/>
              <a:ext cx="1303368" cy="665005"/>
              <a:chOff x="0" y="0"/>
              <a:chExt cx="2144216" cy="110617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145487" cy="1107440"/>
              </a:xfrm>
              <a:custGeom>
                <a:avLst/>
                <a:gdLst/>
                <a:ahLst/>
                <a:cxnLst/>
                <a:rect l="l" t="t" r="r" b="b"/>
                <a:pathLst>
                  <a:path w="2145487" h="1107440">
                    <a:moveTo>
                      <a:pt x="1591766" y="45720"/>
                    </a:moveTo>
                    <a:cubicBezTo>
                      <a:pt x="1871166" y="45720"/>
                      <a:pt x="2098496" y="273050"/>
                      <a:pt x="2098496" y="552450"/>
                    </a:cubicBezTo>
                    <a:cubicBezTo>
                      <a:pt x="2098496" y="831850"/>
                      <a:pt x="1871166" y="1059180"/>
                      <a:pt x="159176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1591766" y="45720"/>
                    </a:lnTo>
                    <a:moveTo>
                      <a:pt x="159176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591766" y="1107440"/>
                    </a:lnTo>
                    <a:cubicBezTo>
                      <a:pt x="1897836" y="1107440"/>
                      <a:pt x="2145486" y="859790"/>
                      <a:pt x="2145486" y="553720"/>
                    </a:cubicBezTo>
                    <a:cubicBezTo>
                      <a:pt x="2144216" y="247650"/>
                      <a:pt x="1896566" y="0"/>
                      <a:pt x="1591766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70099" y="201950"/>
              <a:ext cx="563169" cy="2611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E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281774" y="1028700"/>
            <a:ext cx="977526" cy="498754"/>
            <a:chOff x="0" y="0"/>
            <a:chExt cx="1303368" cy="665005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13838" y="0"/>
              <a:ext cx="1275691" cy="665005"/>
              <a:chOff x="0" y="0"/>
              <a:chExt cx="2121986" cy="110617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l="l" t="t" r="r" b="b"/>
                <a:pathLst>
                  <a:path w="2123256" h="1106170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0">
              <a:off x="0" y="0"/>
              <a:ext cx="1303368" cy="665005"/>
              <a:chOff x="0" y="0"/>
              <a:chExt cx="2144216" cy="110617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145487" cy="1107440"/>
              </a:xfrm>
              <a:custGeom>
                <a:avLst/>
                <a:gdLst/>
                <a:ahLst/>
                <a:cxnLst/>
                <a:rect l="l" t="t" r="r" b="b"/>
                <a:pathLst>
                  <a:path w="2145487" h="1107440">
                    <a:moveTo>
                      <a:pt x="1591766" y="45720"/>
                    </a:moveTo>
                    <a:cubicBezTo>
                      <a:pt x="1871166" y="45720"/>
                      <a:pt x="2098496" y="273050"/>
                      <a:pt x="2098496" y="552450"/>
                    </a:cubicBezTo>
                    <a:cubicBezTo>
                      <a:pt x="2098496" y="831850"/>
                      <a:pt x="1871166" y="1059180"/>
                      <a:pt x="159176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1591766" y="45720"/>
                    </a:lnTo>
                    <a:moveTo>
                      <a:pt x="159176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591766" y="1107440"/>
                    </a:lnTo>
                    <a:cubicBezTo>
                      <a:pt x="1897836" y="1107440"/>
                      <a:pt x="2145486" y="859790"/>
                      <a:pt x="2145486" y="553720"/>
                    </a:cubicBezTo>
                    <a:cubicBezTo>
                      <a:pt x="2144216" y="247650"/>
                      <a:pt x="1896566" y="0"/>
                      <a:pt x="1591766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370099" y="201950"/>
              <a:ext cx="563169" cy="261106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 rot="0">
            <a:off x="1108240" y="2143027"/>
            <a:ext cx="5537038" cy="5585340"/>
            <a:chOff x="0" y="0"/>
            <a:chExt cx="7382718" cy="7447120"/>
          </a:xfrm>
        </p:grpSpPr>
        <p:grpSp>
          <p:nvGrpSpPr>
            <p:cNvPr id="9" name="Group 9"/>
            <p:cNvGrpSpPr/>
            <p:nvPr/>
          </p:nvGrpSpPr>
          <p:grpSpPr>
            <a:xfrm rot="0">
              <a:off x="0" y="0"/>
              <a:ext cx="4858898" cy="6189670"/>
              <a:chOff x="351790" y="351790"/>
              <a:chExt cx="2940050" cy="295402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371964" y="1851483"/>
                <a:ext cx="3494266" cy="3041780"/>
              </a:xfrm>
              <a:custGeom>
                <a:avLst/>
                <a:gdLst/>
                <a:ahLst/>
                <a:cxnLst/>
                <a:rect l="l" t="t" r="r" b="b"/>
                <a:pathLst>
                  <a:path w="3494266" h="3041780">
                    <a:moveTo>
                      <a:pt x="223465" y="1624837"/>
                    </a:moveTo>
                    <a:cubicBezTo>
                      <a:pt x="223465" y="1706900"/>
                      <a:pt x="173806" y="1772550"/>
                      <a:pt x="111732" y="1772550"/>
                    </a:cubicBezTo>
                    <a:cubicBezTo>
                      <a:pt x="49659" y="1772550"/>
                      <a:pt x="0" y="1706900"/>
                      <a:pt x="0" y="1624837"/>
                    </a:cubicBezTo>
                    <a:cubicBezTo>
                      <a:pt x="0" y="1542775"/>
                      <a:pt x="49659" y="1477125"/>
                      <a:pt x="111732" y="1477125"/>
                    </a:cubicBezTo>
                    <a:cubicBezTo>
                      <a:pt x="173806" y="1477125"/>
                      <a:pt x="223465" y="1542775"/>
                      <a:pt x="223465" y="1624837"/>
                    </a:cubicBezTo>
                    <a:close/>
                    <a:moveTo>
                      <a:pt x="1225953" y="0"/>
                    </a:moveTo>
                    <a:cubicBezTo>
                      <a:pt x="1163880" y="0"/>
                      <a:pt x="1114221" y="65650"/>
                      <a:pt x="1114221" y="147712"/>
                    </a:cubicBezTo>
                    <a:cubicBezTo>
                      <a:pt x="1114221" y="229775"/>
                      <a:pt x="1163880" y="295425"/>
                      <a:pt x="1225953" y="295425"/>
                    </a:cubicBezTo>
                    <a:cubicBezTo>
                      <a:pt x="1288027" y="295425"/>
                      <a:pt x="1337686" y="229775"/>
                      <a:pt x="1337686" y="147712"/>
                    </a:cubicBezTo>
                    <a:cubicBezTo>
                      <a:pt x="1337686" y="65650"/>
                      <a:pt x="1288027" y="0"/>
                      <a:pt x="1225953" y="0"/>
                    </a:cubicBezTo>
                    <a:close/>
                    <a:moveTo>
                      <a:pt x="2343278" y="0"/>
                    </a:moveTo>
                    <a:cubicBezTo>
                      <a:pt x="2281205" y="0"/>
                      <a:pt x="2231546" y="65650"/>
                      <a:pt x="2231546" y="147712"/>
                    </a:cubicBezTo>
                    <a:cubicBezTo>
                      <a:pt x="2231546" y="229775"/>
                      <a:pt x="2281205" y="295425"/>
                      <a:pt x="2343278" y="295425"/>
                    </a:cubicBezTo>
                    <a:cubicBezTo>
                      <a:pt x="2405352" y="295425"/>
                      <a:pt x="2455011" y="229775"/>
                      <a:pt x="2455011" y="147712"/>
                    </a:cubicBezTo>
                    <a:cubicBezTo>
                      <a:pt x="2455011" y="65650"/>
                      <a:pt x="2403800" y="0"/>
                      <a:pt x="2343278" y="0"/>
                    </a:cubicBezTo>
                    <a:close/>
                    <a:moveTo>
                      <a:pt x="3402826" y="1477125"/>
                    </a:moveTo>
                    <a:cubicBezTo>
                      <a:pt x="3352026" y="1477125"/>
                      <a:pt x="3311386" y="1542775"/>
                      <a:pt x="3311386" y="1624837"/>
                    </a:cubicBezTo>
                    <a:cubicBezTo>
                      <a:pt x="3311386" y="1706900"/>
                      <a:pt x="3352026" y="1772550"/>
                      <a:pt x="3402826" y="1772550"/>
                    </a:cubicBezTo>
                    <a:cubicBezTo>
                      <a:pt x="3453626" y="1772550"/>
                      <a:pt x="3494266" y="1706900"/>
                      <a:pt x="3494266" y="1624837"/>
                    </a:cubicBezTo>
                    <a:cubicBezTo>
                      <a:pt x="3494266" y="1542775"/>
                      <a:pt x="3453626" y="1477125"/>
                      <a:pt x="3402826" y="1477125"/>
                    </a:cubicBezTo>
                    <a:close/>
                    <a:moveTo>
                      <a:pt x="2343278" y="2858900"/>
                    </a:moveTo>
                    <a:cubicBezTo>
                      <a:pt x="2281205" y="2858900"/>
                      <a:pt x="2231546" y="2899539"/>
                      <a:pt x="2231546" y="2950339"/>
                    </a:cubicBezTo>
                    <a:cubicBezTo>
                      <a:pt x="2231546" y="3001139"/>
                      <a:pt x="2281205" y="3041780"/>
                      <a:pt x="2343278" y="3041780"/>
                    </a:cubicBezTo>
                    <a:cubicBezTo>
                      <a:pt x="2405352" y="3041780"/>
                      <a:pt x="2455011" y="3001139"/>
                      <a:pt x="2455011" y="2950339"/>
                    </a:cubicBezTo>
                    <a:cubicBezTo>
                      <a:pt x="2455011" y="2899539"/>
                      <a:pt x="2403800" y="2858900"/>
                      <a:pt x="2343278" y="2858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351790" y="351790"/>
                <a:ext cx="3514440" cy="4555443"/>
              </a:xfrm>
              <a:custGeom>
                <a:avLst/>
                <a:gdLst/>
                <a:ahLst/>
                <a:cxnLst/>
                <a:rect l="l" t="t" r="r" b="b"/>
                <a:pathLst>
                  <a:path w="3514440" h="4555443">
                    <a:moveTo>
                      <a:pt x="3511900" y="1546878"/>
                    </a:moveTo>
                    <a:lnTo>
                      <a:pt x="3449670" y="1647405"/>
                    </a:lnTo>
                    <a:lnTo>
                      <a:pt x="3511900" y="1747932"/>
                    </a:lnTo>
                    <a:lnTo>
                      <a:pt x="3485230" y="1791014"/>
                    </a:lnTo>
                    <a:lnTo>
                      <a:pt x="3423000" y="1690488"/>
                    </a:lnTo>
                    <a:lnTo>
                      <a:pt x="3362040" y="1791014"/>
                    </a:lnTo>
                    <a:lnTo>
                      <a:pt x="3335370" y="1747932"/>
                    </a:lnTo>
                    <a:lnTo>
                      <a:pt x="3397600" y="1647405"/>
                    </a:lnTo>
                    <a:lnTo>
                      <a:pt x="3335370" y="1546878"/>
                    </a:lnTo>
                    <a:lnTo>
                      <a:pt x="3362040" y="1503796"/>
                    </a:lnTo>
                    <a:lnTo>
                      <a:pt x="3423000" y="1604322"/>
                    </a:lnTo>
                    <a:lnTo>
                      <a:pt x="3485230" y="1503796"/>
                    </a:lnTo>
                    <a:lnTo>
                      <a:pt x="3511900" y="1546878"/>
                    </a:lnTo>
                    <a:close/>
                    <a:moveTo>
                      <a:pt x="3329020" y="172331"/>
                    </a:moveTo>
                    <a:cubicBezTo>
                      <a:pt x="3329020" y="90269"/>
                      <a:pt x="3369660" y="24619"/>
                      <a:pt x="3420460" y="24619"/>
                    </a:cubicBezTo>
                    <a:cubicBezTo>
                      <a:pt x="3471260" y="24619"/>
                      <a:pt x="3511900" y="90269"/>
                      <a:pt x="3511900" y="172331"/>
                    </a:cubicBezTo>
                    <a:cubicBezTo>
                      <a:pt x="3511900" y="254394"/>
                      <a:pt x="3471260" y="320044"/>
                      <a:pt x="3420460" y="320044"/>
                    </a:cubicBezTo>
                    <a:cubicBezTo>
                      <a:pt x="3369660" y="320044"/>
                      <a:pt x="3329020" y="254394"/>
                      <a:pt x="3329020" y="172331"/>
                    </a:cubicBezTo>
                    <a:close/>
                    <a:moveTo>
                      <a:pt x="3367120" y="172331"/>
                    </a:moveTo>
                    <a:cubicBezTo>
                      <a:pt x="3367120" y="219517"/>
                      <a:pt x="3391250" y="258497"/>
                      <a:pt x="3420460" y="258497"/>
                    </a:cubicBezTo>
                    <a:cubicBezTo>
                      <a:pt x="3449670" y="258497"/>
                      <a:pt x="3473800" y="219517"/>
                      <a:pt x="3473800" y="172331"/>
                    </a:cubicBezTo>
                    <a:cubicBezTo>
                      <a:pt x="3473800" y="125145"/>
                      <a:pt x="3449670" y="86166"/>
                      <a:pt x="3420460" y="86166"/>
                    </a:cubicBezTo>
                    <a:cubicBezTo>
                      <a:pt x="3391250" y="86166"/>
                      <a:pt x="3367120" y="125145"/>
                      <a:pt x="3367120" y="172331"/>
                    </a:cubicBezTo>
                    <a:close/>
                    <a:moveTo>
                      <a:pt x="17070" y="1647405"/>
                    </a:moveTo>
                    <a:cubicBezTo>
                      <a:pt x="17070" y="1565343"/>
                      <a:pt x="66729" y="1499693"/>
                      <a:pt x="128803" y="1499693"/>
                    </a:cubicBezTo>
                    <a:cubicBezTo>
                      <a:pt x="190876" y="1499693"/>
                      <a:pt x="240535" y="1565343"/>
                      <a:pt x="240535" y="1647405"/>
                    </a:cubicBezTo>
                    <a:cubicBezTo>
                      <a:pt x="240535" y="1729468"/>
                      <a:pt x="190876" y="1795118"/>
                      <a:pt x="128803" y="1795118"/>
                    </a:cubicBezTo>
                    <a:cubicBezTo>
                      <a:pt x="66729" y="1795118"/>
                      <a:pt x="17070" y="1729468"/>
                      <a:pt x="17070" y="1647405"/>
                    </a:cubicBezTo>
                    <a:close/>
                    <a:moveTo>
                      <a:pt x="63625" y="1647405"/>
                    </a:moveTo>
                    <a:cubicBezTo>
                      <a:pt x="63625" y="1694591"/>
                      <a:pt x="93110" y="1733571"/>
                      <a:pt x="128803" y="1733571"/>
                    </a:cubicBezTo>
                    <a:cubicBezTo>
                      <a:pt x="164495" y="1733571"/>
                      <a:pt x="193980" y="1694591"/>
                      <a:pt x="193980" y="1647405"/>
                    </a:cubicBezTo>
                    <a:cubicBezTo>
                      <a:pt x="193980" y="1600219"/>
                      <a:pt x="164495" y="1561239"/>
                      <a:pt x="128803" y="1561239"/>
                    </a:cubicBezTo>
                    <a:cubicBezTo>
                      <a:pt x="93110" y="1561239"/>
                      <a:pt x="63625" y="1600219"/>
                      <a:pt x="63625" y="1647405"/>
                    </a:cubicBezTo>
                    <a:close/>
                    <a:moveTo>
                      <a:pt x="153632" y="4343352"/>
                    </a:moveTo>
                    <a:lnTo>
                      <a:pt x="107077" y="4343352"/>
                    </a:lnTo>
                    <a:lnTo>
                      <a:pt x="107077" y="4430983"/>
                    </a:lnTo>
                    <a:lnTo>
                      <a:pt x="0" y="4430983"/>
                    </a:lnTo>
                    <a:lnTo>
                      <a:pt x="0" y="4469083"/>
                    </a:lnTo>
                    <a:lnTo>
                      <a:pt x="105525" y="4469083"/>
                    </a:lnTo>
                    <a:lnTo>
                      <a:pt x="105525" y="4555443"/>
                    </a:lnTo>
                    <a:lnTo>
                      <a:pt x="152080" y="4555443"/>
                    </a:lnTo>
                    <a:lnTo>
                      <a:pt x="152080" y="4467813"/>
                    </a:lnTo>
                    <a:lnTo>
                      <a:pt x="259157" y="4467813"/>
                    </a:lnTo>
                    <a:lnTo>
                      <a:pt x="259157" y="4429713"/>
                    </a:lnTo>
                    <a:lnTo>
                      <a:pt x="153632" y="4429713"/>
                    </a:lnTo>
                    <a:lnTo>
                      <a:pt x="153632" y="4343352"/>
                    </a:lnTo>
                    <a:close/>
                    <a:moveTo>
                      <a:pt x="57418" y="315941"/>
                    </a:moveTo>
                    <a:lnTo>
                      <a:pt x="133458" y="215414"/>
                    </a:lnTo>
                    <a:lnTo>
                      <a:pt x="209498" y="315941"/>
                    </a:lnTo>
                    <a:lnTo>
                      <a:pt x="240535" y="272858"/>
                    </a:lnTo>
                    <a:lnTo>
                      <a:pt x="166047" y="172331"/>
                    </a:lnTo>
                    <a:lnTo>
                      <a:pt x="240535" y="71805"/>
                    </a:lnTo>
                    <a:lnTo>
                      <a:pt x="207947" y="28722"/>
                    </a:lnTo>
                    <a:lnTo>
                      <a:pt x="133458" y="129248"/>
                    </a:lnTo>
                    <a:lnTo>
                      <a:pt x="58970" y="28722"/>
                    </a:lnTo>
                    <a:lnTo>
                      <a:pt x="26381" y="71805"/>
                    </a:lnTo>
                    <a:lnTo>
                      <a:pt x="100870" y="170280"/>
                    </a:lnTo>
                    <a:lnTo>
                      <a:pt x="24829" y="272858"/>
                    </a:lnTo>
                    <a:lnTo>
                      <a:pt x="57418" y="315941"/>
                    </a:lnTo>
                    <a:close/>
                    <a:moveTo>
                      <a:pt x="3514440" y="4450032"/>
                    </a:moveTo>
                    <a:cubicBezTo>
                      <a:pt x="3514440" y="4500832"/>
                      <a:pt x="3473800" y="4541473"/>
                      <a:pt x="3423000" y="4541473"/>
                    </a:cubicBezTo>
                    <a:cubicBezTo>
                      <a:pt x="3372200" y="4541473"/>
                      <a:pt x="3331560" y="4500832"/>
                      <a:pt x="3331560" y="4450032"/>
                    </a:cubicBezTo>
                    <a:cubicBezTo>
                      <a:pt x="3331560" y="4399232"/>
                      <a:pt x="3372200" y="4358593"/>
                      <a:pt x="3423000" y="4358593"/>
                    </a:cubicBezTo>
                    <a:cubicBezTo>
                      <a:pt x="3473800" y="4358593"/>
                      <a:pt x="3514440" y="4399232"/>
                      <a:pt x="3514440" y="4450032"/>
                    </a:cubicBezTo>
                    <a:close/>
                    <a:moveTo>
                      <a:pt x="3476340" y="4450032"/>
                    </a:moveTo>
                    <a:cubicBezTo>
                      <a:pt x="3476340" y="4420823"/>
                      <a:pt x="3452210" y="4396693"/>
                      <a:pt x="3423000" y="4396693"/>
                    </a:cubicBezTo>
                    <a:cubicBezTo>
                      <a:pt x="3393790" y="4396693"/>
                      <a:pt x="3369660" y="4420823"/>
                      <a:pt x="3369660" y="4450032"/>
                    </a:cubicBezTo>
                    <a:cubicBezTo>
                      <a:pt x="3369660" y="4479243"/>
                      <a:pt x="3393790" y="4503373"/>
                      <a:pt x="3423000" y="4503373"/>
                    </a:cubicBezTo>
                    <a:cubicBezTo>
                      <a:pt x="3452210" y="4503373"/>
                      <a:pt x="3476340" y="4479243"/>
                      <a:pt x="3476340" y="4450032"/>
                    </a:cubicBezTo>
                    <a:close/>
                    <a:moveTo>
                      <a:pt x="2437941" y="2980921"/>
                    </a:moveTo>
                    <a:lnTo>
                      <a:pt x="2361901" y="3081448"/>
                    </a:lnTo>
                    <a:lnTo>
                      <a:pt x="2287412" y="2980921"/>
                    </a:lnTo>
                    <a:lnTo>
                      <a:pt x="2254824" y="3024004"/>
                    </a:lnTo>
                    <a:lnTo>
                      <a:pt x="2330864" y="3124530"/>
                    </a:lnTo>
                    <a:lnTo>
                      <a:pt x="2254824" y="3225057"/>
                    </a:lnTo>
                    <a:lnTo>
                      <a:pt x="2287412" y="3268140"/>
                    </a:lnTo>
                    <a:lnTo>
                      <a:pt x="2361901" y="3167613"/>
                    </a:lnTo>
                    <a:lnTo>
                      <a:pt x="2437941" y="3268140"/>
                    </a:lnTo>
                    <a:lnTo>
                      <a:pt x="2470529" y="3225057"/>
                    </a:lnTo>
                    <a:lnTo>
                      <a:pt x="2394489" y="3124530"/>
                    </a:lnTo>
                    <a:lnTo>
                      <a:pt x="2470529" y="3024004"/>
                    </a:lnTo>
                    <a:lnTo>
                      <a:pt x="2437941" y="2980921"/>
                    </a:lnTo>
                    <a:close/>
                    <a:moveTo>
                      <a:pt x="2386730" y="0"/>
                    </a:moveTo>
                    <a:lnTo>
                      <a:pt x="2340175" y="0"/>
                    </a:lnTo>
                    <a:lnTo>
                      <a:pt x="2340175" y="141558"/>
                    </a:lnTo>
                    <a:lnTo>
                      <a:pt x="2234650" y="141558"/>
                    </a:lnTo>
                    <a:lnTo>
                      <a:pt x="2234650" y="203105"/>
                    </a:lnTo>
                    <a:lnTo>
                      <a:pt x="2338623" y="203105"/>
                    </a:lnTo>
                    <a:lnTo>
                      <a:pt x="2338623" y="342611"/>
                    </a:lnTo>
                    <a:lnTo>
                      <a:pt x="2385178" y="342611"/>
                    </a:lnTo>
                    <a:lnTo>
                      <a:pt x="2385178" y="201053"/>
                    </a:lnTo>
                    <a:lnTo>
                      <a:pt x="2493807" y="201053"/>
                    </a:lnTo>
                    <a:lnTo>
                      <a:pt x="2493807" y="139506"/>
                    </a:lnTo>
                    <a:lnTo>
                      <a:pt x="2386730" y="139506"/>
                    </a:lnTo>
                    <a:lnTo>
                      <a:pt x="2386730" y="0"/>
                    </a:lnTo>
                    <a:close/>
                    <a:moveTo>
                      <a:pt x="1357860" y="3124530"/>
                    </a:moveTo>
                    <a:cubicBezTo>
                      <a:pt x="1357860" y="3206593"/>
                      <a:pt x="1308201" y="3272243"/>
                      <a:pt x="1246127" y="3272243"/>
                    </a:cubicBezTo>
                    <a:cubicBezTo>
                      <a:pt x="1184054" y="3272243"/>
                      <a:pt x="1134395" y="3206593"/>
                      <a:pt x="1134395" y="3124530"/>
                    </a:cubicBezTo>
                    <a:cubicBezTo>
                      <a:pt x="1134395" y="3042468"/>
                      <a:pt x="1184054" y="2976818"/>
                      <a:pt x="1246127" y="2976818"/>
                    </a:cubicBezTo>
                    <a:cubicBezTo>
                      <a:pt x="1308201" y="2976818"/>
                      <a:pt x="1357860" y="3042468"/>
                      <a:pt x="1357860" y="3124530"/>
                    </a:cubicBezTo>
                    <a:close/>
                    <a:moveTo>
                      <a:pt x="1311305" y="3124530"/>
                    </a:moveTo>
                    <a:cubicBezTo>
                      <a:pt x="1311305" y="3077344"/>
                      <a:pt x="1281820" y="3038365"/>
                      <a:pt x="1246127" y="3038365"/>
                    </a:cubicBezTo>
                    <a:cubicBezTo>
                      <a:pt x="1210435" y="3038365"/>
                      <a:pt x="1180950" y="3077344"/>
                      <a:pt x="1180950" y="3124530"/>
                    </a:cubicBezTo>
                    <a:cubicBezTo>
                      <a:pt x="1180950" y="3171716"/>
                      <a:pt x="1210435" y="3210696"/>
                      <a:pt x="1246127" y="3210696"/>
                    </a:cubicBezTo>
                    <a:cubicBezTo>
                      <a:pt x="1281820" y="3210696"/>
                      <a:pt x="1311305" y="3171716"/>
                      <a:pt x="1311305" y="3124530"/>
                    </a:cubicBezTo>
                    <a:close/>
                    <a:moveTo>
                      <a:pt x="1360964" y="172331"/>
                    </a:moveTo>
                    <a:cubicBezTo>
                      <a:pt x="1360964" y="254394"/>
                      <a:pt x="1311305" y="320044"/>
                      <a:pt x="1249231" y="320044"/>
                    </a:cubicBezTo>
                    <a:cubicBezTo>
                      <a:pt x="1187158" y="320044"/>
                      <a:pt x="1137499" y="254394"/>
                      <a:pt x="1137499" y="172331"/>
                    </a:cubicBezTo>
                    <a:cubicBezTo>
                      <a:pt x="1137499" y="90269"/>
                      <a:pt x="1188709" y="24619"/>
                      <a:pt x="1249231" y="24619"/>
                    </a:cubicBezTo>
                    <a:cubicBezTo>
                      <a:pt x="1311305" y="24619"/>
                      <a:pt x="1360964" y="90269"/>
                      <a:pt x="1360964" y="172331"/>
                    </a:cubicBezTo>
                    <a:close/>
                    <a:moveTo>
                      <a:pt x="1314408" y="172331"/>
                    </a:moveTo>
                    <a:cubicBezTo>
                      <a:pt x="1314408" y="125145"/>
                      <a:pt x="1284923" y="86166"/>
                      <a:pt x="1249231" y="86166"/>
                    </a:cubicBezTo>
                    <a:cubicBezTo>
                      <a:pt x="1213539" y="86166"/>
                      <a:pt x="1184054" y="125145"/>
                      <a:pt x="1184054" y="172331"/>
                    </a:cubicBezTo>
                    <a:cubicBezTo>
                      <a:pt x="1184054" y="219517"/>
                      <a:pt x="1213539" y="258497"/>
                      <a:pt x="1249231" y="258497"/>
                    </a:cubicBezTo>
                    <a:cubicBezTo>
                      <a:pt x="1284923" y="258497"/>
                      <a:pt x="1314408" y="219517"/>
                      <a:pt x="1314408" y="172331"/>
                    </a:cubicBezTo>
                    <a:close/>
                    <a:moveTo>
                      <a:pt x="1322168" y="4359862"/>
                    </a:moveTo>
                    <a:lnTo>
                      <a:pt x="1247679" y="4422093"/>
                    </a:lnTo>
                    <a:lnTo>
                      <a:pt x="1171639" y="4359862"/>
                    </a:lnTo>
                    <a:lnTo>
                      <a:pt x="1139051" y="4386532"/>
                    </a:lnTo>
                    <a:lnTo>
                      <a:pt x="1215091" y="4448762"/>
                    </a:lnTo>
                    <a:lnTo>
                      <a:pt x="1139051" y="4510993"/>
                    </a:lnTo>
                    <a:lnTo>
                      <a:pt x="1171639" y="4537662"/>
                    </a:lnTo>
                    <a:lnTo>
                      <a:pt x="1247679" y="4475432"/>
                    </a:lnTo>
                    <a:lnTo>
                      <a:pt x="1322168" y="4537662"/>
                    </a:lnTo>
                    <a:lnTo>
                      <a:pt x="1354756" y="4510993"/>
                    </a:lnTo>
                    <a:lnTo>
                      <a:pt x="1278716" y="4448762"/>
                    </a:lnTo>
                    <a:lnTo>
                      <a:pt x="1354756" y="4386532"/>
                    </a:lnTo>
                    <a:lnTo>
                      <a:pt x="1322168" y="435986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46271" y="2544505"/>
              <a:ext cx="5836447" cy="4902616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 rot="0">
            <a:off x="8090221" y="716710"/>
            <a:ext cx="8680316" cy="7706455"/>
            <a:chOff x="0" y="0"/>
            <a:chExt cx="11573755" cy="1027527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85725"/>
              <a:ext cx="11573755" cy="1812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50"/>
                </a:lnSpc>
              </a:pPr>
              <a:r>
                <a:rPr lang="en-US" sz="8500">
                  <a:solidFill>
                    <a:srgbClr val="100F0D"/>
                  </a:solidFill>
                  <a:latin typeface="Kollektif Bold" panose="020B0604020101010102"/>
                </a:rPr>
                <a:t>KESIMPULAN</a:t>
              </a:r>
              <a:endParaRPr lang="en-US" sz="8500">
                <a:solidFill>
                  <a:srgbClr val="100F0D"/>
                </a:solidFill>
                <a:latin typeface="Kollektif Bold" panose="020B0604020101010102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205058"/>
              <a:ext cx="11573755" cy="8070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800"/>
                </a:lnSpc>
              </a:pPr>
              <a:r>
                <a:rPr lang="en-US" sz="3200" spc="96">
                  <a:solidFill>
                    <a:srgbClr val="100F0D"/>
                  </a:solidFill>
                  <a:latin typeface="HK Grotesk Light" panose="00000400000000000000"/>
                </a:rPr>
                <a:t>Futu</a:t>
              </a:r>
              <a:r>
                <a:rPr lang="en-US" sz="3200" u="none" spc="96">
                  <a:solidFill>
                    <a:srgbClr val="100F0D"/>
                  </a:solidFill>
                  <a:latin typeface="HK Grotesk Light" panose="00000400000000000000"/>
                </a:rPr>
                <a:t>re Cinema bisa dikatakan sebuah Website yang amat sangat dibutuhkan masyarakat millenial dan juga orang-orang yang mungkin membutuhkan informasi lebih akurat untuk dapat mengatur waktu kesehariannya dengan lebih baik. </a:t>
              </a:r>
              <a:endParaRPr lang="en-US" sz="3200" u="none" spc="96">
                <a:solidFill>
                  <a:srgbClr val="100F0D"/>
                </a:solidFill>
                <a:latin typeface="HK Grotesk Light" panose="00000400000000000000"/>
              </a:endParaRPr>
            </a:p>
            <a:p>
              <a:pPr marL="0" lvl="0" indent="0" algn="just">
                <a:lnSpc>
                  <a:spcPts val="4800"/>
                </a:lnSpc>
              </a:pPr>
              <a:r>
                <a:rPr lang="en-US" sz="3200" u="none" spc="96">
                  <a:solidFill>
                    <a:srgbClr val="100F0D"/>
                  </a:solidFill>
                  <a:latin typeface="HK Grotesk Light" panose="00000400000000000000"/>
                </a:rPr>
                <a:t>Tak menutup kemungkinan bagi kami untuk merevisi Website kami menjadi tempat mengakses film tersebut secara Perdana sebelum hadir di Bioskop.</a:t>
              </a:r>
              <a:endParaRPr lang="en-US" sz="3200" u="none" spc="96">
                <a:solidFill>
                  <a:srgbClr val="100F0D"/>
                </a:solidFill>
                <a:latin typeface="HK Grotesk Light" panose="00000400000000000000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962025"/>
            <a:ext cx="56289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 panose="02060809030202000504"/>
              </a:rPr>
              <a:t>03</a:t>
            </a:r>
            <a:endParaRPr lang="en-US" sz="3000">
              <a:solidFill>
                <a:srgbClr val="100F0D"/>
              </a:solidFill>
              <a:latin typeface="Anonymous Pro Bold" panose="020608090302020005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010147" y="878329"/>
            <a:ext cx="3644173" cy="4642252"/>
            <a:chOff x="351790" y="351790"/>
            <a:chExt cx="2940050" cy="2954020"/>
          </a:xfrm>
        </p:grpSpPr>
        <p:sp>
          <p:nvSpPr>
            <p:cNvPr id="3" name="Freeform 3"/>
            <p:cNvSpPr/>
            <p:nvPr/>
          </p:nvSpPr>
          <p:spPr>
            <a:xfrm>
              <a:off x="371964" y="1851483"/>
              <a:ext cx="3494266" cy="3041780"/>
            </a:xfrm>
            <a:custGeom>
              <a:avLst/>
              <a:gdLst/>
              <a:ahLst/>
              <a:cxnLst/>
              <a:rect l="l" t="t" r="r" b="b"/>
              <a:pathLst>
                <a:path w="3494266" h="3041780">
                  <a:moveTo>
                    <a:pt x="223465" y="1624837"/>
                  </a:moveTo>
                  <a:cubicBezTo>
                    <a:pt x="223465" y="1706900"/>
                    <a:pt x="173806" y="1772550"/>
                    <a:pt x="111732" y="1772550"/>
                  </a:cubicBezTo>
                  <a:cubicBezTo>
                    <a:pt x="49659" y="1772550"/>
                    <a:pt x="0" y="1706900"/>
                    <a:pt x="0" y="1624837"/>
                  </a:cubicBezTo>
                  <a:cubicBezTo>
                    <a:pt x="0" y="1542775"/>
                    <a:pt x="49659" y="1477125"/>
                    <a:pt x="111732" y="1477125"/>
                  </a:cubicBezTo>
                  <a:cubicBezTo>
                    <a:pt x="173806" y="1477125"/>
                    <a:pt x="223465" y="1542775"/>
                    <a:pt x="223465" y="1624837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65650"/>
                    <a:pt x="1114221" y="147712"/>
                  </a:cubicBezTo>
                  <a:cubicBezTo>
                    <a:pt x="1114221" y="229775"/>
                    <a:pt x="1163880" y="295425"/>
                    <a:pt x="1225953" y="295425"/>
                  </a:cubicBezTo>
                  <a:cubicBezTo>
                    <a:pt x="1288027" y="295425"/>
                    <a:pt x="1337686" y="229775"/>
                    <a:pt x="1337686" y="147712"/>
                  </a:cubicBezTo>
                  <a:cubicBezTo>
                    <a:pt x="1337686" y="65650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65650"/>
                    <a:pt x="2231546" y="147712"/>
                  </a:cubicBezTo>
                  <a:cubicBezTo>
                    <a:pt x="2231546" y="229775"/>
                    <a:pt x="2281205" y="295425"/>
                    <a:pt x="2343278" y="295425"/>
                  </a:cubicBezTo>
                  <a:cubicBezTo>
                    <a:pt x="2405352" y="295425"/>
                    <a:pt x="2455011" y="229775"/>
                    <a:pt x="2455011" y="147712"/>
                  </a:cubicBezTo>
                  <a:cubicBezTo>
                    <a:pt x="2455011" y="65650"/>
                    <a:pt x="2403800" y="0"/>
                    <a:pt x="2343278" y="0"/>
                  </a:cubicBezTo>
                  <a:close/>
                  <a:moveTo>
                    <a:pt x="3402826" y="1477125"/>
                  </a:moveTo>
                  <a:cubicBezTo>
                    <a:pt x="3352026" y="1477125"/>
                    <a:pt x="3311386" y="1542775"/>
                    <a:pt x="3311386" y="1624837"/>
                  </a:cubicBezTo>
                  <a:cubicBezTo>
                    <a:pt x="3311386" y="1706900"/>
                    <a:pt x="3352026" y="1772550"/>
                    <a:pt x="3402826" y="1772550"/>
                  </a:cubicBezTo>
                  <a:cubicBezTo>
                    <a:pt x="3453626" y="1772550"/>
                    <a:pt x="3494266" y="1706900"/>
                    <a:pt x="3494266" y="1624837"/>
                  </a:cubicBezTo>
                  <a:cubicBezTo>
                    <a:pt x="3494266" y="1542775"/>
                    <a:pt x="3453626" y="1477125"/>
                    <a:pt x="3402826" y="1477125"/>
                  </a:cubicBezTo>
                  <a:close/>
                  <a:moveTo>
                    <a:pt x="2343278" y="2858900"/>
                  </a:moveTo>
                  <a:cubicBezTo>
                    <a:pt x="2281205" y="2858900"/>
                    <a:pt x="2231546" y="2899539"/>
                    <a:pt x="2231546" y="2950339"/>
                  </a:cubicBezTo>
                  <a:cubicBezTo>
                    <a:pt x="2231546" y="3001139"/>
                    <a:pt x="2281205" y="3041780"/>
                    <a:pt x="2343278" y="3041780"/>
                  </a:cubicBezTo>
                  <a:cubicBezTo>
                    <a:pt x="2405352" y="3041780"/>
                    <a:pt x="2455011" y="3001139"/>
                    <a:pt x="2455011" y="2950339"/>
                  </a:cubicBezTo>
                  <a:cubicBezTo>
                    <a:pt x="2455011" y="2899539"/>
                    <a:pt x="2403800" y="2858900"/>
                    <a:pt x="2343278" y="2858900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51790" y="351790"/>
              <a:ext cx="3514440" cy="4555443"/>
            </a:xfrm>
            <a:custGeom>
              <a:avLst/>
              <a:gdLst/>
              <a:ahLst/>
              <a:cxnLst/>
              <a:rect l="l" t="t" r="r" b="b"/>
              <a:pathLst>
                <a:path w="3514440" h="4555443">
                  <a:moveTo>
                    <a:pt x="3511900" y="1546878"/>
                  </a:moveTo>
                  <a:lnTo>
                    <a:pt x="3449670" y="1647405"/>
                  </a:lnTo>
                  <a:lnTo>
                    <a:pt x="3511900" y="1747932"/>
                  </a:lnTo>
                  <a:lnTo>
                    <a:pt x="3485230" y="1791014"/>
                  </a:lnTo>
                  <a:lnTo>
                    <a:pt x="3423000" y="1690488"/>
                  </a:lnTo>
                  <a:lnTo>
                    <a:pt x="3362040" y="1791014"/>
                  </a:lnTo>
                  <a:lnTo>
                    <a:pt x="3335370" y="1747932"/>
                  </a:lnTo>
                  <a:lnTo>
                    <a:pt x="3397600" y="1647405"/>
                  </a:lnTo>
                  <a:lnTo>
                    <a:pt x="3335370" y="1546878"/>
                  </a:lnTo>
                  <a:lnTo>
                    <a:pt x="3362040" y="1503796"/>
                  </a:lnTo>
                  <a:lnTo>
                    <a:pt x="3423000" y="1604322"/>
                  </a:lnTo>
                  <a:lnTo>
                    <a:pt x="3485230" y="1503796"/>
                  </a:lnTo>
                  <a:lnTo>
                    <a:pt x="3511900" y="1546878"/>
                  </a:lnTo>
                  <a:close/>
                  <a:moveTo>
                    <a:pt x="3329020" y="172331"/>
                  </a:moveTo>
                  <a:cubicBezTo>
                    <a:pt x="3329020" y="90269"/>
                    <a:pt x="3369660" y="24619"/>
                    <a:pt x="3420460" y="24619"/>
                  </a:cubicBezTo>
                  <a:cubicBezTo>
                    <a:pt x="3471260" y="24619"/>
                    <a:pt x="3511900" y="90269"/>
                    <a:pt x="3511900" y="172331"/>
                  </a:cubicBezTo>
                  <a:cubicBezTo>
                    <a:pt x="3511900" y="254394"/>
                    <a:pt x="3471260" y="320044"/>
                    <a:pt x="3420460" y="320044"/>
                  </a:cubicBezTo>
                  <a:cubicBezTo>
                    <a:pt x="3369660" y="320044"/>
                    <a:pt x="3329020" y="254394"/>
                    <a:pt x="3329020" y="172331"/>
                  </a:cubicBezTo>
                  <a:close/>
                  <a:moveTo>
                    <a:pt x="3367120" y="172331"/>
                  </a:moveTo>
                  <a:cubicBezTo>
                    <a:pt x="3367120" y="219517"/>
                    <a:pt x="3391250" y="258497"/>
                    <a:pt x="3420460" y="258497"/>
                  </a:cubicBezTo>
                  <a:cubicBezTo>
                    <a:pt x="3449670" y="258497"/>
                    <a:pt x="3473800" y="219517"/>
                    <a:pt x="3473800" y="172331"/>
                  </a:cubicBezTo>
                  <a:cubicBezTo>
                    <a:pt x="3473800" y="125145"/>
                    <a:pt x="3449670" y="86166"/>
                    <a:pt x="3420460" y="86166"/>
                  </a:cubicBezTo>
                  <a:cubicBezTo>
                    <a:pt x="3391250" y="86166"/>
                    <a:pt x="3367120" y="125145"/>
                    <a:pt x="3367120" y="172331"/>
                  </a:cubicBezTo>
                  <a:close/>
                  <a:moveTo>
                    <a:pt x="17070" y="1647405"/>
                  </a:moveTo>
                  <a:cubicBezTo>
                    <a:pt x="17070" y="1565343"/>
                    <a:pt x="66729" y="1499693"/>
                    <a:pt x="128803" y="1499693"/>
                  </a:cubicBezTo>
                  <a:cubicBezTo>
                    <a:pt x="190876" y="1499693"/>
                    <a:pt x="240535" y="1565343"/>
                    <a:pt x="240535" y="1647405"/>
                  </a:cubicBezTo>
                  <a:cubicBezTo>
                    <a:pt x="240535" y="1729468"/>
                    <a:pt x="190876" y="1795118"/>
                    <a:pt x="128803" y="1795118"/>
                  </a:cubicBezTo>
                  <a:cubicBezTo>
                    <a:pt x="66729" y="1795118"/>
                    <a:pt x="17070" y="1729468"/>
                    <a:pt x="17070" y="1647405"/>
                  </a:cubicBezTo>
                  <a:close/>
                  <a:moveTo>
                    <a:pt x="63625" y="1647405"/>
                  </a:moveTo>
                  <a:cubicBezTo>
                    <a:pt x="63625" y="1694591"/>
                    <a:pt x="93110" y="1733571"/>
                    <a:pt x="128803" y="1733571"/>
                  </a:cubicBezTo>
                  <a:cubicBezTo>
                    <a:pt x="164495" y="1733571"/>
                    <a:pt x="193980" y="1694591"/>
                    <a:pt x="193980" y="1647405"/>
                  </a:cubicBezTo>
                  <a:cubicBezTo>
                    <a:pt x="193980" y="1600219"/>
                    <a:pt x="164495" y="1561239"/>
                    <a:pt x="128803" y="1561239"/>
                  </a:cubicBezTo>
                  <a:cubicBezTo>
                    <a:pt x="93110" y="1561239"/>
                    <a:pt x="63625" y="1600219"/>
                    <a:pt x="63625" y="1647405"/>
                  </a:cubicBezTo>
                  <a:close/>
                  <a:moveTo>
                    <a:pt x="153632" y="4343352"/>
                  </a:moveTo>
                  <a:lnTo>
                    <a:pt x="107077" y="4343352"/>
                  </a:lnTo>
                  <a:lnTo>
                    <a:pt x="107077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5525" y="4469083"/>
                  </a:lnTo>
                  <a:lnTo>
                    <a:pt x="105525" y="4555443"/>
                  </a:lnTo>
                  <a:lnTo>
                    <a:pt x="152080" y="4555443"/>
                  </a:lnTo>
                  <a:lnTo>
                    <a:pt x="152080" y="4467813"/>
                  </a:lnTo>
                  <a:lnTo>
                    <a:pt x="259157" y="4467813"/>
                  </a:lnTo>
                  <a:lnTo>
                    <a:pt x="259157" y="4429713"/>
                  </a:lnTo>
                  <a:lnTo>
                    <a:pt x="153632" y="4429713"/>
                  </a:lnTo>
                  <a:lnTo>
                    <a:pt x="153632" y="4343352"/>
                  </a:lnTo>
                  <a:close/>
                  <a:moveTo>
                    <a:pt x="57418" y="315941"/>
                  </a:moveTo>
                  <a:lnTo>
                    <a:pt x="133458" y="215414"/>
                  </a:lnTo>
                  <a:lnTo>
                    <a:pt x="209498" y="315941"/>
                  </a:lnTo>
                  <a:lnTo>
                    <a:pt x="240535" y="272858"/>
                  </a:lnTo>
                  <a:lnTo>
                    <a:pt x="166047" y="172331"/>
                  </a:lnTo>
                  <a:lnTo>
                    <a:pt x="240535" y="71805"/>
                  </a:lnTo>
                  <a:lnTo>
                    <a:pt x="207947" y="28722"/>
                  </a:lnTo>
                  <a:lnTo>
                    <a:pt x="133458" y="129248"/>
                  </a:lnTo>
                  <a:lnTo>
                    <a:pt x="58970" y="28722"/>
                  </a:lnTo>
                  <a:lnTo>
                    <a:pt x="26381" y="71805"/>
                  </a:lnTo>
                  <a:lnTo>
                    <a:pt x="100870" y="170280"/>
                  </a:lnTo>
                  <a:lnTo>
                    <a:pt x="24829" y="272858"/>
                  </a:lnTo>
                  <a:lnTo>
                    <a:pt x="57418" y="315941"/>
                  </a:lnTo>
                  <a:close/>
                  <a:moveTo>
                    <a:pt x="3514440" y="4450032"/>
                  </a:moveTo>
                  <a:cubicBezTo>
                    <a:pt x="3514440" y="4500832"/>
                    <a:pt x="3473800" y="4541473"/>
                    <a:pt x="3423000" y="4541473"/>
                  </a:cubicBezTo>
                  <a:cubicBezTo>
                    <a:pt x="3372200" y="4541473"/>
                    <a:pt x="3331560" y="4500832"/>
                    <a:pt x="3331560" y="4450032"/>
                  </a:cubicBezTo>
                  <a:cubicBezTo>
                    <a:pt x="3331560" y="4399232"/>
                    <a:pt x="3372200" y="4358593"/>
                    <a:pt x="3423000" y="4358593"/>
                  </a:cubicBezTo>
                  <a:cubicBezTo>
                    <a:pt x="3473800" y="4358593"/>
                    <a:pt x="3514440" y="4399232"/>
                    <a:pt x="3514440" y="4450032"/>
                  </a:cubicBezTo>
                  <a:close/>
                  <a:moveTo>
                    <a:pt x="3476340" y="4450032"/>
                  </a:moveTo>
                  <a:cubicBezTo>
                    <a:pt x="3476340" y="4420823"/>
                    <a:pt x="3452210" y="4396693"/>
                    <a:pt x="3423000" y="4396693"/>
                  </a:cubicBezTo>
                  <a:cubicBezTo>
                    <a:pt x="3393790" y="4396693"/>
                    <a:pt x="3369660" y="4420823"/>
                    <a:pt x="3369660" y="4450032"/>
                  </a:cubicBezTo>
                  <a:cubicBezTo>
                    <a:pt x="3369660" y="4479243"/>
                    <a:pt x="3393790" y="4503373"/>
                    <a:pt x="3423000" y="4503373"/>
                  </a:cubicBezTo>
                  <a:cubicBezTo>
                    <a:pt x="3452210" y="4503373"/>
                    <a:pt x="3476340" y="4479243"/>
                    <a:pt x="3476340" y="4450032"/>
                  </a:cubicBezTo>
                  <a:close/>
                  <a:moveTo>
                    <a:pt x="2437941" y="2980921"/>
                  </a:moveTo>
                  <a:lnTo>
                    <a:pt x="2361901" y="3081448"/>
                  </a:lnTo>
                  <a:lnTo>
                    <a:pt x="2287412" y="2980921"/>
                  </a:lnTo>
                  <a:lnTo>
                    <a:pt x="2254824" y="3024004"/>
                  </a:lnTo>
                  <a:lnTo>
                    <a:pt x="2330864" y="3124530"/>
                  </a:lnTo>
                  <a:lnTo>
                    <a:pt x="2254824" y="3225057"/>
                  </a:lnTo>
                  <a:lnTo>
                    <a:pt x="2287412" y="3268140"/>
                  </a:lnTo>
                  <a:lnTo>
                    <a:pt x="2361901" y="3167613"/>
                  </a:lnTo>
                  <a:lnTo>
                    <a:pt x="2437941" y="3268140"/>
                  </a:lnTo>
                  <a:lnTo>
                    <a:pt x="2470529" y="3225057"/>
                  </a:lnTo>
                  <a:lnTo>
                    <a:pt x="2394489" y="3124530"/>
                  </a:lnTo>
                  <a:lnTo>
                    <a:pt x="2470529" y="3024004"/>
                  </a:lnTo>
                  <a:lnTo>
                    <a:pt x="2437941" y="2980921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41558"/>
                  </a:lnTo>
                  <a:lnTo>
                    <a:pt x="2234650" y="141558"/>
                  </a:lnTo>
                  <a:lnTo>
                    <a:pt x="2234650" y="203105"/>
                  </a:lnTo>
                  <a:lnTo>
                    <a:pt x="2338623" y="203105"/>
                  </a:lnTo>
                  <a:lnTo>
                    <a:pt x="2338623" y="342611"/>
                  </a:lnTo>
                  <a:lnTo>
                    <a:pt x="2385178" y="342611"/>
                  </a:lnTo>
                  <a:lnTo>
                    <a:pt x="2385178" y="201053"/>
                  </a:lnTo>
                  <a:lnTo>
                    <a:pt x="2493807" y="201053"/>
                  </a:lnTo>
                  <a:lnTo>
                    <a:pt x="2493807" y="139506"/>
                  </a:lnTo>
                  <a:lnTo>
                    <a:pt x="2386730" y="139506"/>
                  </a:lnTo>
                  <a:lnTo>
                    <a:pt x="2386730" y="0"/>
                  </a:lnTo>
                  <a:close/>
                  <a:moveTo>
                    <a:pt x="1357860" y="3124530"/>
                  </a:moveTo>
                  <a:cubicBezTo>
                    <a:pt x="1357860" y="3206593"/>
                    <a:pt x="1308201" y="3272243"/>
                    <a:pt x="1246127" y="3272243"/>
                  </a:cubicBezTo>
                  <a:cubicBezTo>
                    <a:pt x="1184054" y="3272243"/>
                    <a:pt x="1134395" y="3206593"/>
                    <a:pt x="1134395" y="3124530"/>
                  </a:cubicBezTo>
                  <a:cubicBezTo>
                    <a:pt x="1134395" y="3042468"/>
                    <a:pt x="1184054" y="2976818"/>
                    <a:pt x="1246127" y="2976818"/>
                  </a:cubicBezTo>
                  <a:cubicBezTo>
                    <a:pt x="1308201" y="2976818"/>
                    <a:pt x="1357860" y="3042468"/>
                    <a:pt x="1357860" y="3124530"/>
                  </a:cubicBezTo>
                  <a:close/>
                  <a:moveTo>
                    <a:pt x="1311305" y="3124530"/>
                  </a:moveTo>
                  <a:cubicBezTo>
                    <a:pt x="1311305" y="3077344"/>
                    <a:pt x="1281820" y="3038365"/>
                    <a:pt x="1246127" y="3038365"/>
                  </a:cubicBezTo>
                  <a:cubicBezTo>
                    <a:pt x="1210435" y="3038365"/>
                    <a:pt x="1180950" y="3077344"/>
                    <a:pt x="1180950" y="3124530"/>
                  </a:cubicBezTo>
                  <a:cubicBezTo>
                    <a:pt x="1180950" y="3171716"/>
                    <a:pt x="1210435" y="3210696"/>
                    <a:pt x="1246127" y="3210696"/>
                  </a:cubicBezTo>
                  <a:cubicBezTo>
                    <a:pt x="1281820" y="3210696"/>
                    <a:pt x="1311305" y="3171716"/>
                    <a:pt x="1311305" y="3124530"/>
                  </a:cubicBezTo>
                  <a:close/>
                  <a:moveTo>
                    <a:pt x="1360964" y="172331"/>
                  </a:moveTo>
                  <a:cubicBezTo>
                    <a:pt x="1360964" y="254394"/>
                    <a:pt x="1311305" y="320044"/>
                    <a:pt x="1249231" y="320044"/>
                  </a:cubicBezTo>
                  <a:cubicBezTo>
                    <a:pt x="1187158" y="320044"/>
                    <a:pt x="1137499" y="254394"/>
                    <a:pt x="1137499" y="172331"/>
                  </a:cubicBezTo>
                  <a:cubicBezTo>
                    <a:pt x="1137499" y="90269"/>
                    <a:pt x="1188709" y="24619"/>
                    <a:pt x="1249231" y="24619"/>
                  </a:cubicBezTo>
                  <a:cubicBezTo>
                    <a:pt x="1311305" y="24619"/>
                    <a:pt x="1360964" y="90269"/>
                    <a:pt x="1360964" y="172331"/>
                  </a:cubicBezTo>
                  <a:close/>
                  <a:moveTo>
                    <a:pt x="1314408" y="172331"/>
                  </a:moveTo>
                  <a:cubicBezTo>
                    <a:pt x="1314408" y="125145"/>
                    <a:pt x="1284923" y="86166"/>
                    <a:pt x="1249231" y="86166"/>
                  </a:cubicBezTo>
                  <a:cubicBezTo>
                    <a:pt x="1213539" y="86166"/>
                    <a:pt x="1184054" y="125145"/>
                    <a:pt x="1184054" y="172331"/>
                  </a:cubicBezTo>
                  <a:cubicBezTo>
                    <a:pt x="1184054" y="219517"/>
                    <a:pt x="1213539" y="258497"/>
                    <a:pt x="1249231" y="258497"/>
                  </a:cubicBezTo>
                  <a:cubicBezTo>
                    <a:pt x="1284923" y="258497"/>
                    <a:pt x="1314408" y="219517"/>
                    <a:pt x="1314408" y="172331"/>
                  </a:cubicBezTo>
                  <a:close/>
                  <a:moveTo>
                    <a:pt x="1322168" y="4359862"/>
                  </a:moveTo>
                  <a:lnTo>
                    <a:pt x="1247679" y="4422093"/>
                  </a:lnTo>
                  <a:lnTo>
                    <a:pt x="1171639" y="4359862"/>
                  </a:lnTo>
                  <a:lnTo>
                    <a:pt x="1139051" y="4386532"/>
                  </a:lnTo>
                  <a:lnTo>
                    <a:pt x="1215091" y="4448762"/>
                  </a:lnTo>
                  <a:lnTo>
                    <a:pt x="1139051" y="4510993"/>
                  </a:lnTo>
                  <a:lnTo>
                    <a:pt x="1171639" y="4537662"/>
                  </a:lnTo>
                  <a:lnTo>
                    <a:pt x="1247679" y="4475432"/>
                  </a:lnTo>
                  <a:lnTo>
                    <a:pt x="1322168" y="4537662"/>
                  </a:lnTo>
                  <a:lnTo>
                    <a:pt x="1354756" y="4510993"/>
                  </a:lnTo>
                  <a:lnTo>
                    <a:pt x="1278716" y="4448762"/>
                  </a:lnTo>
                  <a:lnTo>
                    <a:pt x="1354756" y="4386532"/>
                  </a:lnTo>
                  <a:lnTo>
                    <a:pt x="1322168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832233" y="1028700"/>
            <a:ext cx="2947693" cy="8229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962025"/>
            <a:ext cx="56289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 panose="02060809030202000504"/>
              </a:rPr>
              <a:t>15</a:t>
            </a:r>
            <a:endParaRPr lang="en-US" sz="3000">
              <a:solidFill>
                <a:srgbClr val="100F0D"/>
              </a:solidFill>
              <a:latin typeface="Anonymous Pro Bold" panose="020608090302020005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4410075"/>
            <a:ext cx="6479701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50"/>
              </a:lnSpc>
            </a:pPr>
            <a:r>
              <a:rPr lang="en-US" sz="8500">
                <a:solidFill>
                  <a:srgbClr val="100F0D"/>
                </a:solidFill>
                <a:latin typeface="Kollektif Bold" panose="020B0604020101010102"/>
              </a:rPr>
              <a:t>THANK YOU</a:t>
            </a:r>
            <a:endParaRPr lang="en-US" sz="8500">
              <a:solidFill>
                <a:srgbClr val="100F0D"/>
              </a:solidFill>
              <a:latin typeface="Kollektif Bold" panose="020B0604020101010102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16281774" y="1049477"/>
            <a:ext cx="977526" cy="498754"/>
            <a:chOff x="0" y="0"/>
            <a:chExt cx="1303368" cy="665005"/>
          </a:xfrm>
        </p:grpSpPr>
        <p:grpSp>
          <p:nvGrpSpPr>
            <p:cNvPr id="9" name="Group 9"/>
            <p:cNvGrpSpPr/>
            <p:nvPr/>
          </p:nvGrpSpPr>
          <p:grpSpPr>
            <a:xfrm rot="0">
              <a:off x="13838" y="0"/>
              <a:ext cx="1275691" cy="665005"/>
              <a:chOff x="0" y="0"/>
              <a:chExt cx="2121986" cy="11061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l="l" t="t" r="r" b="b"/>
                <a:pathLst>
                  <a:path w="2123256" h="1106170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BAE0F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0">
              <a:off x="0" y="0"/>
              <a:ext cx="1303368" cy="665005"/>
              <a:chOff x="0" y="0"/>
              <a:chExt cx="2144216" cy="110617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145487" cy="1107440"/>
              </a:xfrm>
              <a:custGeom>
                <a:avLst/>
                <a:gdLst/>
                <a:ahLst/>
                <a:cxnLst/>
                <a:rect l="l" t="t" r="r" b="b"/>
                <a:pathLst>
                  <a:path w="2145487" h="1107440">
                    <a:moveTo>
                      <a:pt x="1591766" y="45720"/>
                    </a:moveTo>
                    <a:cubicBezTo>
                      <a:pt x="1871166" y="45720"/>
                      <a:pt x="2098496" y="273050"/>
                      <a:pt x="2098496" y="552450"/>
                    </a:cubicBezTo>
                    <a:cubicBezTo>
                      <a:pt x="2098496" y="831850"/>
                      <a:pt x="1871166" y="1059180"/>
                      <a:pt x="159176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1591766" y="45720"/>
                    </a:lnTo>
                    <a:moveTo>
                      <a:pt x="159176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591766" y="1107440"/>
                    </a:lnTo>
                    <a:cubicBezTo>
                      <a:pt x="1897836" y="1107440"/>
                      <a:pt x="2145486" y="859790"/>
                      <a:pt x="2145486" y="553720"/>
                    </a:cubicBezTo>
                    <a:cubicBezTo>
                      <a:pt x="2144216" y="247650"/>
                      <a:pt x="1896566" y="0"/>
                      <a:pt x="1591766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70099" y="201950"/>
              <a:ext cx="563169" cy="2611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WPS Presentation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Kollektif Bold</vt:lpstr>
      <vt:lpstr>Kollektif</vt:lpstr>
      <vt:lpstr>Arimo</vt:lpstr>
      <vt:lpstr>Anonymous Pro Bold</vt:lpstr>
      <vt:lpstr>HK Grotesk Light</vt:lpstr>
      <vt:lpstr>Arimo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cinema</dc:title>
  <dc:creator/>
  <cp:lastModifiedBy>Administrator</cp:lastModifiedBy>
  <cp:revision>3</cp:revision>
  <dcterms:created xsi:type="dcterms:W3CDTF">2006-08-16T00:00:00Z</dcterms:created>
  <dcterms:modified xsi:type="dcterms:W3CDTF">2020-10-22T05:24:49Z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