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inc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 y software: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</a:t>
            </a:r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Proyecto O2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Localización clave</a:t>
            </a:r>
          </a:p>
          <a:p>
            <a:pPr/>
            <a:r>
              <a:t>Objetivo claro, no tanto el como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Introducción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proyecto en ‘96</a:t>
            </a:r>
          </a:p>
          <a:p>
            <a:pPr/>
            <a:r>
              <a:t>Fundada en ’98</a:t>
            </a:r>
          </a:p>
          <a:p>
            <a:pPr/>
            <a:r>
              <a:t>Después de la OPV en ’04</a:t>
            </a:r>
          </a:p>
          <a:p>
            <a:pPr/>
            <a:r>
              <a:t>Actualidad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pic>
        <p:nvPicPr>
          <p:cNvPr id="175" name="google-apps-for-business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5191" t="0" r="15191" b="0"/>
          <a:stretch>
            <a:fillRect/>
          </a:stretch>
        </p:blipFill>
        <p:spPr>
          <a:xfrm>
            <a:off x="0" y="2249853"/>
            <a:ext cx="5486400" cy="5253894"/>
          </a:xfrm>
          <a:prstGeom prst="rect">
            <a:avLst/>
          </a:prstGeom>
        </p:spPr>
      </p:pic>
      <p:sp>
        <p:nvSpPr>
          <p:cNvPr id="176" name="Shape 176"/>
          <p:cNvSpPr/>
          <p:nvPr>
            <p:ph type="body" idx="15"/>
          </p:nvPr>
        </p:nvSpPr>
        <p:spPr>
          <a:xfrm>
            <a:off x="5892800" y="7332132"/>
            <a:ext cx="6705600" cy="1778004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Software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Web Server</a:t>
            </a:r>
          </a:p>
          <a:p>
            <a:pPr/>
            <a:r>
              <a:t>Google File System</a:t>
            </a:r>
          </a:p>
          <a:p>
            <a:pPr/>
            <a:r>
              <a:t>BigTable</a:t>
            </a:r>
          </a:p>
          <a:p>
            <a:pPr/>
            <a:r>
              <a:t>Spanner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84" name="512px-GoogleFileSystemGFS.sv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4557" b="0"/>
          <a:stretch>
            <a:fillRect/>
          </a:stretch>
        </p:blipFill>
        <p:spPr>
          <a:xfrm>
            <a:off x="7179174" y="3191146"/>
            <a:ext cx="5419226" cy="3371308"/>
          </a:xfrm>
          <a:prstGeom prst="rect">
            <a:avLst/>
          </a:prstGeom>
        </p:spPr>
      </p:pic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Google File system</a:t>
            </a:r>
          </a:p>
        </p:txBody>
      </p:sp>
      <p:sp>
        <p:nvSpPr>
          <p:cNvPr id="186" name="Shape 18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Diseño para trabajar a nivel de cluster</a:t>
            </a:r>
          </a:p>
          <a:p>
            <a:pPr/>
            <a:r>
              <a:t>Un maestro contiene los metadatos y el manejo de bloques</a:t>
            </a:r>
          </a:p>
          <a:p>
            <a:pPr/>
            <a:r>
              <a:t>Los bloques son de 64MB</a:t>
            </a:r>
          </a:p>
          <a:p>
            <a:pPr/>
            <a:r>
              <a:t>Se replican 3 veces los bloques para más disponibilidad</a:t>
            </a:r>
          </a:p>
        </p:txBody>
      </p:sp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Colossus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Sucesor a GFS</a:t>
            </a:r>
          </a:p>
          <a:p>
            <a:pPr/>
            <a:r>
              <a:t>La escritura de datos se realiza con los códigos Reed-Solomon</a:t>
            </a:r>
          </a:p>
          <a:p>
            <a:pPr/>
            <a:r>
              <a:t>Eliminación del fallo por único punto (múltiples maestros)</a:t>
            </a:r>
          </a:p>
          <a:p>
            <a:pPr/>
            <a:r>
              <a:t>Reducción de los bloques de archivos a 1MB</a:t>
            </a:r>
          </a:p>
        </p:txBody>
      </p:sp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Bigtable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SGBD basado en NoSQL</a:t>
            </a:r>
          </a:p>
          <a:p>
            <a:pPr/>
            <a:r>
              <a:t>Indexado por un mapa 3D</a:t>
            </a:r>
          </a:p>
          <a:p>
            <a:pPr/>
            <a:r>
              <a:t>Usado en múltiples servicios de Google</a:t>
            </a:r>
          </a:p>
          <a:p>
            <a:pPr/>
            <a:r>
              <a:t>Tablas divididas optimizadas para GFS</a:t>
            </a:r>
          </a:p>
        </p:txBody>
      </p:sp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</p:txBody>
      </p:sp>
      <p:pic>
        <p:nvPicPr>
          <p:cNvPr id="200" name="google-datacenter-tech-13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1254" t="0" r="3125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1" name="Shape 201"/>
          <p:cNvSpPr/>
          <p:nvPr>
            <p:ph type="body" idx="15"/>
          </p:nvPr>
        </p:nvSpPr>
        <p:spPr>
          <a:xfrm>
            <a:off x="5892800" y="7332132"/>
            <a:ext cx="6705600" cy="17780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</a:t>
            </a:r>
          </a:p>
        </p:txBody>
      </p:sp>
      <p:pic>
        <p:nvPicPr>
          <p:cNvPr id="204" name="3322767346_c97552f7b9_o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486713" y="4274256"/>
            <a:ext cx="8132059" cy="5061507"/>
          </a:xfrm>
          <a:prstGeom prst="rect">
            <a:avLst/>
          </a:prstGeom>
        </p:spPr>
      </p:pic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Hardware</a:t>
            </a:r>
          </a:p>
        </p:txBody>
      </p:sp>
      <p:sp>
        <p:nvSpPr>
          <p:cNvPr id="206" name="Shape 20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Sopa primigenia</a:t>
            </a:r>
          </a:p>
          <a:p>
            <a:pPr/>
            <a:r>
              <a:t>Hardware actual</a:t>
            </a:r>
          </a:p>
          <a:p>
            <a:pPr/>
            <a:r>
              <a:t>Proyecto O2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