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8D5E0A-140A-AA16-EBB1-387D5D78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387F309-9676-0900-85F0-42588352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5B9515-DBB8-AF36-4CA3-C636E28C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741BEF-FB45-1C49-49C8-147DED52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EBD889-D0C7-9815-6726-2AF9C630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519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5AA298-347D-8413-83B4-C86EEA20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D35197E-BDAB-47FD-51A7-0073363C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0097BB-FB5F-C544-8C4E-EF9A2F02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4CD903-2A27-0CB8-7E61-08B8BFFD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EAA282-98E7-B62E-385D-BF01CD5C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0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9B3DAAD-A801-EE1A-28C6-13A543C08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CDC6611-9FC3-376F-C8D5-4F1CAE44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C5185B-1F79-AE71-7D83-CD503C10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56AA41-3C21-A8B8-A625-774D645E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16EA32-5ABE-863D-E629-96C37D21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4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75EB34-C3DB-EC1A-ABA1-84BA61F4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24A865-DDEA-D677-A41D-46782E8B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8A4847-5DEC-549D-5414-E0B24AEB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69503A-0D93-7D1E-090C-1B0C473C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A6812C-6204-E85C-E335-D0DA72C7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411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738F57-2937-9A3B-1420-2D0E2F42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E41E2E-147E-68CA-BCB0-6A6636F3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380BCF-5B35-0829-66C5-663911B7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7F3A8C9-9D5D-C634-10C8-E2D4D007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1F5CCF-76F8-64FC-B534-AC7B465B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1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BEA0CA-F4F8-CA18-0A38-DA1E70C4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B3E8AC-54AB-55A5-A0C5-B5DB5ABF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67472EA-A244-2DFB-0231-5A1172A4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86E8AC-A80D-491E-15AF-A787FEA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089B475-2E88-3B6C-CB66-B303430E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5416AD3-06E8-0133-13FA-8BAFF30E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40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F872-76C7-43E0-2FBD-912CAE7C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3A183C-DA2B-0276-30D4-E3267713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F23F923-300B-2EC9-2FB0-92D9E7A2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A0B5F7A-6C0E-3A8C-206E-FA8DF2535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F04F21-914E-88EF-D420-C427DC57A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7046D78-FFEE-0A60-B051-B69CFAE4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CCEF09D-C7F2-9606-FAE7-A6CE282C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CFF4C4F-E970-4FBE-CA10-78FFEB8C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97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2E22ED-E553-A958-B5EB-9AA1C2D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E31B202-3773-60FF-7BBD-E9C8ECE8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9AAB2BC-B08F-F777-9F7B-58698543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56640BA-E1BF-4E53-EC6F-1D2212D1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98D68AA-F03C-4FE7-FF0C-8CEA7E1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8B2E92C-49D9-0B66-A25E-E27B9EA1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550CFB-65EF-BF1B-BB82-76509E5B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9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388258-DA7E-DA4F-4D53-F123E0F4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77C1F8-E81F-301D-B83C-0A77824A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619FB04-C225-B42D-AD25-EBFE92D9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21EA53C-8F47-A66B-ED7E-4FC43D2C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0F65898-79FE-183F-4D1D-D8211469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89E9B2-76D3-BD0D-031D-FD7902E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8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E02EEE-36D8-804C-226D-122B02B3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721FB14-936A-28C5-6227-7C332CD12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93F4E9-93AA-6FF5-6A0C-571CD160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865AEA-D194-93B5-60FF-E341AF17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709A8A-F183-049E-8B15-868072DF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D08AD59-3D63-1992-8547-E14202E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54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1452DD3-C53D-C4EC-7FCC-0095AF1F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5B1B17E-D4EE-543A-3039-800B2425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5F8E86-30BB-E6E4-C36B-2BC39981B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26C7-D4B2-4D0B-97A3-6809F93CBCB2}" type="datetimeFigureOut">
              <a:rPr lang="he-IL" smtClean="0"/>
              <a:t>ו'/חשון/תשפ"ג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E4197C-00F6-FD8D-9B65-370E807E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2677E2-BE27-7D1A-A0FD-9B608F4D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5EDB-2DA4-4484-AD1F-2786BE2DA08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proving Football Performance - SciSports">
            <a:extLst>
              <a:ext uri="{FF2B5EF4-FFF2-40B4-BE49-F238E27FC236}">
                <a16:creationId xmlns:a16="http://schemas.microsoft.com/office/drawing/2014/main" id="{052784D8-4C1A-7ED6-11FC-DC708B34A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263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9390D7B-AE24-0887-3C65-72968B6E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082415" cy="1380797"/>
          </a:xfrm>
        </p:spPr>
        <p:txBody>
          <a:bodyPr>
            <a:normAutofit fontScale="90000"/>
          </a:bodyPr>
          <a:lstStyle/>
          <a:p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‘’Data-ball’’</a:t>
            </a:r>
            <a:endParaRPr lang="he-IL" sz="11500" b="1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A10677-125A-DE4A-F327-4942FDE19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3429000"/>
            <a:ext cx="10261600" cy="2345997"/>
          </a:xfrm>
        </p:spPr>
        <p:txBody>
          <a:bodyPr>
            <a:noAutofit/>
          </a:bodyPr>
          <a:lstStyle/>
          <a:p>
            <a:pPr algn="r"/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49254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7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איך תרוויחו המון כסף? הכל בראש שלכם">
            <a:extLst>
              <a:ext uri="{FF2B5EF4-FFF2-40B4-BE49-F238E27FC236}">
                <a16:creationId xmlns:a16="http://schemas.microsoft.com/office/drawing/2014/main" id="{610B47C4-FB8A-8897-0A59-737A1917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r="1" b="1"/>
          <a:stretch/>
        </p:blipFill>
        <p:spPr bwMode="auto">
          <a:xfrm>
            <a:off x="-4243" y="10"/>
            <a:ext cx="12196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3F51A60-08AF-203C-CD03-C0E7FB3C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Business Questions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176D018-E8C5-1B15-83C1-A5CC6816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342900" lvl="0" indent="-342900" algn="l" rtl="1">
              <a:buFont typeface="Symbol" panose="05050102010706020507" pitchFamily="18" charset="2"/>
              <a:buChar char=""/>
            </a:pPr>
            <a:endParaRPr lang="he-IL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number of Goals affect the amount of the audience?</a:t>
            </a:r>
          </a:p>
          <a:p>
            <a:pPr marL="342900" indent="-342900" algn="l" rtl="0"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amount of the audience affect the number of Goals?</a:t>
            </a:r>
            <a:endParaRPr lang="he-IL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factors that affect the number of purchased tickets for the game?</a:t>
            </a: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attractive destinations for hosting international competitions with the largest expected income from the audience?</a:t>
            </a:r>
            <a:endParaRPr lang="he-IL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1">
              <a:buFont typeface="Symbol" panose="05050102010706020507" pitchFamily="18" charset="2"/>
              <a:buChar char=""/>
            </a:pPr>
            <a:endParaRPr lang="he-IL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Isosceles Triangle 308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Isosceles Triangle 308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קבוצת כדורגל ישראלית מעורבת בהונאות בינ&quot;ל והלבנת הון? | ספורט 1">
            <a:extLst>
              <a:ext uri="{FF2B5EF4-FFF2-40B4-BE49-F238E27FC236}">
                <a16:creationId xmlns:a16="http://schemas.microsoft.com/office/drawing/2014/main" id="{DBB4F1D5-4167-3B80-C10E-E6F2CE99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295A4A8-C47A-399C-D08D-5D9C4EE0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Business Targets</a:t>
            </a:r>
            <a:endParaRPr lang="he-IL" sz="5400" b="1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2B6AC79D-3E0E-CD5D-B05F-904D5ADFADDD}"/>
              </a:ext>
            </a:extLst>
          </p:cNvPr>
          <p:cNvSpPr/>
          <p:nvPr/>
        </p:nvSpPr>
        <p:spPr>
          <a:xfrm>
            <a:off x="8374648" y="2158528"/>
            <a:ext cx="3405448" cy="12918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Identifying the demand for tickets among the home crowd.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F92A670F-C775-1A2E-851C-1637CECE5E93}"/>
              </a:ext>
            </a:extLst>
          </p:cNvPr>
          <p:cNvSpPr/>
          <p:nvPr/>
        </p:nvSpPr>
        <p:spPr>
          <a:xfrm>
            <a:off x="8374648" y="4216768"/>
            <a:ext cx="3321471" cy="1291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Identification of audience arrival trends by periods in the season.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2A317ED-63DB-5208-AD3B-7C8D5FAEE0BB}"/>
              </a:ext>
            </a:extLst>
          </p:cNvPr>
          <p:cNvSpPr/>
          <p:nvPr/>
        </p:nvSpPr>
        <p:spPr>
          <a:xfrm>
            <a:off x="411903" y="4221111"/>
            <a:ext cx="3729641" cy="128750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Market value analysis for a player according to his performance.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4A80E7B5-7F10-B672-AAB7-3751721D78BE}"/>
              </a:ext>
            </a:extLst>
          </p:cNvPr>
          <p:cNvSpPr/>
          <p:nvPr/>
        </p:nvSpPr>
        <p:spPr>
          <a:xfrm>
            <a:off x="411904" y="2158528"/>
            <a:ext cx="3729641" cy="128750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Identifying the largest market shares from the country level to the player level.</a:t>
            </a:r>
            <a:endParaRPr lang="he-IL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77840EAE-A496-DB18-2CA1-9C078FDA9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23248" y="2924924"/>
            <a:ext cx="572871" cy="468152"/>
          </a:xfrm>
          <a:prstGeom prst="roundRect">
            <a:avLst>
              <a:gd name="adj" fmla="val 8594"/>
            </a:avLst>
          </a:prstGeom>
          <a:noFill/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A516E25-1CF3-50E7-5A82-70A5BAC01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898" y="5040773"/>
            <a:ext cx="571803" cy="467839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2696C6BF-A8A0-265B-7C30-200DDC4BB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619" y="4990183"/>
            <a:ext cx="529302" cy="518429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4B3D9366-F0B5-B48D-A76F-FC2026348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222" y="2924924"/>
            <a:ext cx="514699" cy="4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קבוצת כדורגל ישראלית מעורבת בהונאות בינ&quot;ל והלבנת הון? | ספורט 1">
            <a:extLst>
              <a:ext uri="{FF2B5EF4-FFF2-40B4-BE49-F238E27FC236}">
                <a16:creationId xmlns:a16="http://schemas.microsoft.com/office/drawing/2014/main" id="{AEB47622-FE84-2636-359A-535B2227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2F277F5-2902-8CA1-9992-27327B57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The “Star-Schema”</a:t>
            </a:r>
            <a:endParaRPr lang="he-IL" sz="5400" b="1" dirty="0"/>
          </a:p>
        </p:txBody>
      </p:sp>
      <p:pic>
        <p:nvPicPr>
          <p:cNvPr id="4" name="מציין מיקום תוכן 3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0B1AC00F-1557-DA9F-F139-A68D42AF0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576" y="1460500"/>
            <a:ext cx="79629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968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7CA859F09B0E4A993D9596CC9250FE" ma:contentTypeVersion="2" ma:contentTypeDescription="Create a new document." ma:contentTypeScope="" ma:versionID="da7eae9961369ae3c52144a5a52aabab">
  <xsd:schema xmlns:xsd="http://www.w3.org/2001/XMLSchema" xmlns:xs="http://www.w3.org/2001/XMLSchema" xmlns:p="http://schemas.microsoft.com/office/2006/metadata/properties" xmlns:ns3="5c379d81-a360-4640-9578-853ad4e98187" targetNamespace="http://schemas.microsoft.com/office/2006/metadata/properties" ma:root="true" ma:fieldsID="b5258a232e5de987e333a0a2b7d847ba" ns3:_="">
    <xsd:import namespace="5c379d81-a360-4640-9578-853ad4e98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79d81-a360-4640-9578-853ad4e981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E746B-E616-4C41-9F2C-B861F24114E1}">
  <ds:schemaRefs>
    <ds:schemaRef ds:uri="5c379d81-a360-4640-9578-853ad4e9818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E4FFFE-533C-4545-BFE3-CD544ED6FE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B4D4C3-B790-44EB-91E2-325DA13500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379d81-a360-4640-9578-853ad4e98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112</Words>
  <Application>Microsoft Office PowerPoint</Application>
  <PresentationFormat>מסך רחב</PresentationFormat>
  <Paragraphs>13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ערכת נושא Office</vt:lpstr>
      <vt:lpstr>‘’Data-ball’’</vt:lpstr>
      <vt:lpstr>Business Questions</vt:lpstr>
      <vt:lpstr>Business Targets</vt:lpstr>
      <vt:lpstr>The “Star-Schema”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‘’Football &gt;All’’</dc:title>
  <dc:creator>יהב מסיקה</dc:creator>
  <cp:lastModifiedBy>יהב מסיקה</cp:lastModifiedBy>
  <cp:revision>7</cp:revision>
  <dcterms:created xsi:type="dcterms:W3CDTF">2022-07-13T09:58:38Z</dcterms:created>
  <dcterms:modified xsi:type="dcterms:W3CDTF">2022-10-31T08:30:22Z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0x010100207CA859F09B0E4A993D9596CC9250FE</vt:lpwstr>
  </property>
</Properties>
</file>