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AA2-7D6C-47E9-A79F-CCFCADE3124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417-734B-438B-8360-5BC32E3D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7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AA2-7D6C-47E9-A79F-CCFCADE3124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417-734B-438B-8360-5BC32E3D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21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AA2-7D6C-47E9-A79F-CCFCADE3124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417-734B-438B-8360-5BC32E3D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86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AA2-7D6C-47E9-A79F-CCFCADE3124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417-734B-438B-8360-5BC32E3D8FC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4621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AA2-7D6C-47E9-A79F-CCFCADE3124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417-734B-438B-8360-5BC32E3D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407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AA2-7D6C-47E9-A79F-CCFCADE3124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417-734B-438B-8360-5BC32E3D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86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AA2-7D6C-47E9-A79F-CCFCADE3124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417-734B-438B-8360-5BC32E3D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113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AA2-7D6C-47E9-A79F-CCFCADE3124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417-734B-438B-8360-5BC32E3D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886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AA2-7D6C-47E9-A79F-CCFCADE3124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417-734B-438B-8360-5BC32E3D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88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AA2-7D6C-47E9-A79F-CCFCADE3124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417-734B-438B-8360-5BC32E3D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67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AA2-7D6C-47E9-A79F-CCFCADE3124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417-734B-438B-8360-5BC32E3D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7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AA2-7D6C-47E9-A79F-CCFCADE3124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417-734B-438B-8360-5BC32E3D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77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AA2-7D6C-47E9-A79F-CCFCADE3124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417-734B-438B-8360-5BC32E3D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58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AA2-7D6C-47E9-A79F-CCFCADE3124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417-734B-438B-8360-5BC32E3D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92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AA2-7D6C-47E9-A79F-CCFCADE3124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417-734B-438B-8360-5BC32E3D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66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AA2-7D6C-47E9-A79F-CCFCADE3124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417-734B-438B-8360-5BC32E3D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EAA2-7D6C-47E9-A79F-CCFCADE3124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417-734B-438B-8360-5BC32E3D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21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D4EAA2-7D6C-47E9-A79F-CCFCADE3124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5E417-734B-438B-8360-5BC32E3D8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46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45AEDC-466C-43F1-A168-801D19D246C0}"/>
              </a:ext>
            </a:extLst>
          </p:cNvPr>
          <p:cNvSpPr txBox="1"/>
          <p:nvPr/>
        </p:nvSpPr>
        <p:spPr>
          <a:xfrm>
            <a:off x="2396613" y="1237896"/>
            <a:ext cx="7182464" cy="130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+mj-lt"/>
              </a:rPr>
              <a:t>Capstone - Categorizing Watches with NLP and Machine Learning</a:t>
            </a:r>
            <a:endParaRPr lang="en-IN" sz="2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F82D1-05CD-5415-37DB-C2D3DA8A7D69}"/>
              </a:ext>
            </a:extLst>
          </p:cNvPr>
          <p:cNvSpPr txBox="1"/>
          <p:nvPr/>
        </p:nvSpPr>
        <p:spPr>
          <a:xfrm>
            <a:off x="8958684" y="6168751"/>
            <a:ext cx="5161935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1600" b="1" dirty="0">
                <a:latin typeface="+mj-lt"/>
                <a:cs typeface="Arial" panose="020B0604020202020204" pitchFamily="34" charset="0"/>
              </a:rPr>
              <a:t>Yahavarshini E  |  21-07-2025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987D1-52F2-F55C-3869-A766E715C5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57" y="2105025"/>
            <a:ext cx="4752975" cy="475297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18CD150-5F44-F219-7AED-6FD2F0096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49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C2602D-96A8-F7B8-33FE-846B390B645C}"/>
              </a:ext>
            </a:extLst>
          </p:cNvPr>
          <p:cNvSpPr txBox="1"/>
          <p:nvPr/>
        </p:nvSpPr>
        <p:spPr>
          <a:xfrm>
            <a:off x="1061884" y="938980"/>
            <a:ext cx="41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Future Scope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A9996A-E495-6955-4571-0B3AA0422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118" y="1571132"/>
            <a:ext cx="8239482" cy="2636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 data variety by scraping more e-commerce platforms (like Flipkart, Myntra) to improve model generalization.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 image analysis using computer vision to extract product features from watch images.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 the model as a web application for real-time watch classification or recommendation.</a:t>
            </a:r>
          </a:p>
          <a:p>
            <a:pPr marL="285750" lvl="0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/>
              <a:t>Improve clustering by experimenting with advanced techniques like hierarchical clustering.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B8160-3DCE-5E33-565C-47DC52DE3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27" y="3941219"/>
            <a:ext cx="2645799" cy="2645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A176F3-151A-4726-8D03-F328A0A5732E}"/>
              </a:ext>
            </a:extLst>
          </p:cNvPr>
          <p:cNvSpPr txBox="1"/>
          <p:nvPr/>
        </p:nvSpPr>
        <p:spPr>
          <a:xfrm>
            <a:off x="4109884" y="5264119"/>
            <a:ext cx="3972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069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92B7AC-E7E4-5D74-9F65-F56A4D4B9CD6}"/>
              </a:ext>
            </a:extLst>
          </p:cNvPr>
          <p:cNvSpPr txBox="1"/>
          <p:nvPr/>
        </p:nvSpPr>
        <p:spPr>
          <a:xfrm>
            <a:off x="1106131" y="1397757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24B2A0-D4A2-C11F-5AB9-E84ED35E2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22" y="1966837"/>
            <a:ext cx="7976864" cy="247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Scrape unlabeled smartwatch data from e-commerce sites.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Clean and preprocess the data using NLP techniques.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Apply PCA and K-Means for clustering and labeling (Smart, Analog, Digital).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 supervised models (KNN, SVM,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etc.) on labeled data.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Classify watch types with high accuracy.</a:t>
            </a:r>
          </a:p>
        </p:txBody>
      </p:sp>
    </p:spTree>
    <p:extLst>
      <p:ext uri="{BB962C8B-B14F-4D97-AF65-F5344CB8AC3E}">
        <p14:creationId xmlns:p14="http://schemas.microsoft.com/office/powerpoint/2010/main" val="303273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9FEB70-59E6-E74C-3A83-43DBD5ADE304}"/>
              </a:ext>
            </a:extLst>
          </p:cNvPr>
          <p:cNvSpPr txBox="1"/>
          <p:nvPr/>
        </p:nvSpPr>
        <p:spPr>
          <a:xfrm>
            <a:off x="914402" y="1691149"/>
            <a:ext cx="47981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Source</a:t>
            </a:r>
            <a:r>
              <a:rPr lang="en-US" sz="1400" dirty="0"/>
              <a:t>: Web-scraped from Amazon using </a:t>
            </a:r>
            <a:r>
              <a:rPr lang="en-US" sz="1400" dirty="0" err="1"/>
              <a:t>SerpAPI</a:t>
            </a:r>
            <a:endParaRPr lang="en-US" sz="1400" dirty="0"/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Total Records</a:t>
            </a:r>
            <a:r>
              <a:rPr lang="en-US" sz="1400" dirty="0"/>
              <a:t>: 1000+ smartwatch listings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Scraped Columns</a:t>
            </a:r>
            <a:r>
              <a:rPr lang="en-US" sz="1400" dirty="0"/>
              <a:t>: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Title</a:t>
            </a:r>
            <a:r>
              <a:rPr lang="en-US" sz="1400" dirty="0"/>
              <a:t> - Full product name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Price</a:t>
            </a:r>
            <a:r>
              <a:rPr lang="en-US" sz="1400" dirty="0"/>
              <a:t> - Selling price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Brand</a:t>
            </a:r>
            <a:r>
              <a:rPr lang="en-US" sz="1400" dirty="0"/>
              <a:t> - Manufacturer or brand name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Reviews</a:t>
            </a:r>
            <a:r>
              <a:rPr lang="en-US" sz="1400" dirty="0"/>
              <a:t> - Total number of reviews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Ratings</a:t>
            </a:r>
            <a:r>
              <a:rPr lang="en-US" sz="1400" dirty="0"/>
              <a:t> - Average customer rating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Initial Format</a:t>
            </a:r>
            <a:r>
              <a:rPr lang="en-US" sz="1400" dirty="0"/>
              <a:t>: Unlabeled, unstructured text data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C14F9-F71B-82D5-D2F5-7A3559ED923D}"/>
              </a:ext>
            </a:extLst>
          </p:cNvPr>
          <p:cNvSpPr txBox="1"/>
          <p:nvPr/>
        </p:nvSpPr>
        <p:spPr>
          <a:xfrm>
            <a:off x="594853" y="1073492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87607-51D0-29DE-AADD-8F04F2871C18}"/>
              </a:ext>
            </a:extLst>
          </p:cNvPr>
          <p:cNvSpPr txBox="1"/>
          <p:nvPr/>
        </p:nvSpPr>
        <p:spPr>
          <a:xfrm>
            <a:off x="6096000" y="1031645"/>
            <a:ext cx="2841522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Cleaning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9CFF513-70F7-3EEB-B5DE-586C95BB1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472" y="1691149"/>
            <a:ext cx="5411949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Removed duplicates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Checked and handled null values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Dropped brand column (300+ missing values)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Replaced missing values in rating and reviews with median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Removed keywords: "smart", "smartwatch", "analog", "digital“ from title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Extracted them into a new column: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watch_type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820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2E600D-CFDA-2F9A-9973-AD711379DBCD}"/>
              </a:ext>
            </a:extLst>
          </p:cNvPr>
          <p:cNvSpPr txBox="1"/>
          <p:nvPr/>
        </p:nvSpPr>
        <p:spPr>
          <a:xfrm>
            <a:off x="408250" y="611594"/>
            <a:ext cx="387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4B5A9-C8D2-23B8-0F94-2CBA9B16C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b="6153"/>
          <a:stretch>
            <a:fillRect/>
          </a:stretch>
        </p:blipFill>
        <p:spPr>
          <a:xfrm>
            <a:off x="408250" y="3627413"/>
            <a:ext cx="11198518" cy="2999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87E3E7-30DC-48C2-2BE8-53C6D9BCE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78" y="753790"/>
            <a:ext cx="3754964" cy="267521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8DDA8CC3-8008-224F-CBCA-73480F870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45" y="1257801"/>
            <a:ext cx="6548284" cy="166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Observed the distribution of price, rating, and reviews using boxplots.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Smartwatches were the most common (37.2%), followed by Analog (36.1%) and Digital (26.7%).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/>
              <a:t>Nearly equal distribution in </a:t>
            </a:r>
            <a:r>
              <a:rPr lang="en-US" sz="1400" dirty="0" err="1"/>
              <a:t>watch_type</a:t>
            </a:r>
            <a:r>
              <a:rPr lang="en-US" sz="1400" dirty="0"/>
              <a:t> ensures balanced classification.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819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C153D5-E690-3FC5-DF46-16C3C5914E16}"/>
              </a:ext>
            </a:extLst>
          </p:cNvPr>
          <p:cNvSpPr txBox="1"/>
          <p:nvPr/>
        </p:nvSpPr>
        <p:spPr>
          <a:xfrm>
            <a:off x="505836" y="583506"/>
            <a:ext cx="337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Storage and Retrieval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9CE02A-0D6B-84C3-3B1C-B1B32AF1F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104" y="1226097"/>
            <a:ext cx="7459469" cy="102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Pushed the cleaned dataset into MySQL database using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SQLAlchemy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structured storage.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Retrieved the data using MySQL Connector, ensuring efficient query access.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Loaded the data into a Pandas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further analysis and modeling.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142EB-BF60-B262-2DA1-8DE02788D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23" y="2694039"/>
            <a:ext cx="5146326" cy="3743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20A124-14AA-4DA1-E46E-F8E788582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2" b="-255"/>
          <a:stretch>
            <a:fillRect/>
          </a:stretch>
        </p:blipFill>
        <p:spPr>
          <a:xfrm>
            <a:off x="505836" y="2712445"/>
            <a:ext cx="5501674" cy="3725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DD8AE-0A15-C929-AEAA-935CA8A73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136" y="580104"/>
            <a:ext cx="2015614" cy="203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6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B15BCA-0F11-7DF0-36FA-302514CE0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058" y="1232723"/>
            <a:ext cx="9183018" cy="166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Applied text preprocessing: lowercasing, punctuation removal, tokenization, stop word removal, and lemmatization.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Filtered words using Part-of-Speech tagging to keep only nouns for meaningful feature extraction.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Generated a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WordCloud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visualize the most frequent terms in watch titles.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Converted cleaned text into numerical format using TF-IDF vectorization for modeling.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58601-C0EE-0F87-5024-3748638D8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348" y="3011793"/>
            <a:ext cx="4662446" cy="37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2BEB90-1D24-ADC4-4D48-911A6D6A6A78}"/>
              </a:ext>
            </a:extLst>
          </p:cNvPr>
          <p:cNvSpPr txBox="1"/>
          <p:nvPr/>
        </p:nvSpPr>
        <p:spPr>
          <a:xfrm>
            <a:off x="747251" y="7515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NLP Preprocessing on Title</a:t>
            </a:r>
          </a:p>
        </p:txBody>
      </p:sp>
    </p:spTree>
    <p:extLst>
      <p:ext uri="{BB962C8B-B14F-4D97-AF65-F5344CB8AC3E}">
        <p14:creationId xmlns:p14="http://schemas.microsoft.com/office/powerpoint/2010/main" val="271082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A8AFCF-9373-759F-E146-B52702E98443}"/>
              </a:ext>
            </a:extLst>
          </p:cNvPr>
          <p:cNvSpPr txBox="1"/>
          <p:nvPr/>
        </p:nvSpPr>
        <p:spPr>
          <a:xfrm>
            <a:off x="806245" y="657049"/>
            <a:ext cx="330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Unsupervised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D8F4F8-E013-B16D-F0BF-E04D3F4B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441" y="1172671"/>
            <a:ext cx="9405117" cy="135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400" dirty="0"/>
              <a:t>Used PCA to reduce dimensionality while preserving 98% of variance.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 dirty="0"/>
              <a:t>Performed K-Means clustering with </a:t>
            </a:r>
            <a:r>
              <a:rPr lang="en-US" altLang="en-US" sz="1400" dirty="0" err="1"/>
              <a:t>n_clusters</a:t>
            </a:r>
            <a:r>
              <a:rPr lang="en-US" altLang="en-US" sz="1400" dirty="0"/>
              <a:t> = 3 to group similar watch types.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 dirty="0"/>
              <a:t>Evaluated clustering performance using the Silhouette Score to check how well the data was grouped.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dirty="0"/>
              <a:t>Labeled the clusters as Analog, Digital, and Smart based on frequent keywords in each cluster.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171A5-DF9C-A88A-A873-B791D92A3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7" y="3090332"/>
            <a:ext cx="5249117" cy="3152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955DA6-8135-DD17-E0F9-AD3C5941A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19" y="3236525"/>
            <a:ext cx="4536284" cy="28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7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D6EF34-B7D8-84E6-0EC1-A4841DFD4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74" y="1664794"/>
            <a:ext cx="10208651" cy="4303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E45EE1-576A-12F0-F0B9-8A6040278B05}"/>
              </a:ext>
            </a:extLst>
          </p:cNvPr>
          <p:cNvSpPr txBox="1"/>
          <p:nvPr/>
        </p:nvSpPr>
        <p:spPr>
          <a:xfrm>
            <a:off x="865239" y="889819"/>
            <a:ext cx="41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Supervised Learning 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320701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489B6FB8-DECB-80CA-5C09-D731BFC44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874" y="1235913"/>
            <a:ext cx="9024251" cy="5196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end-to-end project from web scraping to supervised modeling demonstrated a complete real-time data science workflow.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was cleaned, stored in a database, and transformed using NLP techniques like lemmatization, stop word removal, and TF-IDF to extract meaningful patterns from watch titles.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Dimensionality was reduced using PCA, preserving 98% of the data's variance, which improved training speed and minimized overfitting.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K-Means clustering revealed natural groupings, helping validate class distinctions before classification.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combined techniques allowed supervised models to learn efficiently from refined features.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a result, Logistic Regression and SVM achieved the highest accuracy, showing strong generalization, followed by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GBoost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Random Forest.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pipeline ensured structured preprocessing, meaningful feature engineering, and robust model performance.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46128-FE4C-4094-0F99-CC1E3B4EA2C2}"/>
              </a:ext>
            </a:extLst>
          </p:cNvPr>
          <p:cNvSpPr txBox="1"/>
          <p:nvPr/>
        </p:nvSpPr>
        <p:spPr>
          <a:xfrm>
            <a:off x="1032387" y="781664"/>
            <a:ext cx="41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49048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1135</TotalTime>
  <Words>595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Yahavarshini E</dc:creator>
  <cp:lastModifiedBy>Yahavarshini E</cp:lastModifiedBy>
  <cp:revision>7</cp:revision>
  <dcterms:created xsi:type="dcterms:W3CDTF">2025-07-20T14:42:44Z</dcterms:created>
  <dcterms:modified xsi:type="dcterms:W3CDTF">2025-07-21T17:00:30Z</dcterms:modified>
</cp:coreProperties>
</file>